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mp4" ContentType="video/unknown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1" r:id="rId5"/>
    <p:sldId id="292" r:id="rId6"/>
    <p:sldId id="260" r:id="rId7"/>
    <p:sldId id="279" r:id="rId8"/>
    <p:sldId id="273" r:id="rId9"/>
    <p:sldId id="272" r:id="rId10"/>
    <p:sldId id="274" r:id="rId11"/>
    <p:sldId id="268" r:id="rId12"/>
    <p:sldId id="258" r:id="rId13"/>
    <p:sldId id="259" r:id="rId14"/>
    <p:sldId id="269" r:id="rId15"/>
    <p:sldId id="278" r:id="rId16"/>
    <p:sldId id="263" r:id="rId17"/>
    <p:sldId id="270" r:id="rId18"/>
    <p:sldId id="275" r:id="rId19"/>
    <p:sldId id="276" r:id="rId20"/>
    <p:sldId id="283" r:id="rId21"/>
    <p:sldId id="284" r:id="rId22"/>
    <p:sldId id="271" r:id="rId23"/>
    <p:sldId id="282" r:id="rId24"/>
    <p:sldId id="280" r:id="rId25"/>
    <p:sldId id="288" r:id="rId26"/>
    <p:sldId id="266" r:id="rId27"/>
    <p:sldId id="285" r:id="rId28"/>
    <p:sldId id="265" r:id="rId29"/>
    <p:sldId id="286" r:id="rId30"/>
    <p:sldId id="289" r:id="rId31"/>
    <p:sldId id="287" r:id="rId32"/>
    <p:sldId id="290" r:id="rId33"/>
    <p:sldId id="293" r:id="rId34"/>
    <p:sldId id="291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96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DC396C-64D1-4186-983B-049A10181C4A}" type="datetimeFigureOut">
              <a:rPr lang="en-AU" smtClean="0"/>
              <a:pPr/>
              <a:t>18/04/2015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361CA9-21FB-4533-A0A6-5DC5543E1DFE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png"/><Relationship Id="rId5" Type="http://schemas.openxmlformats.org/officeDocument/2006/relationships/image" Target="../media/image4.jpe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1" Type="http://schemas.microsoft.com/office/2007/relationships/media" Target="../media/media3.mp4"/><Relationship Id="rId2" Type="http://schemas.openxmlformats.org/officeDocument/2006/relationships/video" Target="../media/media3.mp4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548680"/>
            <a:ext cx="7772400" cy="1686049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ISV</a:t>
            </a:r>
            <a:br>
              <a:rPr lang="en-AU" dirty="0" smtClean="0"/>
            </a:br>
            <a:r>
              <a:rPr lang="en-AU" dirty="0" smtClean="0"/>
              <a:t>REGIONAL</a:t>
            </a:r>
            <a:br>
              <a:rPr lang="en-AU" dirty="0" smtClean="0"/>
            </a:br>
            <a:r>
              <a:rPr lang="en-AU" dirty="0" smtClean="0"/>
              <a:t>CONFERENCE</a:t>
            </a:r>
            <a:br>
              <a:rPr lang="en-AU" dirty="0" smtClean="0"/>
            </a:br>
            <a:r>
              <a:rPr lang="en-AU" dirty="0" smtClean="0"/>
              <a:t>WANGARATTA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3501008"/>
            <a:ext cx="6400800" cy="720080"/>
          </a:xfrm>
        </p:spPr>
        <p:txBody>
          <a:bodyPr>
            <a:noAutofit/>
          </a:bodyPr>
          <a:lstStyle/>
          <a:p>
            <a:r>
              <a:rPr lang="en-AU" sz="4800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Point Cloud Scanning</a:t>
            </a:r>
            <a:endParaRPr lang="en-AU" sz="4800" dirty="0">
              <a:solidFill>
                <a:srgbClr val="002060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" name="Picture 3" descr="http://www.allenprecision.com/media/catalog/product/cache/2/image/650x/040ec09b1e35df139433887a97daa66f/l/e/leica_nova_ms50_side_le_std_pic.jpg_c600301a1o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20" b="7024"/>
          <a:stretch/>
        </p:blipFill>
        <p:spPr bwMode="auto">
          <a:xfrm>
            <a:off x="827584" y="476672"/>
            <a:ext cx="1599565" cy="2438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http://www.zimmermann-optik.com/typo3temp/pics/843726d0b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1666875" cy="1657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http://icons.iconarchive.com/icons/dakirby309/simply-styled/256/Autodesk-Recap-icon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365104"/>
            <a:ext cx="1685925" cy="168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https://pbs.twimg.com/profile_images/459374297136373760/ksz_lmhO_400x400.jpe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365104"/>
            <a:ext cx="1695450" cy="1695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4221088"/>
            <a:ext cx="18669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3568" y="616530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 smtClean="0"/>
              <a:t>Leica</a:t>
            </a:r>
            <a:r>
              <a:rPr lang="en-AU" dirty="0" smtClean="0"/>
              <a:t> Infinity</a:t>
            </a:r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2915816" y="621166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dirty="0" smtClean="0"/>
              <a:t>AutoCAD </a:t>
            </a:r>
            <a:r>
              <a:rPr lang="en-AU" dirty="0" err="1" smtClean="0"/>
              <a:t>ReCAP</a:t>
            </a:r>
            <a:endParaRPr lang="en-AU" dirty="0"/>
          </a:p>
        </p:txBody>
      </p:sp>
      <p:sp>
        <p:nvSpPr>
          <p:cNvPr id="12" name="TextBox 11"/>
          <p:cNvSpPr txBox="1"/>
          <p:nvPr/>
        </p:nvSpPr>
        <p:spPr>
          <a:xfrm>
            <a:off x="4716016" y="62373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AutoCAD Civil 3D</a:t>
            </a:r>
            <a:endParaRPr lang="en-AU" dirty="0"/>
          </a:p>
        </p:txBody>
      </p:sp>
      <p:sp>
        <p:nvSpPr>
          <p:cNvPr id="13" name="TextBox 12"/>
          <p:cNvSpPr txBox="1"/>
          <p:nvPr/>
        </p:nvSpPr>
        <p:spPr>
          <a:xfrm>
            <a:off x="7452320" y="623731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 smtClean="0"/>
              <a:t>Liscad</a:t>
            </a:r>
            <a:endParaRPr lang="en-AU" dirty="0"/>
          </a:p>
        </p:txBody>
      </p:sp>
      <p:sp>
        <p:nvSpPr>
          <p:cNvPr id="14" name="TextBox 13"/>
          <p:cNvSpPr txBox="1"/>
          <p:nvPr/>
        </p:nvSpPr>
        <p:spPr>
          <a:xfrm>
            <a:off x="971600" y="299695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 smtClean="0"/>
              <a:t>Leica</a:t>
            </a:r>
            <a:r>
              <a:rPr lang="en-AU" dirty="0" smtClean="0"/>
              <a:t> MS50</a:t>
            </a:r>
            <a:endParaRPr lang="en-AU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560" y="44624"/>
            <a:ext cx="7776864" cy="6813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2304256"/>
          </a:xfrm>
        </p:spPr>
        <p:txBody>
          <a:bodyPr>
            <a:normAutofit/>
          </a:bodyPr>
          <a:lstStyle/>
          <a:p>
            <a:r>
              <a:rPr lang="en-AU" sz="5400" b="1" dirty="0" smtClean="0">
                <a:latin typeface="Arial" pitchFamily="34" charset="0"/>
                <a:cs typeface="Arial" pitchFamily="34" charset="0"/>
              </a:rPr>
              <a:t>Newly fabricated bin</a:t>
            </a:r>
            <a:endParaRPr lang="en-AU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_00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08886" y="476673"/>
            <a:ext cx="9605422" cy="5400599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_00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54686" y="571626"/>
            <a:ext cx="9879214" cy="5554538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2736304"/>
          </a:xfrm>
        </p:spPr>
        <p:txBody>
          <a:bodyPr>
            <a:normAutofit/>
          </a:bodyPr>
          <a:lstStyle/>
          <a:p>
            <a:r>
              <a:rPr lang="en-AU" sz="5400" b="1" dirty="0" smtClean="0">
                <a:latin typeface="Arial" pitchFamily="34" charset="0"/>
                <a:cs typeface="Arial" pitchFamily="34" charset="0"/>
              </a:rPr>
              <a:t>Scanned image</a:t>
            </a:r>
            <a:endParaRPr lang="en-AU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8748464" cy="5976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ust Bin Infinity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08520" y="418592"/>
            <a:ext cx="9252520" cy="596273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229600" cy="2448272"/>
          </a:xfrm>
        </p:spPr>
        <p:txBody>
          <a:bodyPr>
            <a:normAutofit/>
          </a:bodyPr>
          <a:lstStyle/>
          <a:p>
            <a:r>
              <a:rPr lang="en-AU" sz="5400" b="1" dirty="0" smtClean="0">
                <a:latin typeface="Arial" pitchFamily="34" charset="0"/>
                <a:cs typeface="Arial" pitchFamily="34" charset="0"/>
              </a:rPr>
              <a:t>Resulted drafted AutoCAD model</a:t>
            </a:r>
            <a:endParaRPr lang="en-AU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0"/>
            <a:ext cx="8496944" cy="7101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528" y="0"/>
            <a:ext cx="864096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eica Nova Clash Detection Applicatio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7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n Rendered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2293"/>
            <a:ext cx="9127608" cy="68457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en-AU" sz="5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 survey of a silo was required to fabricate new duct work inside and outside of the silo.</a:t>
            </a:r>
            <a:r>
              <a:rPr lang="en-AU" sz="5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AU" sz="5400" b="1" dirty="0" smtClean="0">
                <a:latin typeface="Arial" pitchFamily="34" charset="0"/>
                <a:cs typeface="Arial" pitchFamily="34" charset="0"/>
              </a:rPr>
            </a:br>
            <a:r>
              <a:rPr lang="en-AU" sz="5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AU" sz="5400" b="1" dirty="0" smtClean="0">
                <a:latin typeface="Arial" pitchFamily="34" charset="0"/>
                <a:cs typeface="Arial" pitchFamily="34" charset="0"/>
              </a:rPr>
            </a:br>
            <a:r>
              <a:rPr lang="en-AU" sz="4900" b="1" dirty="0" smtClean="0">
                <a:latin typeface="Arial" pitchFamily="34" charset="0"/>
                <a:cs typeface="Arial" pitchFamily="34" charset="0"/>
              </a:rPr>
              <a:t>Resulting in a Scan of a silo</a:t>
            </a:r>
            <a:endParaRPr lang="en-AU" sz="49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7624" y="0"/>
            <a:ext cx="648072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8640960" cy="6597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9324528" cy="4896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669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wmplayer 2015-04-07 22-48-22-76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275" y="0"/>
            <a:ext cx="9143196" cy="6858000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3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2016224"/>
          </a:xfrm>
        </p:spPr>
        <p:txBody>
          <a:bodyPr>
            <a:normAutofit/>
          </a:bodyPr>
          <a:lstStyle/>
          <a:p>
            <a:r>
              <a:rPr lang="en-AU" sz="5400" b="1" dirty="0" smtClean="0">
                <a:latin typeface="Arial" pitchFamily="34" charset="0"/>
                <a:cs typeface="Arial" pitchFamily="34" charset="0"/>
              </a:rPr>
              <a:t>Example of other scans</a:t>
            </a:r>
            <a:endParaRPr lang="en-AU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9144000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9144000" cy="6264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8800"/>
            <a:ext cx="8229600" cy="2880320"/>
          </a:xfrm>
        </p:spPr>
        <p:txBody>
          <a:bodyPr>
            <a:normAutofit fontScale="90000"/>
          </a:bodyPr>
          <a:lstStyle/>
          <a:p>
            <a:r>
              <a:rPr lang="en-AU" sz="6000" b="1" dirty="0" smtClean="0">
                <a:solidFill>
                  <a:srgbClr val="002060"/>
                </a:solidFill>
                <a:latin typeface="Aharoni" pitchFamily="2" charset="-79"/>
                <a:cs typeface="Aharoni" pitchFamily="2" charset="-79"/>
              </a:rPr>
              <a:t>Replacing an existing dust collector bin.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A survey was required to confirm if newly fabricated bin would fit into place with minimum down time.</a:t>
            </a:r>
            <a:endParaRPr lang="en-AU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8840"/>
            <a:ext cx="8229600" cy="1800200"/>
          </a:xfrm>
        </p:spPr>
        <p:txBody>
          <a:bodyPr>
            <a:normAutofit/>
          </a:bodyPr>
          <a:lstStyle/>
          <a:p>
            <a:r>
              <a:rPr lang="en-AU" sz="5400" b="1" dirty="0" smtClean="0">
                <a:latin typeface="Arial" pitchFamily="34" charset="0"/>
                <a:cs typeface="Arial" pitchFamily="34" charset="0"/>
              </a:rPr>
              <a:t>Stockpile Volume Surveys </a:t>
            </a:r>
            <a:endParaRPr lang="en-AU" sz="5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60648"/>
            <a:ext cx="9144000" cy="64087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9144000" cy="58326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5409220"/>
            <a:ext cx="1362844" cy="126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80928"/>
            <a:ext cx="8229600" cy="1143000"/>
          </a:xfrm>
        </p:spPr>
        <p:txBody>
          <a:bodyPr>
            <a:noAutofit/>
          </a:bodyPr>
          <a:lstStyle/>
          <a:p>
            <a:r>
              <a:rPr lang="en-AU" sz="15000" dirty="0" smtClean="0">
                <a:solidFill>
                  <a:srgbClr val="00CC00"/>
                </a:solidFill>
                <a:latin typeface="Aharoni" pitchFamily="2" charset="-79"/>
                <a:cs typeface="Aharoni" pitchFamily="2" charset="-79"/>
              </a:rPr>
              <a:t>Drone</a:t>
            </a:r>
            <a:endParaRPr lang="en-AU" sz="15000" dirty="0">
              <a:solidFill>
                <a:srgbClr val="00CC00"/>
              </a:solidFill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End</a:t>
            </a:r>
            <a:endParaRPr lang="en-AU" dirty="0"/>
          </a:p>
        </p:txBody>
      </p:sp>
      <p:pic>
        <p:nvPicPr>
          <p:cNvPr id="1026" name="Picture 2" descr="E:\nov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579" y="1695449"/>
            <a:ext cx="9049421" cy="5093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DSC_27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320448" y="548680"/>
            <a:ext cx="11077023" cy="6230826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924944"/>
            <a:ext cx="8229600" cy="1143000"/>
          </a:xfrm>
        </p:spPr>
        <p:txBody>
          <a:bodyPr>
            <a:noAutofit/>
          </a:bodyPr>
          <a:lstStyle/>
          <a:p>
            <a:r>
              <a:rPr lang="en-AU" sz="6000" dirty="0" smtClean="0"/>
              <a:t>The survey location was 70 metres above the ground.</a:t>
            </a:r>
            <a:endParaRPr lang="en-AU" sz="6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SC_27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  <p:pic>
        <p:nvPicPr>
          <p:cNvPr id="5" name="Picture 4" descr="DSC_278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548680" y="-13883"/>
            <a:ext cx="12313368" cy="6926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0"/>
            <a:ext cx="820891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252520" cy="66693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96536" cy="702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69</Words>
  <Application>Microsoft Macintosh PowerPoint</Application>
  <PresentationFormat>On-screen Show (4:3)</PresentationFormat>
  <Paragraphs>17</Paragraphs>
  <Slides>34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Office Theme</vt:lpstr>
      <vt:lpstr>ISV REGIONAL CONFERENCE WANGARATTA</vt:lpstr>
      <vt:lpstr>PowerPoint Presentation</vt:lpstr>
      <vt:lpstr>Replacing an existing dust collector bin.  A survey was required to confirm if newly fabricated bin would fit into place with minimum down time.</vt:lpstr>
      <vt:lpstr>PowerPoint Presentation</vt:lpstr>
      <vt:lpstr>The survey location was 70 metres above the ground.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Newly fabricated bin</vt:lpstr>
      <vt:lpstr>PowerPoint Presentation</vt:lpstr>
      <vt:lpstr>PowerPoint Presentation</vt:lpstr>
      <vt:lpstr>Scanned image</vt:lpstr>
      <vt:lpstr>PowerPoint Presentation</vt:lpstr>
      <vt:lpstr>PowerPoint Presentation</vt:lpstr>
      <vt:lpstr>Resulted drafted AutoCAD model</vt:lpstr>
      <vt:lpstr>PowerPoint Presentation</vt:lpstr>
      <vt:lpstr>PowerPoint Presentation</vt:lpstr>
      <vt:lpstr>PowerPoint Presentation</vt:lpstr>
      <vt:lpstr>A survey of a silo was required to fabricate new duct work inside and outside of the silo.  Resulting in a Scan of a silo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 of other scans</vt:lpstr>
      <vt:lpstr>PowerPoint Presentation</vt:lpstr>
      <vt:lpstr>PowerPoint Presentation</vt:lpstr>
      <vt:lpstr>Stockpile Volume Surveys </vt:lpstr>
      <vt:lpstr>PowerPoint Presentation</vt:lpstr>
      <vt:lpstr>PowerPoint Presentation</vt:lpstr>
      <vt:lpstr>Drone</vt:lpstr>
      <vt:lpstr>The End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Whyte</dc:creator>
  <cp:lastModifiedBy>Adam Boon</cp:lastModifiedBy>
  <cp:revision>30</cp:revision>
  <dcterms:created xsi:type="dcterms:W3CDTF">2015-04-12T09:34:24Z</dcterms:created>
  <dcterms:modified xsi:type="dcterms:W3CDTF">2015-04-18T01:05:32Z</dcterms:modified>
</cp:coreProperties>
</file>