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handoutMasterIdLst>
    <p:handoutMasterId r:id="rId18"/>
  </p:handoutMasterIdLst>
  <p:sldIdLst>
    <p:sldId id="268" r:id="rId2"/>
    <p:sldId id="320" r:id="rId3"/>
    <p:sldId id="321" r:id="rId4"/>
    <p:sldId id="322" r:id="rId5"/>
    <p:sldId id="325" r:id="rId6"/>
    <p:sldId id="336" r:id="rId7"/>
    <p:sldId id="329" r:id="rId8"/>
    <p:sldId id="333" r:id="rId9"/>
    <p:sldId id="327" r:id="rId10"/>
    <p:sldId id="316" r:id="rId11"/>
    <p:sldId id="334" r:id="rId12"/>
    <p:sldId id="313" r:id="rId13"/>
    <p:sldId id="317" r:id="rId14"/>
    <p:sldId id="318" r:id="rId15"/>
    <p:sldId id="307" r:id="rId16"/>
  </p:sldIdLst>
  <p:sldSz cx="9144000" cy="6858000" type="screen4x3"/>
  <p:notesSz cx="6858000"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343F47"/>
    <a:srgbClr val="22859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402" autoAdjust="0"/>
    <p:restoredTop sz="82014" autoAdjust="0"/>
  </p:normalViewPr>
  <p:slideViewPr>
    <p:cSldViewPr showGuides="1">
      <p:cViewPr varScale="1">
        <p:scale>
          <a:sx n="54" d="100"/>
          <a:sy n="54" d="100"/>
        </p:scale>
        <p:origin x="-1740" y="-9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p:scale>
          <a:sx n="75" d="100"/>
          <a:sy n="75" d="100"/>
        </p:scale>
        <p:origin x="-3372" y="-192"/>
      </p:cViewPr>
      <p:guideLst>
        <p:guide orient="horz" pos="3127"/>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6332"/>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84613" y="0"/>
            <a:ext cx="2971800" cy="496332"/>
          </a:xfrm>
          <a:prstGeom prst="rect">
            <a:avLst/>
          </a:prstGeom>
        </p:spPr>
        <p:txBody>
          <a:bodyPr vert="horz" lIns="91440" tIns="45720" rIns="91440" bIns="45720" rtlCol="0"/>
          <a:lstStyle>
            <a:lvl1pPr algn="r">
              <a:defRPr sz="1200"/>
            </a:lvl1pPr>
          </a:lstStyle>
          <a:p>
            <a:fld id="{B1496253-7E47-46FD-8D85-53A593953D73}" type="datetimeFigureOut">
              <a:rPr lang="en-AU" smtClean="0"/>
              <a:t>15/07/2016</a:t>
            </a:fld>
            <a:endParaRPr lang="en-AU"/>
          </a:p>
        </p:txBody>
      </p:sp>
      <p:sp>
        <p:nvSpPr>
          <p:cNvPr id="4" name="Footer Placeholder 3"/>
          <p:cNvSpPr>
            <a:spLocks noGrp="1"/>
          </p:cNvSpPr>
          <p:nvPr>
            <p:ph type="ftr" sz="quarter" idx="2"/>
          </p:nvPr>
        </p:nvSpPr>
        <p:spPr>
          <a:xfrm>
            <a:off x="0" y="9428583"/>
            <a:ext cx="2971800" cy="496332"/>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884613" y="9428583"/>
            <a:ext cx="2971800" cy="496332"/>
          </a:xfrm>
          <a:prstGeom prst="rect">
            <a:avLst/>
          </a:prstGeom>
        </p:spPr>
        <p:txBody>
          <a:bodyPr vert="horz" lIns="91440" tIns="45720" rIns="91440" bIns="45720" rtlCol="0" anchor="b"/>
          <a:lstStyle>
            <a:lvl1pPr algn="r">
              <a:defRPr sz="1200"/>
            </a:lvl1pPr>
          </a:lstStyle>
          <a:p>
            <a:fld id="{28061FBA-F135-4A11-9359-9FA050EF649A}" type="slidenum">
              <a:rPr lang="en-AU" smtClean="0"/>
              <a:t>‹#›</a:t>
            </a:fld>
            <a:endParaRPr lang="en-AU"/>
          </a:p>
        </p:txBody>
      </p:sp>
    </p:spTree>
    <p:extLst>
      <p:ext uri="{BB962C8B-B14F-4D97-AF65-F5344CB8AC3E}">
        <p14:creationId xmlns:p14="http://schemas.microsoft.com/office/powerpoint/2010/main" val="22764172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6332"/>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96332"/>
          </a:xfrm>
          <a:prstGeom prst="rect">
            <a:avLst/>
          </a:prstGeom>
        </p:spPr>
        <p:txBody>
          <a:bodyPr vert="horz" lIns="91440" tIns="45720" rIns="91440" bIns="45720" rtlCol="0"/>
          <a:lstStyle>
            <a:lvl1pPr algn="r">
              <a:defRPr sz="1200"/>
            </a:lvl1pPr>
          </a:lstStyle>
          <a:p>
            <a:fld id="{E3187DA1-8EF0-4C8D-A9CE-136BDDFF676E}" type="datetimeFigureOut">
              <a:rPr lang="en-AU" smtClean="0"/>
              <a:t>15/07/2016</a:t>
            </a:fld>
            <a:endParaRPr lang="en-AU"/>
          </a:p>
        </p:txBody>
      </p:sp>
      <p:sp>
        <p:nvSpPr>
          <p:cNvPr id="4" name="Slide Image Placeholder 3"/>
          <p:cNvSpPr>
            <a:spLocks noGrp="1" noRot="1" noChangeAspect="1"/>
          </p:cNvSpPr>
          <p:nvPr>
            <p:ph type="sldImg" idx="2"/>
          </p:nvPr>
        </p:nvSpPr>
        <p:spPr>
          <a:xfrm>
            <a:off x="947738" y="744538"/>
            <a:ext cx="4962525" cy="3722687"/>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715153"/>
            <a:ext cx="5486400" cy="4466987"/>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9428583"/>
            <a:ext cx="2971800" cy="496332"/>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9428583"/>
            <a:ext cx="2971800" cy="496332"/>
          </a:xfrm>
          <a:prstGeom prst="rect">
            <a:avLst/>
          </a:prstGeom>
        </p:spPr>
        <p:txBody>
          <a:bodyPr vert="horz" lIns="91440" tIns="45720" rIns="91440" bIns="45720" rtlCol="0" anchor="b"/>
          <a:lstStyle>
            <a:lvl1pPr algn="r">
              <a:defRPr sz="1200"/>
            </a:lvl1pPr>
          </a:lstStyle>
          <a:p>
            <a:fld id="{AE5271DE-BA4F-4B4F-AAB2-D9110B3322ED}" type="slidenum">
              <a:rPr lang="en-AU" smtClean="0"/>
              <a:t>‹#›</a:t>
            </a:fld>
            <a:endParaRPr lang="en-AU"/>
          </a:p>
        </p:txBody>
      </p:sp>
    </p:spTree>
    <p:extLst>
      <p:ext uri="{BB962C8B-B14F-4D97-AF65-F5344CB8AC3E}">
        <p14:creationId xmlns:p14="http://schemas.microsoft.com/office/powerpoint/2010/main" val="41937047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AE5271DE-BA4F-4B4F-AAB2-D9110B3322ED}" type="slidenum">
              <a:rPr lang="en-AU" smtClean="0"/>
              <a:t>1</a:t>
            </a:fld>
            <a:endParaRPr lang="en-AU"/>
          </a:p>
        </p:txBody>
      </p:sp>
    </p:spTree>
    <p:extLst>
      <p:ext uri="{BB962C8B-B14F-4D97-AF65-F5344CB8AC3E}">
        <p14:creationId xmlns:p14="http://schemas.microsoft.com/office/powerpoint/2010/main" val="10552270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92696" y="4531271"/>
            <a:ext cx="5486400" cy="4466987"/>
          </a:xfrm>
        </p:spPr>
        <p:txBody>
          <a:bodyPr/>
          <a:lstStyle/>
          <a:p>
            <a:r>
              <a:rPr lang="en-AU" sz="1600" b="1" dirty="0" smtClean="0"/>
              <a:t>Assess the Revised PTA Approval Policy</a:t>
            </a:r>
          </a:p>
          <a:p>
            <a:pPr marL="171450" indent="-171450">
              <a:buFont typeface="Arial" panose="020B0604020202020204" pitchFamily="34" charset="0"/>
              <a:buChar char="•"/>
            </a:pPr>
            <a:r>
              <a:rPr lang="en-AU" sz="1600" dirty="0" smtClean="0"/>
              <a:t>The revised PTA Approval</a:t>
            </a:r>
            <a:r>
              <a:rPr lang="en-AU" sz="1600" baseline="0" dirty="0" smtClean="0"/>
              <a:t> Policy was implemented in June 2015 as discussed earlier in my presentation under ‘Review of Activities 2015’.</a:t>
            </a:r>
          </a:p>
          <a:p>
            <a:pPr marL="171450" indent="-171450">
              <a:buFont typeface="Arial" panose="020B0604020202020204" pitchFamily="34" charset="0"/>
              <a:buChar char="•"/>
            </a:pPr>
            <a:r>
              <a:rPr lang="en-AU" sz="1600" baseline="0" dirty="0" smtClean="0"/>
              <a:t>The Board is committed to </a:t>
            </a:r>
            <a:r>
              <a:rPr lang="en-AU" sz="1600" dirty="0" smtClean="0"/>
              <a:t>ensure the success and continuous improvement of PTAs and will consult with the profession in 2016</a:t>
            </a:r>
            <a:r>
              <a:rPr lang="en-AU" sz="1600" baseline="0" dirty="0" smtClean="0"/>
              <a:t> </a:t>
            </a:r>
            <a:r>
              <a:rPr lang="en-AU" sz="1600" dirty="0" smtClean="0"/>
              <a:t>on the quality, performance and management of PTAs under the revised process.</a:t>
            </a:r>
          </a:p>
          <a:p>
            <a:pPr marL="0" indent="0">
              <a:buFont typeface="Arial" panose="020B0604020202020204" pitchFamily="34" charset="0"/>
              <a:buNone/>
            </a:pPr>
            <a:endParaRPr lang="en-AU" sz="1600" dirty="0" smtClean="0"/>
          </a:p>
          <a:p>
            <a:r>
              <a:rPr lang="en-AU" sz="1600" b="1" dirty="0" smtClean="0"/>
              <a:t>Review of Further Professional Education or Training (FPET) Program</a:t>
            </a:r>
          </a:p>
          <a:p>
            <a:pPr marL="342900" indent="-342900">
              <a:buFont typeface="Arial" panose="020B0604020202020204" pitchFamily="34" charset="0"/>
              <a:buChar char="•"/>
            </a:pPr>
            <a:r>
              <a:rPr lang="en-AU" sz="1600" dirty="0" smtClean="0"/>
              <a:t>SRBV must determine practical training and professional skills training required to establish competence for registration or renewal of registration as licensed surveyors [s.45(f) </a:t>
            </a:r>
            <a:r>
              <a:rPr lang="en-AU" sz="1600" i="1" dirty="0" smtClean="0"/>
              <a:t>Surveying Act 2004</a:t>
            </a:r>
            <a:r>
              <a:rPr lang="en-AU" sz="1600" dirty="0" smtClean="0"/>
              <a:t>].</a:t>
            </a:r>
          </a:p>
          <a:p>
            <a:pPr marL="342900" indent="-342900">
              <a:buFont typeface="Arial" panose="020B0604020202020204" pitchFamily="34" charset="0"/>
              <a:buChar char="•"/>
            </a:pPr>
            <a:r>
              <a:rPr lang="en-AU" sz="1600" dirty="0" smtClean="0"/>
              <a:t>In </a:t>
            </a:r>
            <a:r>
              <a:rPr lang="en-AU" sz="1600" b="1" dirty="0" smtClean="0"/>
              <a:t>consultation</a:t>
            </a:r>
            <a:r>
              <a:rPr lang="en-AU" sz="1600" dirty="0" smtClean="0"/>
              <a:t> with the profession, SRBV will undertake a </a:t>
            </a:r>
            <a:r>
              <a:rPr lang="en-AU" sz="1600" b="1" dirty="0" smtClean="0"/>
              <a:t>review </a:t>
            </a:r>
            <a:r>
              <a:rPr lang="en-AU" sz="1600" dirty="0" smtClean="0"/>
              <a:t>of the current FPET program in 2016, including </a:t>
            </a:r>
            <a:r>
              <a:rPr lang="en-AU" sz="1600" b="1" dirty="0" smtClean="0"/>
              <a:t>FPET requirements, categories, implementation, types of activities, points allocation, </a:t>
            </a:r>
            <a:r>
              <a:rPr lang="en-AU" sz="1600" dirty="0" smtClean="0"/>
              <a:t>etc. </a:t>
            </a:r>
          </a:p>
          <a:p>
            <a:pPr marL="0" indent="0">
              <a:buFont typeface="Arial" panose="020B0604020202020204" pitchFamily="34" charset="0"/>
              <a:buNone/>
            </a:pPr>
            <a:endParaRPr lang="en-AU" sz="1600" dirty="0" smtClean="0"/>
          </a:p>
          <a:p>
            <a:endParaRPr lang="en-AU" dirty="0"/>
          </a:p>
        </p:txBody>
      </p:sp>
      <p:sp>
        <p:nvSpPr>
          <p:cNvPr id="4" name="Slide Number Placeholder 3"/>
          <p:cNvSpPr>
            <a:spLocks noGrp="1"/>
          </p:cNvSpPr>
          <p:nvPr>
            <p:ph type="sldNum" sz="quarter" idx="10"/>
          </p:nvPr>
        </p:nvSpPr>
        <p:spPr/>
        <p:txBody>
          <a:bodyPr/>
          <a:lstStyle/>
          <a:p>
            <a:fld id="{AE5271DE-BA4F-4B4F-AAB2-D9110B3322ED}" type="slidenum">
              <a:rPr lang="en-AU" smtClean="0"/>
              <a:t>10</a:t>
            </a:fld>
            <a:endParaRPr lang="en-AU"/>
          </a:p>
        </p:txBody>
      </p:sp>
    </p:spTree>
    <p:extLst>
      <p:ext uri="{BB962C8B-B14F-4D97-AF65-F5344CB8AC3E}">
        <p14:creationId xmlns:p14="http://schemas.microsoft.com/office/powerpoint/2010/main" val="32379570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92696" y="4531271"/>
            <a:ext cx="5486400" cy="4466987"/>
          </a:xfrm>
        </p:spPr>
        <p:txBody>
          <a:bodyPr/>
          <a:lstStyle/>
          <a:p>
            <a:r>
              <a:rPr lang="en-AU" sz="1600" b="1" dirty="0" smtClean="0"/>
              <a:t>Assess the Revised PTA Approval Policy</a:t>
            </a:r>
          </a:p>
          <a:p>
            <a:pPr marL="171450" indent="-171450">
              <a:buFont typeface="Arial" panose="020B0604020202020204" pitchFamily="34" charset="0"/>
              <a:buChar char="•"/>
            </a:pPr>
            <a:r>
              <a:rPr lang="en-AU" sz="1600" dirty="0" smtClean="0"/>
              <a:t>The revised PTA Approval</a:t>
            </a:r>
            <a:r>
              <a:rPr lang="en-AU" sz="1600" baseline="0" dirty="0" smtClean="0"/>
              <a:t> Policy was implemented in June 2015 as discussed earlier in my presentation under ‘Review of Activities 2015’.</a:t>
            </a:r>
          </a:p>
          <a:p>
            <a:pPr marL="171450" indent="-171450">
              <a:buFont typeface="Arial" panose="020B0604020202020204" pitchFamily="34" charset="0"/>
              <a:buChar char="•"/>
            </a:pPr>
            <a:r>
              <a:rPr lang="en-AU" sz="1600" baseline="0" dirty="0" smtClean="0"/>
              <a:t>The Board is committed to </a:t>
            </a:r>
            <a:r>
              <a:rPr lang="en-AU" sz="1600" dirty="0" smtClean="0"/>
              <a:t>ensure the success and continuous improvement of PTAs and will consult with the profession in 2016</a:t>
            </a:r>
            <a:r>
              <a:rPr lang="en-AU" sz="1600" baseline="0" dirty="0" smtClean="0"/>
              <a:t> </a:t>
            </a:r>
            <a:r>
              <a:rPr lang="en-AU" sz="1600" dirty="0" smtClean="0"/>
              <a:t>on the quality, performance and management of PTAs under the revised process.</a:t>
            </a:r>
          </a:p>
          <a:p>
            <a:pPr marL="0" indent="0">
              <a:buFont typeface="Arial" panose="020B0604020202020204" pitchFamily="34" charset="0"/>
              <a:buNone/>
            </a:pPr>
            <a:endParaRPr lang="en-AU" sz="1600" dirty="0" smtClean="0"/>
          </a:p>
          <a:p>
            <a:r>
              <a:rPr lang="en-AU" sz="1600" b="1" dirty="0" smtClean="0"/>
              <a:t>Review of Further Professional Education or Training (FPET) Program</a:t>
            </a:r>
          </a:p>
          <a:p>
            <a:pPr marL="342900" indent="-342900">
              <a:buFont typeface="Arial" panose="020B0604020202020204" pitchFamily="34" charset="0"/>
              <a:buChar char="•"/>
            </a:pPr>
            <a:r>
              <a:rPr lang="en-AU" sz="1600" dirty="0" smtClean="0"/>
              <a:t>SRBV must determine practical training and professional skills training required to establish competence for registration or renewal of registration as licensed surveyors [s.45(f) </a:t>
            </a:r>
            <a:r>
              <a:rPr lang="en-AU" sz="1600" i="1" dirty="0" smtClean="0"/>
              <a:t>Surveying Act 2004</a:t>
            </a:r>
            <a:r>
              <a:rPr lang="en-AU" sz="1600" dirty="0" smtClean="0"/>
              <a:t>].</a:t>
            </a:r>
          </a:p>
          <a:p>
            <a:pPr marL="342900" indent="-342900">
              <a:buFont typeface="Arial" panose="020B0604020202020204" pitchFamily="34" charset="0"/>
              <a:buChar char="•"/>
            </a:pPr>
            <a:r>
              <a:rPr lang="en-AU" sz="1600" dirty="0" smtClean="0"/>
              <a:t>In </a:t>
            </a:r>
            <a:r>
              <a:rPr lang="en-AU" sz="1600" b="1" dirty="0" smtClean="0"/>
              <a:t>consultation</a:t>
            </a:r>
            <a:r>
              <a:rPr lang="en-AU" sz="1600" dirty="0" smtClean="0"/>
              <a:t> with the profession, SRBV will undertake a </a:t>
            </a:r>
            <a:r>
              <a:rPr lang="en-AU" sz="1600" b="1" dirty="0" smtClean="0"/>
              <a:t>review </a:t>
            </a:r>
            <a:r>
              <a:rPr lang="en-AU" sz="1600" dirty="0" smtClean="0"/>
              <a:t>of the current FPET program in 2016, including </a:t>
            </a:r>
            <a:r>
              <a:rPr lang="en-AU" sz="1600" b="1" dirty="0" smtClean="0"/>
              <a:t>FPET requirements, categories, implementation, types of activities, points allocation, </a:t>
            </a:r>
            <a:r>
              <a:rPr lang="en-AU" sz="1600" dirty="0" smtClean="0"/>
              <a:t>etc. </a:t>
            </a:r>
          </a:p>
          <a:p>
            <a:pPr marL="0" indent="0">
              <a:buFont typeface="Arial" panose="020B0604020202020204" pitchFamily="34" charset="0"/>
              <a:buNone/>
            </a:pPr>
            <a:endParaRPr lang="en-AU" sz="1600" dirty="0" smtClean="0"/>
          </a:p>
          <a:p>
            <a:endParaRPr lang="en-AU" dirty="0"/>
          </a:p>
        </p:txBody>
      </p:sp>
      <p:sp>
        <p:nvSpPr>
          <p:cNvPr id="4" name="Slide Number Placeholder 3"/>
          <p:cNvSpPr>
            <a:spLocks noGrp="1"/>
          </p:cNvSpPr>
          <p:nvPr>
            <p:ph type="sldNum" sz="quarter" idx="10"/>
          </p:nvPr>
        </p:nvSpPr>
        <p:spPr/>
        <p:txBody>
          <a:bodyPr/>
          <a:lstStyle/>
          <a:p>
            <a:fld id="{AE5271DE-BA4F-4B4F-AAB2-D9110B3322ED}" type="slidenum">
              <a:rPr lang="en-AU" smtClean="0"/>
              <a:t>11</a:t>
            </a:fld>
            <a:endParaRPr lang="en-AU"/>
          </a:p>
        </p:txBody>
      </p:sp>
    </p:spTree>
    <p:extLst>
      <p:ext uri="{BB962C8B-B14F-4D97-AF65-F5344CB8AC3E}">
        <p14:creationId xmlns:p14="http://schemas.microsoft.com/office/powerpoint/2010/main" val="32379570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64704" y="3955207"/>
            <a:ext cx="5486400" cy="4466987"/>
          </a:xfrm>
        </p:spPr>
        <p:txBody>
          <a:bodyPr/>
          <a:lstStyle/>
          <a:p>
            <a:r>
              <a:rPr lang="en-AU" b="1" dirty="0" smtClean="0"/>
              <a:t> </a:t>
            </a:r>
            <a:r>
              <a:rPr lang="en-AU" sz="1400" b="1" dirty="0" smtClean="0"/>
              <a:t>Registration Renewal Program</a:t>
            </a:r>
          </a:p>
          <a:p>
            <a:endParaRPr lang="en-AU" sz="1400" dirty="0" smtClean="0"/>
          </a:p>
          <a:p>
            <a:r>
              <a:rPr lang="en-AU" sz="1400" dirty="0" smtClean="0"/>
              <a:t>Registration renewal invoices were issued to all licensed surveyors in November 2015 with </a:t>
            </a:r>
            <a:r>
              <a:rPr lang="en-AU" sz="1400" b="1" dirty="0"/>
              <a:t>Credit card payment facility</a:t>
            </a:r>
          </a:p>
          <a:p>
            <a:pPr marL="171450" indent="-171450">
              <a:buFont typeface="Arial" panose="020B0604020202020204" pitchFamily="34" charset="0"/>
              <a:buChar char="•"/>
            </a:pPr>
            <a:r>
              <a:rPr lang="en-AU" sz="1400" dirty="0" smtClean="0"/>
              <a:t>practising surveyors = $209.40   non-practising surveyors = $58.20</a:t>
            </a:r>
          </a:p>
          <a:p>
            <a:pPr marL="171450" indent="-171450">
              <a:buFont typeface="Arial" panose="020B0604020202020204" pitchFamily="34" charset="0"/>
              <a:buChar char="•"/>
            </a:pPr>
            <a:r>
              <a:rPr lang="en-AU" sz="1400" dirty="0" smtClean="0"/>
              <a:t>Due date for payment = 31 December 2015</a:t>
            </a:r>
          </a:p>
          <a:p>
            <a:pPr marL="171450" indent="-171450">
              <a:buFont typeface="Arial" panose="020B0604020202020204" pitchFamily="34" charset="0"/>
              <a:buChar char="•"/>
            </a:pPr>
            <a:r>
              <a:rPr lang="en-AU" sz="1400" dirty="0" smtClean="0"/>
              <a:t>Reminder email sent in mid-December 2015</a:t>
            </a:r>
            <a:r>
              <a:rPr lang="en-AU" sz="1400" baseline="0" dirty="0" smtClean="0"/>
              <a:t> to all LSs who had not yet made payment. </a:t>
            </a:r>
            <a:r>
              <a:rPr lang="en-AU" sz="1400" b="1" baseline="0" dirty="0" smtClean="0"/>
              <a:t>Thanks to all paid </a:t>
            </a:r>
            <a:r>
              <a:rPr lang="en-AU" sz="1400" b="1" dirty="0" smtClean="0"/>
              <a:t>on time - EO admin burden</a:t>
            </a:r>
          </a:p>
          <a:p>
            <a:pPr marL="171450" indent="-171450">
              <a:buFont typeface="Arial" panose="020B0604020202020204" pitchFamily="34" charset="0"/>
              <a:buChar char="•"/>
            </a:pPr>
            <a:r>
              <a:rPr lang="en-AU" sz="1400" dirty="0" smtClean="0"/>
              <a:t>On 5 &amp; 6 January 2016, Executive Officer personally contacted all surveyors who had not yet paid their fees</a:t>
            </a:r>
            <a:r>
              <a:rPr lang="en-AU" sz="1400" baseline="0" dirty="0" smtClean="0"/>
              <a:t>.</a:t>
            </a:r>
            <a:endParaRPr lang="en-AU" sz="1400" dirty="0" smtClean="0"/>
          </a:p>
          <a:p>
            <a:pPr marL="171450" indent="-171450">
              <a:buFont typeface="Arial" panose="020B0604020202020204" pitchFamily="34" charset="0"/>
              <a:buChar char="•"/>
            </a:pPr>
            <a:r>
              <a:rPr lang="en-AU" sz="1400" dirty="0" smtClean="0"/>
              <a:t>‘Grace period’ for receiving registration fee payments closed on 8 January 2016.</a:t>
            </a:r>
          </a:p>
          <a:p>
            <a:pPr marL="171450" indent="-171450">
              <a:buFont typeface="Arial" panose="020B0604020202020204" pitchFamily="34" charset="0"/>
              <a:buChar char="•"/>
            </a:pPr>
            <a:r>
              <a:rPr lang="en-AU" sz="1400" dirty="0" smtClean="0"/>
              <a:t>Late fee invoices issued to 6 licensed surveyors on 12 January 2016.</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400" dirty="0" smtClean="0"/>
              <a:t>5 licensed surveyors (including 1 practising LS) are yet to settle their registration and/or late fee payments.  Payment must be made by 31 March 2016 or the names of those 5 surveyors </a:t>
            </a:r>
            <a:r>
              <a:rPr lang="en-AU" sz="1400" b="1" dirty="0" smtClean="0"/>
              <a:t>must be removed</a:t>
            </a:r>
            <a:r>
              <a:rPr lang="en-AU" sz="1400" dirty="0" smtClean="0"/>
              <a:t> from the Register of Licensed Surveyors, effective 1 April 2016, pursuant to s.7(3) of the </a:t>
            </a:r>
            <a:r>
              <a:rPr lang="en-AU" sz="1400" i="1" dirty="0" smtClean="0"/>
              <a:t>Surveying Act 2004.</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400" dirty="0" smtClean="0"/>
          </a:p>
          <a:p>
            <a:r>
              <a:rPr lang="en-AU" sz="1400" b="1" dirty="0" smtClean="0"/>
              <a:t>Current Registration Statistics </a:t>
            </a:r>
            <a:r>
              <a:rPr lang="en-AU" sz="1400" b="1" i="1" dirty="0" smtClean="0"/>
              <a:t>(as at 27 January 2016)</a:t>
            </a:r>
          </a:p>
          <a:p>
            <a:pPr marL="171450" indent="-171450">
              <a:buFont typeface="Arial" panose="020B0604020202020204" pitchFamily="34" charset="0"/>
              <a:buChar char="•"/>
            </a:pPr>
            <a:r>
              <a:rPr lang="en-AU" sz="1400" dirty="0" smtClean="0"/>
              <a:t>Practically same as last year and consistent with recent years</a:t>
            </a:r>
          </a:p>
          <a:p>
            <a:pPr marL="171450" indent="-171450">
              <a:buFont typeface="Arial" panose="020B0604020202020204" pitchFamily="34" charset="0"/>
              <a:buChar char="•"/>
            </a:pPr>
            <a:r>
              <a:rPr lang="en-AU" sz="1400" dirty="0" smtClean="0"/>
              <a:t>55% over 50 years c/f 56 % last year</a:t>
            </a:r>
          </a:p>
          <a:p>
            <a:pPr marL="171450" indent="-171450">
              <a:buFont typeface="Arial" panose="020B0604020202020204" pitchFamily="34" charset="0"/>
              <a:buChar char="•"/>
            </a:pPr>
            <a:r>
              <a:rPr lang="en-AU" sz="1400" dirty="0" smtClean="0"/>
              <a:t>Note that there will be a slight change in the registration stats once late fees are paid and the</a:t>
            </a:r>
            <a:r>
              <a:rPr lang="en-AU" sz="1400" baseline="0" dirty="0" smtClean="0"/>
              <a:t> registration renewal program officially ends on 31 March 2016.</a:t>
            </a:r>
            <a:endParaRPr lang="en-AU" sz="1400" dirty="0" smtClean="0"/>
          </a:p>
          <a:p>
            <a:pPr marL="0" indent="0">
              <a:buFont typeface="Arial" panose="020B0604020202020204" pitchFamily="34" charset="0"/>
              <a:buNone/>
            </a:pPr>
            <a:endParaRPr lang="en-AU" dirty="0" smtClean="0"/>
          </a:p>
          <a:p>
            <a:endParaRPr lang="en-AU" dirty="0" smtClean="0"/>
          </a:p>
          <a:p>
            <a:endParaRPr lang="en-AU" dirty="0"/>
          </a:p>
        </p:txBody>
      </p:sp>
      <p:sp>
        <p:nvSpPr>
          <p:cNvPr id="4" name="Slide Number Placeholder 3"/>
          <p:cNvSpPr>
            <a:spLocks noGrp="1"/>
          </p:cNvSpPr>
          <p:nvPr>
            <p:ph type="sldNum" sz="quarter" idx="10"/>
          </p:nvPr>
        </p:nvSpPr>
        <p:spPr/>
        <p:txBody>
          <a:bodyPr/>
          <a:lstStyle/>
          <a:p>
            <a:fld id="{AE5271DE-BA4F-4B4F-AAB2-D9110B3322ED}" type="slidenum">
              <a:rPr lang="en-AU" smtClean="0"/>
              <a:t>12</a:t>
            </a:fld>
            <a:endParaRPr lang="en-AU"/>
          </a:p>
        </p:txBody>
      </p:sp>
    </p:spTree>
    <p:extLst>
      <p:ext uri="{BB962C8B-B14F-4D97-AF65-F5344CB8AC3E}">
        <p14:creationId xmlns:p14="http://schemas.microsoft.com/office/powerpoint/2010/main" val="23398576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92696" y="4459263"/>
            <a:ext cx="5486400" cy="4466987"/>
          </a:xfrm>
        </p:spPr>
        <p:txBody>
          <a:bodyPr/>
          <a:lstStyle/>
          <a:p>
            <a:pPr marL="0" indent="0">
              <a:buFont typeface="Arial" panose="020B0604020202020204" pitchFamily="34" charset="0"/>
              <a:buNone/>
            </a:pPr>
            <a:r>
              <a:rPr lang="en-AU" sz="1600" b="1" dirty="0" smtClean="0"/>
              <a:t>Accreditation of Bachelor of Applied Science (Surveying) – RMIT University</a:t>
            </a:r>
          </a:p>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600" dirty="0" smtClean="0"/>
              <a:t>Accreditation of the current Bachelor of Applied Science (Surveying) program</a:t>
            </a:r>
            <a:r>
              <a:rPr lang="en-AU" sz="1600" baseline="0" dirty="0" smtClean="0"/>
              <a:t> – RMIT University </a:t>
            </a:r>
            <a:r>
              <a:rPr lang="en-AU" sz="1600" dirty="0" smtClean="0"/>
              <a:t>is valid until June 2016.</a:t>
            </a:r>
          </a:p>
          <a:p>
            <a:pPr marL="285750" indent="-285750">
              <a:buFont typeface="Arial" panose="020B0604020202020204" pitchFamily="34" charset="0"/>
              <a:buChar char="•"/>
            </a:pPr>
            <a:r>
              <a:rPr lang="en-AU" sz="1600" dirty="0" smtClean="0"/>
              <a:t>SRBV will soon</a:t>
            </a:r>
            <a:r>
              <a:rPr lang="en-AU" sz="1600" baseline="0" dirty="0" smtClean="0"/>
              <a:t> be commencing </a:t>
            </a:r>
            <a:r>
              <a:rPr lang="en-AU" sz="1600" dirty="0" smtClean="0"/>
              <a:t>a review of the Bachelor of Applied Science (Surveying) program</a:t>
            </a:r>
            <a:r>
              <a:rPr lang="en-AU" sz="1600" baseline="0" dirty="0" smtClean="0"/>
              <a:t>  as required by </a:t>
            </a:r>
            <a:r>
              <a:rPr lang="en-AU" sz="1600" dirty="0" smtClean="0"/>
              <a:t>s.45(e) </a:t>
            </a:r>
            <a:r>
              <a:rPr lang="en-AU" sz="1600" i="1" dirty="0" smtClean="0"/>
              <a:t>Surveying Act 2004</a:t>
            </a:r>
            <a:r>
              <a:rPr lang="en-AU" sz="1600" i="0" baseline="0" dirty="0" smtClean="0"/>
              <a:t>  and in accordance with the </a:t>
            </a:r>
            <a:r>
              <a:rPr lang="en-AU" sz="1600" dirty="0" smtClean="0"/>
              <a:t>‘Attributes of Surveying Degrees: Australia and New Zealand’ [Council of Reciprocating Surveyors Boards of Australia and New Zealand], the aim being to re-accredit the program as a course of study which provides qualifications for registration as a licensed surveyor.</a:t>
            </a:r>
          </a:p>
          <a:p>
            <a:pPr marL="0" indent="0">
              <a:buFont typeface="Arial" panose="020B0604020202020204" pitchFamily="34" charset="0"/>
              <a:buNone/>
            </a:pPr>
            <a:endParaRPr lang="en-AU" sz="1600" b="1" dirty="0" smtClean="0"/>
          </a:p>
          <a:p>
            <a:r>
              <a:rPr lang="en-AU" sz="1600" b="1" dirty="0" smtClean="0"/>
              <a:t>Investigations</a:t>
            </a:r>
          </a:p>
          <a:p>
            <a:pPr marL="342900" indent="-342900">
              <a:buFont typeface="Arial" panose="020B0604020202020204" pitchFamily="34" charset="0"/>
              <a:buChar char="•"/>
            </a:pPr>
            <a:r>
              <a:rPr lang="en-AU" sz="1600" dirty="0" smtClean="0"/>
              <a:t>In 2016, the Board will continue to investigate and prosecute offences against the Act and its regulations [s.45(</a:t>
            </a:r>
            <a:r>
              <a:rPr lang="en-AU" sz="1600" dirty="0" err="1" smtClean="0"/>
              <a:t>ia</a:t>
            </a:r>
            <a:r>
              <a:rPr lang="en-AU" sz="1600" dirty="0" smtClean="0"/>
              <a:t>) </a:t>
            </a:r>
            <a:r>
              <a:rPr lang="en-AU" sz="1600" i="1" dirty="0" smtClean="0"/>
              <a:t>Surveying Act 2004</a:t>
            </a:r>
            <a:r>
              <a:rPr lang="en-AU" sz="1600" dirty="0" smtClean="0"/>
              <a:t>].</a:t>
            </a:r>
          </a:p>
          <a:p>
            <a:pPr marL="342900" indent="-342900">
              <a:buFont typeface="Arial" panose="020B0604020202020204" pitchFamily="34" charset="0"/>
              <a:buChar char="•"/>
            </a:pPr>
            <a:r>
              <a:rPr lang="en-AU" sz="1600" dirty="0" smtClean="0"/>
              <a:t>The Board is currently undertaking an investigation into the activities of an unlicensed surveyor.  As this is</a:t>
            </a:r>
            <a:r>
              <a:rPr lang="en-AU" sz="1600" baseline="0" dirty="0" smtClean="0"/>
              <a:t> a work in progress, no further information can be released at this  stage.</a:t>
            </a:r>
            <a:endParaRPr lang="en-AU" sz="1600" dirty="0" smtClean="0"/>
          </a:p>
          <a:p>
            <a:endParaRPr lang="en-AU" dirty="0" smtClean="0"/>
          </a:p>
          <a:p>
            <a:endParaRPr lang="en-AU" dirty="0" smtClean="0"/>
          </a:p>
          <a:p>
            <a:r>
              <a:rPr lang="en-AU" sz="1600" b="1" dirty="0" smtClean="0"/>
              <a:t>Professional Conduct Matters</a:t>
            </a:r>
          </a:p>
          <a:p>
            <a:endParaRPr lang="en-AU" sz="1600" dirty="0" smtClean="0"/>
          </a:p>
          <a:p>
            <a:pPr marL="342900" indent="-342900">
              <a:buFont typeface="Arial" panose="020B0604020202020204" pitchFamily="34" charset="0"/>
              <a:buChar char="•"/>
            </a:pPr>
            <a:r>
              <a:rPr lang="en-AU" sz="1600" dirty="0" smtClean="0"/>
              <a:t>While a necessary function of a regulatory board, a substantial amount of human and financial resources is spent on professional conduct matters</a:t>
            </a:r>
            <a:r>
              <a:rPr lang="en-AU" sz="1600" baseline="0" dirty="0" smtClean="0"/>
              <a:t> relating to complaints against licensed surveyors, which is disappointing for the Board and for the profession.  At a presentation that I delivered in December 2015, I provided a summary of the outcomes of recent disciplinary hearings conducted by the Board.  Those hearing outcomes are published on the Board’s web site (it is the Board’s policy to usually publish details of findings of unprofessional conduct on its web site for one year following the hearing).   </a:t>
            </a:r>
          </a:p>
          <a:p>
            <a:pPr marL="342900" indent="-342900">
              <a:buFont typeface="Arial" panose="020B0604020202020204" pitchFamily="34" charset="0"/>
              <a:buChar char="•"/>
            </a:pPr>
            <a:r>
              <a:rPr lang="en-AU" sz="1600" baseline="0" dirty="0" smtClean="0"/>
              <a:t>In 2016, the Board will c</a:t>
            </a:r>
            <a:r>
              <a:rPr lang="en-AU" sz="1600" dirty="0" smtClean="0"/>
              <a:t>ontinue to investigate the professional conduct or fitness to practise of licensed surveyors and impose sanctions where necessary [s.45(h) </a:t>
            </a:r>
            <a:r>
              <a:rPr lang="en-AU" sz="1600" i="1" dirty="0" smtClean="0"/>
              <a:t>Surveying Act 2004</a:t>
            </a:r>
            <a:r>
              <a:rPr lang="en-AU" sz="1600" dirty="0" smtClean="0"/>
              <a:t>].</a:t>
            </a:r>
          </a:p>
          <a:p>
            <a:pPr marL="342900" indent="-342900">
              <a:buFont typeface="Arial" panose="020B0604020202020204" pitchFamily="34" charset="0"/>
              <a:buChar char="•"/>
            </a:pPr>
            <a:r>
              <a:rPr lang="en-AU" sz="1600" dirty="0" smtClean="0"/>
              <a:t>The Board encourages licensed surveyors to act with integrity, diligence and competence when engaging in business as a licensed surveyors.</a:t>
            </a:r>
          </a:p>
          <a:p>
            <a:endParaRPr lang="en-AU" dirty="0"/>
          </a:p>
        </p:txBody>
      </p:sp>
      <p:sp>
        <p:nvSpPr>
          <p:cNvPr id="4" name="Slide Number Placeholder 3"/>
          <p:cNvSpPr>
            <a:spLocks noGrp="1"/>
          </p:cNvSpPr>
          <p:nvPr>
            <p:ph type="sldNum" sz="quarter" idx="10"/>
          </p:nvPr>
        </p:nvSpPr>
        <p:spPr/>
        <p:txBody>
          <a:bodyPr/>
          <a:lstStyle/>
          <a:p>
            <a:fld id="{AE5271DE-BA4F-4B4F-AAB2-D9110B3322ED}" type="slidenum">
              <a:rPr lang="en-AU" smtClean="0"/>
              <a:t>13</a:t>
            </a:fld>
            <a:endParaRPr lang="en-AU"/>
          </a:p>
        </p:txBody>
      </p:sp>
    </p:spTree>
    <p:extLst>
      <p:ext uri="{BB962C8B-B14F-4D97-AF65-F5344CB8AC3E}">
        <p14:creationId xmlns:p14="http://schemas.microsoft.com/office/powerpoint/2010/main" val="12398798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64704" y="4099223"/>
            <a:ext cx="5486400" cy="4466987"/>
          </a:xfrm>
        </p:spPr>
        <p:txBody>
          <a:bodyPr/>
          <a:lstStyle/>
          <a:p>
            <a:r>
              <a:rPr lang="en-AU" sz="1600" b="1" dirty="0" smtClean="0"/>
              <a:t>Financial Arrangements</a:t>
            </a:r>
          </a:p>
          <a:p>
            <a:endParaRPr lang="en-AU" sz="160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600" dirty="0" smtClean="0"/>
              <a:t>Proposed restructuring of SRBV’s financial arrangements with DELWP, through the progression of Land Victoria’s Fee Re-set Project (RIS in 2015), a component of which involves the establishment of a sustainable funding arrangement for Board operations.</a:t>
            </a:r>
          </a:p>
          <a:p>
            <a:r>
              <a:rPr lang="en-AU" sz="1600" b="1" dirty="0" smtClean="0"/>
              <a:t>Board Membership</a:t>
            </a:r>
            <a:endParaRPr lang="en-AU" sz="1600" dirty="0" smtClean="0"/>
          </a:p>
          <a:p>
            <a:pPr marL="171450" indent="-171450">
              <a:buFont typeface="Arial" panose="020B0604020202020204" pitchFamily="34" charset="0"/>
              <a:buChar char="•"/>
            </a:pPr>
            <a:r>
              <a:rPr lang="en-AU" sz="1600" dirty="0" smtClean="0"/>
              <a:t>The term of the current Board ends on 31 October</a:t>
            </a:r>
            <a:r>
              <a:rPr lang="en-AU" sz="1600" baseline="0" dirty="0" smtClean="0"/>
              <a:t> 2016.  I would like to take this opportunity to acknowledge the commitment and dedication of Board Members, Mr David Boyle LS (representing DELWP), Ms Rachael Musgrave-Evans LS and Mr Peter Sullivan LS (nominated by ISV), Mr Mark Robins QC (lawyer experienced in administrative law), Dr Mohsen Kalantari (academic member, nominated by </a:t>
            </a:r>
            <a:r>
              <a:rPr lang="en-AU" sz="1600" baseline="0" dirty="0" err="1" smtClean="0"/>
              <a:t>UoM</a:t>
            </a:r>
            <a:r>
              <a:rPr lang="en-AU" sz="1600" baseline="0" dirty="0" smtClean="0"/>
              <a:t>),  Dr Linda Turner (community member) and Ms Penelope Forrest (representing the interests of property owners &amp; developers).</a:t>
            </a:r>
          </a:p>
          <a:p>
            <a:pPr marL="171450" indent="-171450">
              <a:buFont typeface="Arial" panose="020B0604020202020204" pitchFamily="34" charset="0"/>
              <a:buChar char="•"/>
            </a:pPr>
            <a:r>
              <a:rPr lang="en-AU" sz="1600" dirty="0" smtClean="0"/>
              <a:t>DELWP</a:t>
            </a:r>
            <a:r>
              <a:rPr lang="en-AU" sz="1600" baseline="0" dirty="0" smtClean="0"/>
              <a:t> will soon commence the process to appoint a </a:t>
            </a:r>
            <a:r>
              <a:rPr lang="en-AU" sz="1600" dirty="0" smtClean="0"/>
              <a:t>new Board, effective 1 November 2016.</a:t>
            </a:r>
          </a:p>
          <a:p>
            <a:endParaRPr lang="en-AU" dirty="0"/>
          </a:p>
        </p:txBody>
      </p:sp>
      <p:sp>
        <p:nvSpPr>
          <p:cNvPr id="4" name="Slide Number Placeholder 3"/>
          <p:cNvSpPr>
            <a:spLocks noGrp="1"/>
          </p:cNvSpPr>
          <p:nvPr>
            <p:ph type="sldNum" sz="quarter" idx="10"/>
          </p:nvPr>
        </p:nvSpPr>
        <p:spPr/>
        <p:txBody>
          <a:bodyPr/>
          <a:lstStyle/>
          <a:p>
            <a:fld id="{AE5271DE-BA4F-4B4F-AAB2-D9110B3322ED}" type="slidenum">
              <a:rPr lang="en-AU" smtClean="0"/>
              <a:t>14</a:t>
            </a:fld>
            <a:endParaRPr lang="en-AU"/>
          </a:p>
        </p:txBody>
      </p:sp>
    </p:spTree>
    <p:extLst>
      <p:ext uri="{BB962C8B-B14F-4D97-AF65-F5344CB8AC3E}">
        <p14:creationId xmlns:p14="http://schemas.microsoft.com/office/powerpoint/2010/main" val="16047776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AE5271DE-BA4F-4B4F-AAB2-D9110B3322ED}" type="slidenum">
              <a:rPr lang="en-AU" smtClean="0"/>
              <a:t>15</a:t>
            </a:fld>
            <a:endParaRPr lang="en-AU"/>
          </a:p>
        </p:txBody>
      </p:sp>
    </p:spTree>
    <p:extLst>
      <p:ext uri="{BB962C8B-B14F-4D97-AF65-F5344CB8AC3E}">
        <p14:creationId xmlns:p14="http://schemas.microsoft.com/office/powerpoint/2010/main" val="26428060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AE5271DE-BA4F-4B4F-AAB2-D9110B3322ED}" type="slidenum">
              <a:rPr lang="en-AU" smtClean="0"/>
              <a:t>2</a:t>
            </a:fld>
            <a:endParaRPr lang="en-AU"/>
          </a:p>
        </p:txBody>
      </p:sp>
    </p:spTree>
    <p:extLst>
      <p:ext uri="{BB962C8B-B14F-4D97-AF65-F5344CB8AC3E}">
        <p14:creationId xmlns:p14="http://schemas.microsoft.com/office/powerpoint/2010/main" val="26264258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AE5271DE-BA4F-4B4F-AAB2-D9110B3322ED}" type="slidenum">
              <a:rPr lang="en-AU" smtClean="0"/>
              <a:t>3</a:t>
            </a:fld>
            <a:endParaRPr lang="en-AU"/>
          </a:p>
        </p:txBody>
      </p:sp>
    </p:spTree>
    <p:extLst>
      <p:ext uri="{BB962C8B-B14F-4D97-AF65-F5344CB8AC3E}">
        <p14:creationId xmlns:p14="http://schemas.microsoft.com/office/powerpoint/2010/main" val="22971444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AE5271DE-BA4F-4B4F-AAB2-D9110B3322ED}" type="slidenum">
              <a:rPr lang="en-AU" smtClean="0"/>
              <a:t>4</a:t>
            </a:fld>
            <a:endParaRPr lang="en-AU"/>
          </a:p>
        </p:txBody>
      </p:sp>
    </p:spTree>
    <p:extLst>
      <p:ext uri="{BB962C8B-B14F-4D97-AF65-F5344CB8AC3E}">
        <p14:creationId xmlns:p14="http://schemas.microsoft.com/office/powerpoint/2010/main" val="25446606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Parks – Canadian State Park near Ballarat</a:t>
            </a:r>
            <a:endParaRPr lang="en-AU" dirty="0"/>
          </a:p>
        </p:txBody>
      </p:sp>
      <p:sp>
        <p:nvSpPr>
          <p:cNvPr id="4" name="Slide Number Placeholder 3"/>
          <p:cNvSpPr>
            <a:spLocks noGrp="1"/>
          </p:cNvSpPr>
          <p:nvPr>
            <p:ph type="sldNum" sz="quarter" idx="10"/>
          </p:nvPr>
        </p:nvSpPr>
        <p:spPr/>
        <p:txBody>
          <a:bodyPr/>
          <a:lstStyle/>
          <a:p>
            <a:fld id="{AE5271DE-BA4F-4B4F-AAB2-D9110B3322ED}" type="slidenum">
              <a:rPr lang="en-AU" smtClean="0"/>
              <a:t>5</a:t>
            </a:fld>
            <a:endParaRPr lang="en-AU"/>
          </a:p>
        </p:txBody>
      </p:sp>
    </p:spTree>
    <p:extLst>
      <p:ext uri="{BB962C8B-B14F-4D97-AF65-F5344CB8AC3E}">
        <p14:creationId xmlns:p14="http://schemas.microsoft.com/office/powerpoint/2010/main" val="37772660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AE5271DE-BA4F-4B4F-AAB2-D9110B3322ED}" type="slidenum">
              <a:rPr lang="en-AU" smtClean="0"/>
              <a:t>6</a:t>
            </a:fld>
            <a:endParaRPr lang="en-AU"/>
          </a:p>
        </p:txBody>
      </p:sp>
    </p:spTree>
    <p:extLst>
      <p:ext uri="{BB962C8B-B14F-4D97-AF65-F5344CB8AC3E}">
        <p14:creationId xmlns:p14="http://schemas.microsoft.com/office/powerpoint/2010/main" val="40018739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Following</a:t>
            </a:r>
            <a:r>
              <a:rPr lang="en-AU" baseline="0" dirty="0" smtClean="0"/>
              <a:t> the release of the new SMES with LASSI and VICNAMES in July 2014, much of last year’s SMES activities were spent resolving defects, responding to user feedback, and introducing a host of system-wide enhancements.</a:t>
            </a:r>
            <a:endParaRPr lang="en-AU" dirty="0"/>
          </a:p>
        </p:txBody>
      </p:sp>
      <p:sp>
        <p:nvSpPr>
          <p:cNvPr id="4" name="Slide Number Placeholder 3"/>
          <p:cNvSpPr>
            <a:spLocks noGrp="1"/>
          </p:cNvSpPr>
          <p:nvPr>
            <p:ph type="sldNum" sz="quarter" idx="10"/>
          </p:nvPr>
        </p:nvSpPr>
        <p:spPr/>
        <p:txBody>
          <a:bodyPr/>
          <a:lstStyle/>
          <a:p>
            <a:fld id="{AE5271DE-BA4F-4B4F-AAB2-D9110B3322ED}" type="slidenum">
              <a:rPr lang="en-AU" smtClean="0"/>
              <a:t>7</a:t>
            </a:fld>
            <a:endParaRPr lang="en-AU"/>
          </a:p>
        </p:txBody>
      </p:sp>
    </p:spTree>
    <p:extLst>
      <p:ext uri="{BB962C8B-B14F-4D97-AF65-F5344CB8AC3E}">
        <p14:creationId xmlns:p14="http://schemas.microsoft.com/office/powerpoint/2010/main" val="41644876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AE5271DE-BA4F-4B4F-AAB2-D9110B3322ED}" type="slidenum">
              <a:rPr lang="en-AU" smtClean="0"/>
              <a:t>8</a:t>
            </a:fld>
            <a:endParaRPr lang="en-AU"/>
          </a:p>
        </p:txBody>
      </p:sp>
    </p:spTree>
    <p:extLst>
      <p:ext uri="{BB962C8B-B14F-4D97-AF65-F5344CB8AC3E}">
        <p14:creationId xmlns:p14="http://schemas.microsoft.com/office/powerpoint/2010/main" val="40018739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AE5271DE-BA4F-4B4F-AAB2-D9110B3322ED}" type="slidenum">
              <a:rPr lang="en-AU" smtClean="0"/>
              <a:t>9</a:t>
            </a:fld>
            <a:endParaRPr lang="en-AU"/>
          </a:p>
        </p:txBody>
      </p:sp>
    </p:spTree>
    <p:extLst>
      <p:ext uri="{BB962C8B-B14F-4D97-AF65-F5344CB8AC3E}">
        <p14:creationId xmlns:p14="http://schemas.microsoft.com/office/powerpoint/2010/main" val="13482792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ew layout">
    <p:spTree>
      <p:nvGrpSpPr>
        <p:cNvPr id="1" name=""/>
        <p:cNvGrpSpPr/>
        <p:nvPr/>
      </p:nvGrpSpPr>
      <p:grpSpPr>
        <a:xfrm>
          <a:off x="0" y="0"/>
          <a:ext cx="0" cy="0"/>
          <a:chOff x="0" y="0"/>
          <a:chExt cx="0" cy="0"/>
        </a:xfrm>
      </p:grpSpPr>
      <p:pic>
        <p:nvPicPr>
          <p:cNvPr id="16" name="Picture 1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875" y="-1"/>
            <a:ext cx="9155875" cy="2433373"/>
          </a:xfrm>
          <a:prstGeom prst="rect">
            <a:avLst/>
          </a:prstGeom>
        </p:spPr>
      </p:pic>
      <p:sp>
        <p:nvSpPr>
          <p:cNvPr id="18" name="TextBox 17"/>
          <p:cNvSpPr txBox="1"/>
          <p:nvPr userDrawn="1"/>
        </p:nvSpPr>
        <p:spPr>
          <a:xfrm>
            <a:off x="467544" y="1198494"/>
            <a:ext cx="8136904" cy="646331"/>
          </a:xfrm>
          <a:prstGeom prst="rect">
            <a:avLst/>
          </a:prstGeom>
          <a:noFill/>
        </p:spPr>
        <p:txBody>
          <a:bodyPr wrap="square" rtlCol="0">
            <a:spAutoFit/>
          </a:bodyPr>
          <a:lstStyle/>
          <a:p>
            <a:r>
              <a:rPr lang="en-AU" sz="3600" dirty="0" smtClean="0">
                <a:solidFill>
                  <a:schemeClr val="bg1"/>
                </a:solidFill>
                <a:latin typeface="Arial" panose="020B0604020202020204" pitchFamily="34" charset="0"/>
                <a:cs typeface="Arial" panose="020B0604020202020204" pitchFamily="34" charset="0"/>
              </a:rPr>
              <a:t>Title</a:t>
            </a:r>
            <a:endParaRPr lang="en-AU" sz="3600" dirty="0">
              <a:solidFill>
                <a:schemeClr val="bg1"/>
              </a:solidFill>
              <a:latin typeface="Arial" panose="020B0604020202020204" pitchFamily="34" charset="0"/>
              <a:cs typeface="Arial" panose="020B0604020202020204" pitchFamily="34" charset="0"/>
            </a:endParaRPr>
          </a:p>
        </p:txBody>
      </p:sp>
      <p:sp>
        <p:nvSpPr>
          <p:cNvPr id="19" name="TextBox 18"/>
          <p:cNvSpPr txBox="1"/>
          <p:nvPr userDrawn="1"/>
        </p:nvSpPr>
        <p:spPr>
          <a:xfrm>
            <a:off x="539552" y="1988840"/>
            <a:ext cx="5544616" cy="369332"/>
          </a:xfrm>
          <a:prstGeom prst="rect">
            <a:avLst/>
          </a:prstGeom>
          <a:noFill/>
        </p:spPr>
        <p:txBody>
          <a:bodyPr wrap="square" rtlCol="0">
            <a:spAutoFit/>
          </a:bodyPr>
          <a:lstStyle/>
          <a:p>
            <a:r>
              <a:rPr lang="en-AU" dirty="0" smtClean="0">
                <a:solidFill>
                  <a:schemeClr val="bg1"/>
                </a:solidFill>
                <a:latin typeface="Arial" panose="020B0604020202020204" pitchFamily="34" charset="0"/>
                <a:cs typeface="Arial" panose="020B0604020202020204" pitchFamily="34" charset="0"/>
              </a:rPr>
              <a:t>Sub-heading </a:t>
            </a:r>
            <a:endParaRPr lang="en-AU" dirty="0">
              <a:solidFill>
                <a:schemeClr val="bg1"/>
              </a:solidFill>
              <a:latin typeface="Arial" panose="020B0604020202020204" pitchFamily="34" charset="0"/>
              <a:cs typeface="Arial" panose="020B0604020202020204" pitchFamily="34" charset="0"/>
            </a:endParaRPr>
          </a:p>
        </p:txBody>
      </p:sp>
      <p:sp>
        <p:nvSpPr>
          <p:cNvPr id="23" name="Date Placeholder 3"/>
          <p:cNvSpPr txBox="1">
            <a:spLocks/>
          </p:cNvSpPr>
          <p:nvPr userDrawn="1"/>
        </p:nvSpPr>
        <p:spPr>
          <a:xfrm>
            <a:off x="457200" y="6356351"/>
            <a:ext cx="21336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09427EB-6C32-4E8E-B15A-C3A7433EBFBF}" type="datetimeFigureOut">
              <a:rPr lang="en-AU" smtClean="0"/>
              <a:pPr/>
              <a:t>15/07/2016</a:t>
            </a:fld>
            <a:endParaRPr lang="en-AU" dirty="0"/>
          </a:p>
        </p:txBody>
      </p:sp>
      <p:sp>
        <p:nvSpPr>
          <p:cNvPr id="24" name="Slide Number Placeholder 2"/>
          <p:cNvSpPr>
            <a:spLocks noGrp="1"/>
          </p:cNvSpPr>
          <p:nvPr>
            <p:ph type="sldNum" sz="quarter" idx="4294967295"/>
          </p:nvPr>
        </p:nvSpPr>
        <p:spPr>
          <a:xfrm>
            <a:off x="5417546" y="6350726"/>
            <a:ext cx="792088" cy="365125"/>
          </a:xfrm>
          <a:prstGeom prst="rect">
            <a:avLst/>
          </a:prstGeom>
        </p:spPr>
        <p:txBody>
          <a:bodyPr/>
          <a:lstStyle/>
          <a:p>
            <a:fld id="{13B4F27A-39B1-44E5-9C7D-2E36F3CD6A94}" type="slidenum">
              <a:rPr lang="en-AU" smtClean="0"/>
              <a:pPr/>
              <a:t>‹#›</a:t>
            </a:fld>
            <a:endParaRPr lang="en-AU" dirty="0"/>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002147" y="6237312"/>
            <a:ext cx="1813822" cy="539496"/>
          </a:xfrm>
          <a:prstGeom prst="rect">
            <a:avLst/>
          </a:prstGeom>
        </p:spPr>
      </p:pic>
    </p:spTree>
    <p:extLst>
      <p:ext uri="{BB962C8B-B14F-4D97-AF65-F5344CB8AC3E}">
        <p14:creationId xmlns:p14="http://schemas.microsoft.com/office/powerpoint/2010/main" val="549561947"/>
      </p:ext>
    </p:extLst>
  </p:cSld>
  <p:clrMapOvr>
    <a:masterClrMapping/>
  </p:clrMapOvr>
  <p:timing>
    <p:tnLst>
      <p:par>
        <p:cTn id="1" dur="indefinite" restart="never" nodeType="tmRoot"/>
      </p:par>
    </p:tnLst>
  </p:timing>
  <p:hf hdr="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userDrawn="1">
  <p:cSld name="16_new layout">
    <p:spTree>
      <p:nvGrpSpPr>
        <p:cNvPr id="1" name=""/>
        <p:cNvGrpSpPr/>
        <p:nvPr/>
      </p:nvGrpSpPr>
      <p:grpSpPr>
        <a:xfrm>
          <a:off x="0" y="0"/>
          <a:ext cx="0" cy="0"/>
          <a:chOff x="0" y="0"/>
          <a:chExt cx="0" cy="0"/>
        </a:xfrm>
      </p:grpSpPr>
      <p:pic>
        <p:nvPicPr>
          <p:cNvPr id="16"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33924" b="21764"/>
          <a:stretch/>
        </p:blipFill>
        <p:spPr bwMode="auto">
          <a:xfrm>
            <a:off x="-12699" y="13188"/>
            <a:ext cx="9156700" cy="10611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itle 2"/>
          <p:cNvSpPr>
            <a:spLocks noGrp="1"/>
          </p:cNvSpPr>
          <p:nvPr>
            <p:ph type="title"/>
          </p:nvPr>
        </p:nvSpPr>
        <p:spPr>
          <a:xfrm>
            <a:off x="450851" y="-10633"/>
            <a:ext cx="8229600" cy="1143000"/>
          </a:xfrm>
        </p:spPr>
        <p:txBody>
          <a:bodyPr/>
          <a:lstStyle>
            <a:lvl1pPr>
              <a:defRPr>
                <a:solidFill>
                  <a:schemeClr val="bg1"/>
                </a:solidFill>
              </a:defRPr>
            </a:lvl1pPr>
          </a:lstStyle>
          <a:p>
            <a:endParaRPr lang="en-AU" dirty="0"/>
          </a:p>
        </p:txBody>
      </p:sp>
      <p:sp>
        <p:nvSpPr>
          <p:cNvPr id="20" name="Content Placeholder 1"/>
          <p:cNvSpPr>
            <a:spLocks noGrp="1"/>
          </p:cNvSpPr>
          <p:nvPr>
            <p:ph idx="1" hasCustomPrompt="1"/>
          </p:nvPr>
        </p:nvSpPr>
        <p:spPr>
          <a:xfrm>
            <a:off x="450851" y="1340768"/>
            <a:ext cx="8229600" cy="4968552"/>
          </a:xfrm>
        </p:spPr>
        <p:txBody>
          <a:bodyPr/>
          <a:lstStyle>
            <a:lvl1pPr>
              <a:defRPr>
                <a:solidFill>
                  <a:srgbClr val="000000"/>
                </a:solidFill>
              </a:defRPr>
            </a:lvl1pPr>
          </a:lstStyle>
          <a:p>
            <a:r>
              <a:rPr lang="en-AU" dirty="0" smtClean="0"/>
              <a:t>Click to add text</a:t>
            </a:r>
            <a:endParaRPr lang="en-AU" dirty="0"/>
          </a:p>
        </p:txBody>
      </p:sp>
      <p:sp>
        <p:nvSpPr>
          <p:cNvPr id="5" name="Slide Number Placeholder 5"/>
          <p:cNvSpPr>
            <a:spLocks noGrp="1"/>
          </p:cNvSpPr>
          <p:nvPr>
            <p:ph type="sldNum" sz="quarter" idx="12"/>
          </p:nvPr>
        </p:nvSpPr>
        <p:spPr>
          <a:xfrm>
            <a:off x="8172400" y="6356350"/>
            <a:ext cx="792088" cy="365125"/>
          </a:xfrm>
          <a:prstGeom prst="rect">
            <a:avLst/>
          </a:prstGeom>
        </p:spPr>
        <p:txBody>
          <a:bodyPr anchor="b" anchorCtr="0"/>
          <a:lstStyle>
            <a:lvl1pPr algn="r">
              <a:defRPr sz="1200"/>
            </a:lvl1pPr>
          </a:lstStyle>
          <a:p>
            <a:fld id="{13B4F27A-39B1-44E5-9C7D-2E36F3CD6A94}" type="slidenum">
              <a:rPr lang="en-AU" smtClean="0"/>
              <a:pPr/>
              <a:t>‹#›</a:t>
            </a:fld>
            <a:endParaRPr lang="en-AU" dirty="0"/>
          </a:p>
        </p:txBody>
      </p:sp>
    </p:spTree>
    <p:extLst>
      <p:ext uri="{BB962C8B-B14F-4D97-AF65-F5344CB8AC3E}">
        <p14:creationId xmlns:p14="http://schemas.microsoft.com/office/powerpoint/2010/main" val="217526959"/>
      </p:ext>
    </p:extLst>
  </p:cSld>
  <p:clrMapOvr>
    <a:masterClrMapping/>
  </p:clrMapOvr>
  <p:timing>
    <p:tnLst>
      <p:par>
        <p:cTn id="1" dur="indefinite" restart="never" nodeType="tmRoot"/>
      </p:par>
    </p:tnLst>
  </p:timing>
  <p:hf hdr="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userDrawn="1">
  <p:cSld name="17_new layout">
    <p:spTree>
      <p:nvGrpSpPr>
        <p:cNvPr id="1" name=""/>
        <p:cNvGrpSpPr/>
        <p:nvPr/>
      </p:nvGrpSpPr>
      <p:grpSpPr>
        <a:xfrm>
          <a:off x="0" y="0"/>
          <a:ext cx="0" cy="0"/>
          <a:chOff x="0" y="0"/>
          <a:chExt cx="0" cy="0"/>
        </a:xfrm>
      </p:grpSpPr>
      <p:pic>
        <p:nvPicPr>
          <p:cNvPr id="16"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33924" b="21764"/>
          <a:stretch/>
        </p:blipFill>
        <p:spPr bwMode="auto">
          <a:xfrm>
            <a:off x="-12699" y="13188"/>
            <a:ext cx="9156700" cy="10611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itle 2"/>
          <p:cNvSpPr>
            <a:spLocks noGrp="1"/>
          </p:cNvSpPr>
          <p:nvPr>
            <p:ph type="title"/>
          </p:nvPr>
        </p:nvSpPr>
        <p:spPr>
          <a:xfrm>
            <a:off x="450851" y="-10633"/>
            <a:ext cx="8229600" cy="1143000"/>
          </a:xfrm>
        </p:spPr>
        <p:txBody>
          <a:bodyPr/>
          <a:lstStyle>
            <a:lvl1pPr>
              <a:defRPr>
                <a:solidFill>
                  <a:schemeClr val="bg1"/>
                </a:solidFill>
              </a:defRPr>
            </a:lvl1pPr>
          </a:lstStyle>
          <a:p>
            <a:endParaRPr lang="en-AU" dirty="0"/>
          </a:p>
        </p:txBody>
      </p:sp>
      <p:sp>
        <p:nvSpPr>
          <p:cNvPr id="20" name="Content Placeholder 1"/>
          <p:cNvSpPr>
            <a:spLocks noGrp="1"/>
          </p:cNvSpPr>
          <p:nvPr>
            <p:ph idx="1" hasCustomPrompt="1"/>
          </p:nvPr>
        </p:nvSpPr>
        <p:spPr>
          <a:xfrm>
            <a:off x="450851" y="1340768"/>
            <a:ext cx="8229600" cy="4968552"/>
          </a:xfrm>
        </p:spPr>
        <p:txBody>
          <a:bodyPr/>
          <a:lstStyle>
            <a:lvl1pPr>
              <a:defRPr>
                <a:solidFill>
                  <a:srgbClr val="000000"/>
                </a:solidFill>
              </a:defRPr>
            </a:lvl1pPr>
          </a:lstStyle>
          <a:p>
            <a:r>
              <a:rPr lang="en-AU" dirty="0" smtClean="0"/>
              <a:t>Click to add text</a:t>
            </a:r>
            <a:endParaRPr lang="en-AU" dirty="0"/>
          </a:p>
        </p:txBody>
      </p:sp>
      <p:sp>
        <p:nvSpPr>
          <p:cNvPr id="5" name="Slide Number Placeholder 5"/>
          <p:cNvSpPr>
            <a:spLocks noGrp="1"/>
          </p:cNvSpPr>
          <p:nvPr>
            <p:ph type="sldNum" sz="quarter" idx="12"/>
          </p:nvPr>
        </p:nvSpPr>
        <p:spPr>
          <a:xfrm>
            <a:off x="8172400" y="6356350"/>
            <a:ext cx="792088" cy="365125"/>
          </a:xfrm>
          <a:prstGeom prst="rect">
            <a:avLst/>
          </a:prstGeom>
        </p:spPr>
        <p:txBody>
          <a:bodyPr anchor="b" anchorCtr="0"/>
          <a:lstStyle>
            <a:lvl1pPr algn="r">
              <a:defRPr sz="1200"/>
            </a:lvl1pPr>
          </a:lstStyle>
          <a:p>
            <a:fld id="{13B4F27A-39B1-44E5-9C7D-2E36F3CD6A94}" type="slidenum">
              <a:rPr lang="en-AU" smtClean="0"/>
              <a:pPr/>
              <a:t>‹#›</a:t>
            </a:fld>
            <a:endParaRPr lang="en-AU" dirty="0"/>
          </a:p>
        </p:txBody>
      </p:sp>
    </p:spTree>
    <p:extLst>
      <p:ext uri="{BB962C8B-B14F-4D97-AF65-F5344CB8AC3E}">
        <p14:creationId xmlns:p14="http://schemas.microsoft.com/office/powerpoint/2010/main" val="217526959"/>
      </p:ext>
    </p:extLst>
  </p:cSld>
  <p:clrMapOvr>
    <a:masterClrMapping/>
  </p:clrMapOvr>
  <p:timing>
    <p:tnLst>
      <p:par>
        <p:cTn id="1" dur="indefinite" restart="never" nodeType="tmRoot"/>
      </p:par>
    </p:tnLst>
  </p:timing>
  <p:hf hdr="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8_new layout">
    <p:spTree>
      <p:nvGrpSpPr>
        <p:cNvPr id="1" name=""/>
        <p:cNvGrpSpPr/>
        <p:nvPr/>
      </p:nvGrpSpPr>
      <p:grpSpPr>
        <a:xfrm>
          <a:off x="0" y="0"/>
          <a:ext cx="0" cy="0"/>
          <a:chOff x="0" y="0"/>
          <a:chExt cx="0" cy="0"/>
        </a:xfrm>
      </p:grpSpPr>
      <p:pic>
        <p:nvPicPr>
          <p:cNvPr id="16"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33924" b="21764"/>
          <a:stretch/>
        </p:blipFill>
        <p:spPr bwMode="auto">
          <a:xfrm>
            <a:off x="-12699" y="13188"/>
            <a:ext cx="9156700" cy="10611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itle 2"/>
          <p:cNvSpPr>
            <a:spLocks noGrp="1"/>
          </p:cNvSpPr>
          <p:nvPr>
            <p:ph type="title"/>
          </p:nvPr>
        </p:nvSpPr>
        <p:spPr>
          <a:xfrm>
            <a:off x="450851" y="-10633"/>
            <a:ext cx="8229600" cy="1143000"/>
          </a:xfrm>
        </p:spPr>
        <p:txBody>
          <a:bodyPr/>
          <a:lstStyle>
            <a:lvl1pPr>
              <a:defRPr>
                <a:solidFill>
                  <a:schemeClr val="bg1"/>
                </a:solidFill>
              </a:defRPr>
            </a:lvl1pPr>
          </a:lstStyle>
          <a:p>
            <a:endParaRPr lang="en-AU" dirty="0"/>
          </a:p>
        </p:txBody>
      </p:sp>
      <p:sp>
        <p:nvSpPr>
          <p:cNvPr id="20" name="Content Placeholder 1"/>
          <p:cNvSpPr>
            <a:spLocks noGrp="1"/>
          </p:cNvSpPr>
          <p:nvPr>
            <p:ph idx="1" hasCustomPrompt="1"/>
          </p:nvPr>
        </p:nvSpPr>
        <p:spPr>
          <a:xfrm>
            <a:off x="450851" y="1340768"/>
            <a:ext cx="8229600" cy="4968552"/>
          </a:xfrm>
        </p:spPr>
        <p:txBody>
          <a:bodyPr/>
          <a:lstStyle>
            <a:lvl1pPr>
              <a:defRPr>
                <a:solidFill>
                  <a:srgbClr val="000000"/>
                </a:solidFill>
              </a:defRPr>
            </a:lvl1pPr>
          </a:lstStyle>
          <a:p>
            <a:r>
              <a:rPr lang="en-AU" dirty="0" smtClean="0"/>
              <a:t>Click to add text</a:t>
            </a:r>
            <a:endParaRPr lang="en-AU" dirty="0"/>
          </a:p>
        </p:txBody>
      </p:sp>
      <p:sp>
        <p:nvSpPr>
          <p:cNvPr id="5" name="Slide Number Placeholder 5"/>
          <p:cNvSpPr>
            <a:spLocks noGrp="1"/>
          </p:cNvSpPr>
          <p:nvPr>
            <p:ph type="sldNum" sz="quarter" idx="12"/>
          </p:nvPr>
        </p:nvSpPr>
        <p:spPr>
          <a:xfrm>
            <a:off x="8172400" y="6356350"/>
            <a:ext cx="792088" cy="365125"/>
          </a:xfrm>
          <a:prstGeom prst="rect">
            <a:avLst/>
          </a:prstGeom>
        </p:spPr>
        <p:txBody>
          <a:bodyPr anchor="b" anchorCtr="0"/>
          <a:lstStyle>
            <a:lvl1pPr algn="r">
              <a:defRPr sz="1200"/>
            </a:lvl1pPr>
          </a:lstStyle>
          <a:p>
            <a:fld id="{13B4F27A-39B1-44E5-9C7D-2E36F3CD6A94}" type="slidenum">
              <a:rPr lang="en-AU" smtClean="0"/>
              <a:pPr/>
              <a:t>‹#›</a:t>
            </a:fld>
            <a:endParaRPr lang="en-AU" dirty="0"/>
          </a:p>
        </p:txBody>
      </p:sp>
    </p:spTree>
    <p:extLst>
      <p:ext uri="{BB962C8B-B14F-4D97-AF65-F5344CB8AC3E}">
        <p14:creationId xmlns:p14="http://schemas.microsoft.com/office/powerpoint/2010/main" val="217526959"/>
      </p:ext>
    </p:extLst>
  </p:cSld>
  <p:clrMapOvr>
    <a:masterClrMapping/>
  </p:clrMapOvr>
  <p:timing>
    <p:tnLst>
      <p:par>
        <p:cTn id="1" dur="indefinite" restart="never" nodeType="tmRoot"/>
      </p:par>
    </p:tnLst>
  </p:timing>
  <p:hf hdr="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2_new layout">
    <p:spTree>
      <p:nvGrpSpPr>
        <p:cNvPr id="1" name=""/>
        <p:cNvGrpSpPr/>
        <p:nvPr/>
      </p:nvGrpSpPr>
      <p:grpSpPr>
        <a:xfrm>
          <a:off x="0" y="0"/>
          <a:ext cx="0" cy="0"/>
          <a:chOff x="0" y="0"/>
          <a:chExt cx="0" cy="0"/>
        </a:xfrm>
      </p:grpSpPr>
      <p:pic>
        <p:nvPicPr>
          <p:cNvPr id="16"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33924" b="21764"/>
          <a:stretch/>
        </p:blipFill>
        <p:spPr bwMode="auto">
          <a:xfrm>
            <a:off x="-12699" y="13188"/>
            <a:ext cx="9156700" cy="10611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itle 2"/>
          <p:cNvSpPr>
            <a:spLocks noGrp="1"/>
          </p:cNvSpPr>
          <p:nvPr>
            <p:ph type="title"/>
          </p:nvPr>
        </p:nvSpPr>
        <p:spPr>
          <a:xfrm>
            <a:off x="450851" y="-10633"/>
            <a:ext cx="8229600" cy="1143000"/>
          </a:xfrm>
        </p:spPr>
        <p:txBody>
          <a:bodyPr/>
          <a:lstStyle>
            <a:lvl1pPr>
              <a:defRPr>
                <a:solidFill>
                  <a:schemeClr val="bg1"/>
                </a:solidFill>
              </a:defRPr>
            </a:lvl1pPr>
          </a:lstStyle>
          <a:p>
            <a:endParaRPr lang="en-AU" dirty="0"/>
          </a:p>
        </p:txBody>
      </p:sp>
      <p:sp>
        <p:nvSpPr>
          <p:cNvPr id="20" name="Content Placeholder 1"/>
          <p:cNvSpPr>
            <a:spLocks noGrp="1"/>
          </p:cNvSpPr>
          <p:nvPr>
            <p:ph idx="1" hasCustomPrompt="1"/>
          </p:nvPr>
        </p:nvSpPr>
        <p:spPr>
          <a:xfrm>
            <a:off x="450851" y="1340768"/>
            <a:ext cx="8229600" cy="4968552"/>
          </a:xfrm>
        </p:spPr>
        <p:txBody>
          <a:bodyPr/>
          <a:lstStyle>
            <a:lvl1pPr>
              <a:defRPr>
                <a:solidFill>
                  <a:srgbClr val="000000"/>
                </a:solidFill>
              </a:defRPr>
            </a:lvl1pPr>
          </a:lstStyle>
          <a:p>
            <a:r>
              <a:rPr lang="en-AU" dirty="0" smtClean="0"/>
              <a:t>Click to add text</a:t>
            </a:r>
            <a:endParaRPr lang="en-AU" dirty="0"/>
          </a:p>
        </p:txBody>
      </p:sp>
      <p:sp>
        <p:nvSpPr>
          <p:cNvPr id="5" name="Slide Number Placeholder 5"/>
          <p:cNvSpPr>
            <a:spLocks noGrp="1"/>
          </p:cNvSpPr>
          <p:nvPr>
            <p:ph type="sldNum" sz="quarter" idx="12"/>
          </p:nvPr>
        </p:nvSpPr>
        <p:spPr>
          <a:xfrm>
            <a:off x="8172400" y="6356350"/>
            <a:ext cx="792088" cy="365125"/>
          </a:xfrm>
          <a:prstGeom prst="rect">
            <a:avLst/>
          </a:prstGeom>
        </p:spPr>
        <p:txBody>
          <a:bodyPr anchor="b" anchorCtr="0"/>
          <a:lstStyle>
            <a:lvl1pPr algn="r">
              <a:defRPr sz="1200"/>
            </a:lvl1pPr>
          </a:lstStyle>
          <a:p>
            <a:fld id="{13B4F27A-39B1-44E5-9C7D-2E36F3CD6A94}" type="slidenum">
              <a:rPr lang="en-AU" smtClean="0"/>
              <a:pPr/>
              <a:t>‹#›</a:t>
            </a:fld>
            <a:endParaRPr lang="en-AU" dirty="0"/>
          </a:p>
        </p:txBody>
      </p:sp>
    </p:spTree>
    <p:extLst>
      <p:ext uri="{BB962C8B-B14F-4D97-AF65-F5344CB8AC3E}">
        <p14:creationId xmlns:p14="http://schemas.microsoft.com/office/powerpoint/2010/main" val="326473863"/>
      </p:ext>
    </p:extLst>
  </p:cSld>
  <p:clrMapOvr>
    <a:masterClrMapping/>
  </p:clrMapOvr>
  <p:timing>
    <p:tnLst>
      <p:par>
        <p:cTn id="1" dur="indefinite" restart="never" nodeType="tmRoot"/>
      </p:par>
    </p:tnLst>
  </p:timing>
  <p:hf hdr="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3_new layout">
    <p:spTree>
      <p:nvGrpSpPr>
        <p:cNvPr id="1" name=""/>
        <p:cNvGrpSpPr/>
        <p:nvPr/>
      </p:nvGrpSpPr>
      <p:grpSpPr>
        <a:xfrm>
          <a:off x="0" y="0"/>
          <a:ext cx="0" cy="0"/>
          <a:chOff x="0" y="0"/>
          <a:chExt cx="0" cy="0"/>
        </a:xfrm>
      </p:grpSpPr>
      <p:pic>
        <p:nvPicPr>
          <p:cNvPr id="16"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33924" b="21764"/>
          <a:stretch/>
        </p:blipFill>
        <p:spPr bwMode="auto">
          <a:xfrm>
            <a:off x="-12699" y="13188"/>
            <a:ext cx="9156700" cy="10611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itle 2"/>
          <p:cNvSpPr>
            <a:spLocks noGrp="1"/>
          </p:cNvSpPr>
          <p:nvPr>
            <p:ph type="title"/>
          </p:nvPr>
        </p:nvSpPr>
        <p:spPr>
          <a:xfrm>
            <a:off x="450851" y="-10633"/>
            <a:ext cx="8229600" cy="1143000"/>
          </a:xfrm>
        </p:spPr>
        <p:txBody>
          <a:bodyPr/>
          <a:lstStyle>
            <a:lvl1pPr>
              <a:defRPr>
                <a:solidFill>
                  <a:schemeClr val="bg1"/>
                </a:solidFill>
              </a:defRPr>
            </a:lvl1pPr>
          </a:lstStyle>
          <a:p>
            <a:endParaRPr lang="en-AU" dirty="0"/>
          </a:p>
        </p:txBody>
      </p:sp>
      <p:sp>
        <p:nvSpPr>
          <p:cNvPr id="20" name="Content Placeholder 1"/>
          <p:cNvSpPr>
            <a:spLocks noGrp="1"/>
          </p:cNvSpPr>
          <p:nvPr>
            <p:ph idx="1" hasCustomPrompt="1"/>
          </p:nvPr>
        </p:nvSpPr>
        <p:spPr>
          <a:xfrm>
            <a:off x="450851" y="1340768"/>
            <a:ext cx="8229600" cy="4968552"/>
          </a:xfrm>
        </p:spPr>
        <p:txBody>
          <a:bodyPr/>
          <a:lstStyle>
            <a:lvl1pPr>
              <a:defRPr>
                <a:solidFill>
                  <a:srgbClr val="000000"/>
                </a:solidFill>
              </a:defRPr>
            </a:lvl1pPr>
          </a:lstStyle>
          <a:p>
            <a:r>
              <a:rPr lang="en-AU" dirty="0" smtClean="0"/>
              <a:t>Click to add text</a:t>
            </a:r>
            <a:endParaRPr lang="en-AU" dirty="0"/>
          </a:p>
        </p:txBody>
      </p:sp>
      <p:sp>
        <p:nvSpPr>
          <p:cNvPr id="5" name="Slide Number Placeholder 5"/>
          <p:cNvSpPr>
            <a:spLocks noGrp="1"/>
          </p:cNvSpPr>
          <p:nvPr>
            <p:ph type="sldNum" sz="quarter" idx="12"/>
          </p:nvPr>
        </p:nvSpPr>
        <p:spPr>
          <a:xfrm>
            <a:off x="8172400" y="6356350"/>
            <a:ext cx="792088" cy="365125"/>
          </a:xfrm>
          <a:prstGeom prst="rect">
            <a:avLst/>
          </a:prstGeom>
        </p:spPr>
        <p:txBody>
          <a:bodyPr anchor="b" anchorCtr="0"/>
          <a:lstStyle>
            <a:lvl1pPr algn="r">
              <a:defRPr sz="1200"/>
            </a:lvl1pPr>
          </a:lstStyle>
          <a:p>
            <a:fld id="{13B4F27A-39B1-44E5-9C7D-2E36F3CD6A94}" type="slidenum">
              <a:rPr lang="en-AU" smtClean="0"/>
              <a:pPr/>
              <a:t>‹#›</a:t>
            </a:fld>
            <a:endParaRPr lang="en-AU" dirty="0"/>
          </a:p>
        </p:txBody>
      </p:sp>
    </p:spTree>
    <p:extLst>
      <p:ext uri="{BB962C8B-B14F-4D97-AF65-F5344CB8AC3E}">
        <p14:creationId xmlns:p14="http://schemas.microsoft.com/office/powerpoint/2010/main" val="3210451587"/>
      </p:ext>
    </p:extLst>
  </p:cSld>
  <p:clrMapOvr>
    <a:masterClrMapping/>
  </p:clrMapOvr>
  <p:timing>
    <p:tnLst>
      <p:par>
        <p:cTn id="1" dur="indefinite" restart="never" nodeType="tmRoot"/>
      </p:par>
    </p:tnLst>
  </p:timing>
  <p:hf hdr="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6_new layout">
    <p:spTree>
      <p:nvGrpSpPr>
        <p:cNvPr id="1" name=""/>
        <p:cNvGrpSpPr/>
        <p:nvPr/>
      </p:nvGrpSpPr>
      <p:grpSpPr>
        <a:xfrm>
          <a:off x="0" y="0"/>
          <a:ext cx="0" cy="0"/>
          <a:chOff x="0" y="0"/>
          <a:chExt cx="0" cy="0"/>
        </a:xfrm>
      </p:grpSpPr>
      <p:pic>
        <p:nvPicPr>
          <p:cNvPr id="16"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33924" b="21764"/>
          <a:stretch/>
        </p:blipFill>
        <p:spPr bwMode="auto">
          <a:xfrm>
            <a:off x="-12699" y="13188"/>
            <a:ext cx="9156700" cy="10611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itle 2"/>
          <p:cNvSpPr>
            <a:spLocks noGrp="1"/>
          </p:cNvSpPr>
          <p:nvPr>
            <p:ph type="title"/>
          </p:nvPr>
        </p:nvSpPr>
        <p:spPr>
          <a:xfrm>
            <a:off x="450851" y="-10633"/>
            <a:ext cx="8229600" cy="1143000"/>
          </a:xfrm>
        </p:spPr>
        <p:txBody>
          <a:bodyPr/>
          <a:lstStyle>
            <a:lvl1pPr>
              <a:defRPr>
                <a:solidFill>
                  <a:schemeClr val="bg1"/>
                </a:solidFill>
              </a:defRPr>
            </a:lvl1pPr>
          </a:lstStyle>
          <a:p>
            <a:endParaRPr lang="en-AU" dirty="0"/>
          </a:p>
        </p:txBody>
      </p:sp>
      <p:sp>
        <p:nvSpPr>
          <p:cNvPr id="20" name="Content Placeholder 1"/>
          <p:cNvSpPr>
            <a:spLocks noGrp="1"/>
          </p:cNvSpPr>
          <p:nvPr>
            <p:ph idx="1" hasCustomPrompt="1"/>
          </p:nvPr>
        </p:nvSpPr>
        <p:spPr>
          <a:xfrm>
            <a:off x="450851" y="1340768"/>
            <a:ext cx="8229600" cy="4968552"/>
          </a:xfrm>
        </p:spPr>
        <p:txBody>
          <a:bodyPr/>
          <a:lstStyle>
            <a:lvl1pPr>
              <a:defRPr>
                <a:solidFill>
                  <a:srgbClr val="000000"/>
                </a:solidFill>
              </a:defRPr>
            </a:lvl1pPr>
          </a:lstStyle>
          <a:p>
            <a:r>
              <a:rPr lang="en-AU" dirty="0" smtClean="0"/>
              <a:t>Click to add text</a:t>
            </a:r>
            <a:endParaRPr lang="en-AU" dirty="0"/>
          </a:p>
        </p:txBody>
      </p:sp>
      <p:sp>
        <p:nvSpPr>
          <p:cNvPr id="5" name="Slide Number Placeholder 5"/>
          <p:cNvSpPr>
            <a:spLocks noGrp="1"/>
          </p:cNvSpPr>
          <p:nvPr>
            <p:ph type="sldNum" sz="quarter" idx="12"/>
          </p:nvPr>
        </p:nvSpPr>
        <p:spPr>
          <a:xfrm>
            <a:off x="8172400" y="6356350"/>
            <a:ext cx="792088" cy="365125"/>
          </a:xfrm>
          <a:prstGeom prst="rect">
            <a:avLst/>
          </a:prstGeom>
        </p:spPr>
        <p:txBody>
          <a:bodyPr anchor="b" anchorCtr="0"/>
          <a:lstStyle>
            <a:lvl1pPr algn="r">
              <a:defRPr sz="1200"/>
            </a:lvl1pPr>
          </a:lstStyle>
          <a:p>
            <a:fld id="{13B4F27A-39B1-44E5-9C7D-2E36F3CD6A94}" type="slidenum">
              <a:rPr lang="en-AU" smtClean="0"/>
              <a:pPr/>
              <a:t>‹#›</a:t>
            </a:fld>
            <a:endParaRPr lang="en-AU" dirty="0"/>
          </a:p>
        </p:txBody>
      </p:sp>
    </p:spTree>
    <p:extLst>
      <p:ext uri="{BB962C8B-B14F-4D97-AF65-F5344CB8AC3E}">
        <p14:creationId xmlns:p14="http://schemas.microsoft.com/office/powerpoint/2010/main" val="3210451587"/>
      </p:ext>
    </p:extLst>
  </p:cSld>
  <p:clrMapOvr>
    <a:masterClrMapping/>
  </p:clrMapOvr>
  <p:timing>
    <p:tnLst>
      <p:par>
        <p:cTn id="1" dur="indefinite" restart="never" nodeType="tmRoot"/>
      </p:par>
    </p:tnLst>
  </p:timing>
  <p:hf hdr="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7_new layout">
    <p:spTree>
      <p:nvGrpSpPr>
        <p:cNvPr id="1" name=""/>
        <p:cNvGrpSpPr/>
        <p:nvPr/>
      </p:nvGrpSpPr>
      <p:grpSpPr>
        <a:xfrm>
          <a:off x="0" y="0"/>
          <a:ext cx="0" cy="0"/>
          <a:chOff x="0" y="0"/>
          <a:chExt cx="0" cy="0"/>
        </a:xfrm>
      </p:grpSpPr>
      <p:pic>
        <p:nvPicPr>
          <p:cNvPr id="16"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33924" b="21764"/>
          <a:stretch/>
        </p:blipFill>
        <p:spPr bwMode="auto">
          <a:xfrm>
            <a:off x="-12699" y="13188"/>
            <a:ext cx="9156700" cy="10611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itle 2"/>
          <p:cNvSpPr>
            <a:spLocks noGrp="1"/>
          </p:cNvSpPr>
          <p:nvPr>
            <p:ph type="title"/>
          </p:nvPr>
        </p:nvSpPr>
        <p:spPr>
          <a:xfrm>
            <a:off x="450851" y="-10633"/>
            <a:ext cx="8229600" cy="1143000"/>
          </a:xfrm>
        </p:spPr>
        <p:txBody>
          <a:bodyPr/>
          <a:lstStyle>
            <a:lvl1pPr>
              <a:defRPr>
                <a:solidFill>
                  <a:schemeClr val="bg1"/>
                </a:solidFill>
              </a:defRPr>
            </a:lvl1pPr>
          </a:lstStyle>
          <a:p>
            <a:endParaRPr lang="en-AU" dirty="0"/>
          </a:p>
        </p:txBody>
      </p:sp>
      <p:sp>
        <p:nvSpPr>
          <p:cNvPr id="20" name="Content Placeholder 1"/>
          <p:cNvSpPr>
            <a:spLocks noGrp="1"/>
          </p:cNvSpPr>
          <p:nvPr>
            <p:ph idx="1" hasCustomPrompt="1"/>
          </p:nvPr>
        </p:nvSpPr>
        <p:spPr>
          <a:xfrm>
            <a:off x="450851" y="1340768"/>
            <a:ext cx="8229600" cy="4968552"/>
          </a:xfrm>
        </p:spPr>
        <p:txBody>
          <a:bodyPr/>
          <a:lstStyle>
            <a:lvl1pPr>
              <a:defRPr>
                <a:solidFill>
                  <a:srgbClr val="000000"/>
                </a:solidFill>
              </a:defRPr>
            </a:lvl1pPr>
          </a:lstStyle>
          <a:p>
            <a:r>
              <a:rPr lang="en-AU" dirty="0" smtClean="0"/>
              <a:t>Click to add text</a:t>
            </a:r>
            <a:endParaRPr lang="en-AU" dirty="0"/>
          </a:p>
        </p:txBody>
      </p:sp>
      <p:sp>
        <p:nvSpPr>
          <p:cNvPr id="5" name="Slide Number Placeholder 5"/>
          <p:cNvSpPr>
            <a:spLocks noGrp="1"/>
          </p:cNvSpPr>
          <p:nvPr>
            <p:ph type="sldNum" sz="quarter" idx="12"/>
          </p:nvPr>
        </p:nvSpPr>
        <p:spPr>
          <a:xfrm>
            <a:off x="8172400" y="6356350"/>
            <a:ext cx="792088" cy="365125"/>
          </a:xfrm>
          <a:prstGeom prst="rect">
            <a:avLst/>
          </a:prstGeom>
        </p:spPr>
        <p:txBody>
          <a:bodyPr anchor="b" anchorCtr="0"/>
          <a:lstStyle>
            <a:lvl1pPr algn="r">
              <a:defRPr sz="1200"/>
            </a:lvl1pPr>
          </a:lstStyle>
          <a:p>
            <a:fld id="{13B4F27A-39B1-44E5-9C7D-2E36F3CD6A94}" type="slidenum">
              <a:rPr lang="en-AU" smtClean="0"/>
              <a:pPr/>
              <a:t>‹#›</a:t>
            </a:fld>
            <a:endParaRPr lang="en-AU" dirty="0"/>
          </a:p>
        </p:txBody>
      </p:sp>
    </p:spTree>
    <p:extLst>
      <p:ext uri="{BB962C8B-B14F-4D97-AF65-F5344CB8AC3E}">
        <p14:creationId xmlns:p14="http://schemas.microsoft.com/office/powerpoint/2010/main" val="3210451587"/>
      </p:ext>
    </p:extLst>
  </p:cSld>
  <p:clrMapOvr>
    <a:masterClrMapping/>
  </p:clrMapOvr>
  <p:timing>
    <p:tnLst>
      <p:par>
        <p:cTn id="1" dur="indefinite" restart="never" nodeType="tmRoot"/>
      </p:par>
    </p:tnLst>
  </p:timing>
  <p:hf hdr="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8_new layout">
    <p:spTree>
      <p:nvGrpSpPr>
        <p:cNvPr id="1" name=""/>
        <p:cNvGrpSpPr/>
        <p:nvPr/>
      </p:nvGrpSpPr>
      <p:grpSpPr>
        <a:xfrm>
          <a:off x="0" y="0"/>
          <a:ext cx="0" cy="0"/>
          <a:chOff x="0" y="0"/>
          <a:chExt cx="0" cy="0"/>
        </a:xfrm>
      </p:grpSpPr>
      <p:pic>
        <p:nvPicPr>
          <p:cNvPr id="16"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33924" b="21764"/>
          <a:stretch/>
        </p:blipFill>
        <p:spPr bwMode="auto">
          <a:xfrm>
            <a:off x="-12699" y="13188"/>
            <a:ext cx="9156700" cy="10611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itle 2"/>
          <p:cNvSpPr>
            <a:spLocks noGrp="1"/>
          </p:cNvSpPr>
          <p:nvPr>
            <p:ph type="title"/>
          </p:nvPr>
        </p:nvSpPr>
        <p:spPr>
          <a:xfrm>
            <a:off x="450851" y="-10633"/>
            <a:ext cx="8229600" cy="1143000"/>
          </a:xfrm>
        </p:spPr>
        <p:txBody>
          <a:bodyPr/>
          <a:lstStyle>
            <a:lvl1pPr>
              <a:defRPr>
                <a:solidFill>
                  <a:schemeClr val="bg1"/>
                </a:solidFill>
              </a:defRPr>
            </a:lvl1pPr>
          </a:lstStyle>
          <a:p>
            <a:endParaRPr lang="en-AU" dirty="0"/>
          </a:p>
        </p:txBody>
      </p:sp>
      <p:sp>
        <p:nvSpPr>
          <p:cNvPr id="20" name="Content Placeholder 1"/>
          <p:cNvSpPr>
            <a:spLocks noGrp="1"/>
          </p:cNvSpPr>
          <p:nvPr>
            <p:ph idx="1" hasCustomPrompt="1"/>
          </p:nvPr>
        </p:nvSpPr>
        <p:spPr>
          <a:xfrm>
            <a:off x="450851" y="1340768"/>
            <a:ext cx="8229600" cy="4968552"/>
          </a:xfrm>
        </p:spPr>
        <p:txBody>
          <a:bodyPr/>
          <a:lstStyle>
            <a:lvl1pPr>
              <a:defRPr>
                <a:solidFill>
                  <a:srgbClr val="000000"/>
                </a:solidFill>
              </a:defRPr>
            </a:lvl1pPr>
          </a:lstStyle>
          <a:p>
            <a:r>
              <a:rPr lang="en-AU" dirty="0" smtClean="0"/>
              <a:t>Click to add text</a:t>
            </a:r>
            <a:endParaRPr lang="en-AU" dirty="0"/>
          </a:p>
        </p:txBody>
      </p:sp>
      <p:sp>
        <p:nvSpPr>
          <p:cNvPr id="5" name="Slide Number Placeholder 5"/>
          <p:cNvSpPr>
            <a:spLocks noGrp="1"/>
          </p:cNvSpPr>
          <p:nvPr>
            <p:ph type="sldNum" sz="quarter" idx="12"/>
          </p:nvPr>
        </p:nvSpPr>
        <p:spPr>
          <a:xfrm>
            <a:off x="8172400" y="6356350"/>
            <a:ext cx="792088" cy="365125"/>
          </a:xfrm>
          <a:prstGeom prst="rect">
            <a:avLst/>
          </a:prstGeom>
        </p:spPr>
        <p:txBody>
          <a:bodyPr anchor="b" anchorCtr="0"/>
          <a:lstStyle>
            <a:lvl1pPr algn="r">
              <a:defRPr sz="1200"/>
            </a:lvl1pPr>
          </a:lstStyle>
          <a:p>
            <a:fld id="{13B4F27A-39B1-44E5-9C7D-2E36F3CD6A94}" type="slidenum">
              <a:rPr lang="en-AU" smtClean="0"/>
              <a:pPr/>
              <a:t>‹#›</a:t>
            </a:fld>
            <a:endParaRPr lang="en-AU" dirty="0"/>
          </a:p>
        </p:txBody>
      </p:sp>
    </p:spTree>
    <p:extLst>
      <p:ext uri="{BB962C8B-B14F-4D97-AF65-F5344CB8AC3E}">
        <p14:creationId xmlns:p14="http://schemas.microsoft.com/office/powerpoint/2010/main" val="3210451587"/>
      </p:ext>
    </p:extLst>
  </p:cSld>
  <p:clrMapOvr>
    <a:masterClrMapping/>
  </p:clrMapOvr>
  <p:timing>
    <p:tnLst>
      <p:par>
        <p:cTn id="1" dur="indefinite" restart="never" nodeType="tmRoot"/>
      </p:par>
    </p:tnLst>
  </p:timing>
  <p:hf hdr="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10_new layout">
    <p:spTree>
      <p:nvGrpSpPr>
        <p:cNvPr id="1" name=""/>
        <p:cNvGrpSpPr/>
        <p:nvPr/>
      </p:nvGrpSpPr>
      <p:grpSpPr>
        <a:xfrm>
          <a:off x="0" y="0"/>
          <a:ext cx="0" cy="0"/>
          <a:chOff x="0" y="0"/>
          <a:chExt cx="0" cy="0"/>
        </a:xfrm>
      </p:grpSpPr>
      <p:pic>
        <p:nvPicPr>
          <p:cNvPr id="16"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33924" b="21764"/>
          <a:stretch/>
        </p:blipFill>
        <p:spPr bwMode="auto">
          <a:xfrm>
            <a:off x="-12699" y="13188"/>
            <a:ext cx="9156700" cy="10611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itle 2"/>
          <p:cNvSpPr>
            <a:spLocks noGrp="1"/>
          </p:cNvSpPr>
          <p:nvPr>
            <p:ph type="title"/>
          </p:nvPr>
        </p:nvSpPr>
        <p:spPr>
          <a:xfrm>
            <a:off x="450851" y="-10633"/>
            <a:ext cx="8229600" cy="1143000"/>
          </a:xfrm>
        </p:spPr>
        <p:txBody>
          <a:bodyPr/>
          <a:lstStyle>
            <a:lvl1pPr>
              <a:defRPr>
                <a:solidFill>
                  <a:schemeClr val="bg1"/>
                </a:solidFill>
              </a:defRPr>
            </a:lvl1pPr>
          </a:lstStyle>
          <a:p>
            <a:endParaRPr lang="en-AU" dirty="0"/>
          </a:p>
        </p:txBody>
      </p:sp>
      <p:sp>
        <p:nvSpPr>
          <p:cNvPr id="20" name="Content Placeholder 1"/>
          <p:cNvSpPr>
            <a:spLocks noGrp="1"/>
          </p:cNvSpPr>
          <p:nvPr>
            <p:ph idx="1" hasCustomPrompt="1"/>
          </p:nvPr>
        </p:nvSpPr>
        <p:spPr>
          <a:xfrm>
            <a:off x="450851" y="1340768"/>
            <a:ext cx="8229600" cy="4968552"/>
          </a:xfrm>
        </p:spPr>
        <p:txBody>
          <a:bodyPr/>
          <a:lstStyle>
            <a:lvl1pPr>
              <a:defRPr>
                <a:solidFill>
                  <a:srgbClr val="000000"/>
                </a:solidFill>
              </a:defRPr>
            </a:lvl1pPr>
          </a:lstStyle>
          <a:p>
            <a:r>
              <a:rPr lang="en-AU" dirty="0" smtClean="0"/>
              <a:t>Click to add text</a:t>
            </a:r>
            <a:endParaRPr lang="en-AU" dirty="0"/>
          </a:p>
        </p:txBody>
      </p:sp>
      <p:sp>
        <p:nvSpPr>
          <p:cNvPr id="5" name="Slide Number Placeholder 5"/>
          <p:cNvSpPr>
            <a:spLocks noGrp="1"/>
          </p:cNvSpPr>
          <p:nvPr>
            <p:ph type="sldNum" sz="quarter" idx="12"/>
          </p:nvPr>
        </p:nvSpPr>
        <p:spPr>
          <a:xfrm>
            <a:off x="8172400" y="6356350"/>
            <a:ext cx="792088" cy="365125"/>
          </a:xfrm>
          <a:prstGeom prst="rect">
            <a:avLst/>
          </a:prstGeom>
        </p:spPr>
        <p:txBody>
          <a:bodyPr anchor="b" anchorCtr="0"/>
          <a:lstStyle>
            <a:lvl1pPr algn="r">
              <a:defRPr sz="1200"/>
            </a:lvl1pPr>
          </a:lstStyle>
          <a:p>
            <a:fld id="{13B4F27A-39B1-44E5-9C7D-2E36F3CD6A94}" type="slidenum">
              <a:rPr lang="en-AU" smtClean="0"/>
              <a:pPr/>
              <a:t>‹#›</a:t>
            </a:fld>
            <a:endParaRPr lang="en-AU" dirty="0"/>
          </a:p>
        </p:txBody>
      </p:sp>
    </p:spTree>
    <p:extLst>
      <p:ext uri="{BB962C8B-B14F-4D97-AF65-F5344CB8AC3E}">
        <p14:creationId xmlns:p14="http://schemas.microsoft.com/office/powerpoint/2010/main" val="217526959"/>
      </p:ext>
    </p:extLst>
  </p:cSld>
  <p:clrMapOvr>
    <a:masterClrMapping/>
  </p:clrMapOvr>
  <p:timing>
    <p:tnLst>
      <p:par>
        <p:cTn id="1" dur="indefinite" restart="never" nodeType="tmRoot"/>
      </p:par>
    </p:tnLst>
  </p:timing>
  <p:hf hdr="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11_new layout">
    <p:spTree>
      <p:nvGrpSpPr>
        <p:cNvPr id="1" name=""/>
        <p:cNvGrpSpPr/>
        <p:nvPr/>
      </p:nvGrpSpPr>
      <p:grpSpPr>
        <a:xfrm>
          <a:off x="0" y="0"/>
          <a:ext cx="0" cy="0"/>
          <a:chOff x="0" y="0"/>
          <a:chExt cx="0" cy="0"/>
        </a:xfrm>
      </p:grpSpPr>
      <p:pic>
        <p:nvPicPr>
          <p:cNvPr id="16"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33924" b="21764"/>
          <a:stretch/>
        </p:blipFill>
        <p:spPr bwMode="auto">
          <a:xfrm>
            <a:off x="-12699" y="13188"/>
            <a:ext cx="9156700" cy="10611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itle 2"/>
          <p:cNvSpPr>
            <a:spLocks noGrp="1"/>
          </p:cNvSpPr>
          <p:nvPr>
            <p:ph type="title"/>
          </p:nvPr>
        </p:nvSpPr>
        <p:spPr>
          <a:xfrm>
            <a:off x="450851" y="-10633"/>
            <a:ext cx="8229600" cy="1143000"/>
          </a:xfrm>
        </p:spPr>
        <p:txBody>
          <a:bodyPr/>
          <a:lstStyle>
            <a:lvl1pPr>
              <a:defRPr>
                <a:solidFill>
                  <a:schemeClr val="bg1"/>
                </a:solidFill>
              </a:defRPr>
            </a:lvl1pPr>
          </a:lstStyle>
          <a:p>
            <a:endParaRPr lang="en-AU" dirty="0"/>
          </a:p>
        </p:txBody>
      </p:sp>
      <p:sp>
        <p:nvSpPr>
          <p:cNvPr id="20" name="Content Placeholder 1"/>
          <p:cNvSpPr>
            <a:spLocks noGrp="1"/>
          </p:cNvSpPr>
          <p:nvPr>
            <p:ph idx="1" hasCustomPrompt="1"/>
          </p:nvPr>
        </p:nvSpPr>
        <p:spPr>
          <a:xfrm>
            <a:off x="450851" y="1340768"/>
            <a:ext cx="8229600" cy="4968552"/>
          </a:xfrm>
        </p:spPr>
        <p:txBody>
          <a:bodyPr/>
          <a:lstStyle>
            <a:lvl1pPr>
              <a:defRPr>
                <a:solidFill>
                  <a:srgbClr val="000000"/>
                </a:solidFill>
              </a:defRPr>
            </a:lvl1pPr>
          </a:lstStyle>
          <a:p>
            <a:r>
              <a:rPr lang="en-AU" dirty="0" smtClean="0"/>
              <a:t>Click to add text</a:t>
            </a:r>
            <a:endParaRPr lang="en-AU" dirty="0"/>
          </a:p>
        </p:txBody>
      </p:sp>
      <p:sp>
        <p:nvSpPr>
          <p:cNvPr id="5" name="Slide Number Placeholder 5"/>
          <p:cNvSpPr>
            <a:spLocks noGrp="1"/>
          </p:cNvSpPr>
          <p:nvPr>
            <p:ph type="sldNum" sz="quarter" idx="12"/>
          </p:nvPr>
        </p:nvSpPr>
        <p:spPr>
          <a:xfrm>
            <a:off x="8172400" y="6356350"/>
            <a:ext cx="792088" cy="365125"/>
          </a:xfrm>
          <a:prstGeom prst="rect">
            <a:avLst/>
          </a:prstGeom>
        </p:spPr>
        <p:txBody>
          <a:bodyPr anchor="b" anchorCtr="0"/>
          <a:lstStyle>
            <a:lvl1pPr algn="r">
              <a:defRPr sz="1200"/>
            </a:lvl1pPr>
          </a:lstStyle>
          <a:p>
            <a:fld id="{13B4F27A-39B1-44E5-9C7D-2E36F3CD6A94}" type="slidenum">
              <a:rPr lang="en-AU" smtClean="0"/>
              <a:pPr/>
              <a:t>‹#›</a:t>
            </a:fld>
            <a:endParaRPr lang="en-AU" dirty="0"/>
          </a:p>
        </p:txBody>
      </p:sp>
    </p:spTree>
    <p:extLst>
      <p:ext uri="{BB962C8B-B14F-4D97-AF65-F5344CB8AC3E}">
        <p14:creationId xmlns:p14="http://schemas.microsoft.com/office/powerpoint/2010/main" val="217526959"/>
      </p:ext>
    </p:extLst>
  </p:cSld>
  <p:clrMapOvr>
    <a:masterClrMapping/>
  </p:clrMapOvr>
  <p:timing>
    <p:tnLst>
      <p:par>
        <p:cTn id="1" dur="indefinite" restart="never" nodeType="tmRoot"/>
      </p:par>
    </p:tnLst>
  </p:timing>
  <p:hf hdr="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13_new layout">
    <p:spTree>
      <p:nvGrpSpPr>
        <p:cNvPr id="1" name=""/>
        <p:cNvGrpSpPr/>
        <p:nvPr/>
      </p:nvGrpSpPr>
      <p:grpSpPr>
        <a:xfrm>
          <a:off x="0" y="0"/>
          <a:ext cx="0" cy="0"/>
          <a:chOff x="0" y="0"/>
          <a:chExt cx="0" cy="0"/>
        </a:xfrm>
      </p:grpSpPr>
      <p:pic>
        <p:nvPicPr>
          <p:cNvPr id="16"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33924" b="21764"/>
          <a:stretch/>
        </p:blipFill>
        <p:spPr bwMode="auto">
          <a:xfrm>
            <a:off x="-12699" y="13188"/>
            <a:ext cx="9156700" cy="10611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itle 2"/>
          <p:cNvSpPr>
            <a:spLocks noGrp="1"/>
          </p:cNvSpPr>
          <p:nvPr>
            <p:ph type="title"/>
          </p:nvPr>
        </p:nvSpPr>
        <p:spPr>
          <a:xfrm>
            <a:off x="450851" y="-10633"/>
            <a:ext cx="8229600" cy="1143000"/>
          </a:xfrm>
        </p:spPr>
        <p:txBody>
          <a:bodyPr/>
          <a:lstStyle>
            <a:lvl1pPr>
              <a:defRPr>
                <a:solidFill>
                  <a:schemeClr val="bg1"/>
                </a:solidFill>
              </a:defRPr>
            </a:lvl1pPr>
          </a:lstStyle>
          <a:p>
            <a:endParaRPr lang="en-AU" dirty="0"/>
          </a:p>
        </p:txBody>
      </p:sp>
      <p:sp>
        <p:nvSpPr>
          <p:cNvPr id="20" name="Content Placeholder 1"/>
          <p:cNvSpPr>
            <a:spLocks noGrp="1"/>
          </p:cNvSpPr>
          <p:nvPr>
            <p:ph idx="1" hasCustomPrompt="1"/>
          </p:nvPr>
        </p:nvSpPr>
        <p:spPr>
          <a:xfrm>
            <a:off x="450851" y="1340768"/>
            <a:ext cx="8229600" cy="4968552"/>
          </a:xfrm>
        </p:spPr>
        <p:txBody>
          <a:bodyPr/>
          <a:lstStyle>
            <a:lvl1pPr>
              <a:defRPr>
                <a:solidFill>
                  <a:srgbClr val="000000"/>
                </a:solidFill>
              </a:defRPr>
            </a:lvl1pPr>
          </a:lstStyle>
          <a:p>
            <a:r>
              <a:rPr lang="en-AU" dirty="0" smtClean="0"/>
              <a:t>Click to add text</a:t>
            </a:r>
            <a:endParaRPr lang="en-AU" dirty="0"/>
          </a:p>
        </p:txBody>
      </p:sp>
      <p:sp>
        <p:nvSpPr>
          <p:cNvPr id="5" name="Slide Number Placeholder 5"/>
          <p:cNvSpPr>
            <a:spLocks noGrp="1"/>
          </p:cNvSpPr>
          <p:nvPr>
            <p:ph type="sldNum" sz="quarter" idx="12"/>
          </p:nvPr>
        </p:nvSpPr>
        <p:spPr>
          <a:xfrm>
            <a:off x="8172400" y="6356350"/>
            <a:ext cx="792088" cy="365125"/>
          </a:xfrm>
          <a:prstGeom prst="rect">
            <a:avLst/>
          </a:prstGeom>
        </p:spPr>
        <p:txBody>
          <a:bodyPr anchor="b" anchorCtr="0"/>
          <a:lstStyle>
            <a:lvl1pPr algn="r">
              <a:defRPr sz="1200"/>
            </a:lvl1pPr>
          </a:lstStyle>
          <a:p>
            <a:fld id="{13B4F27A-39B1-44E5-9C7D-2E36F3CD6A94}" type="slidenum">
              <a:rPr lang="en-AU" smtClean="0"/>
              <a:pPr/>
              <a:t>‹#›</a:t>
            </a:fld>
            <a:endParaRPr lang="en-AU" dirty="0"/>
          </a:p>
        </p:txBody>
      </p:sp>
    </p:spTree>
    <p:extLst>
      <p:ext uri="{BB962C8B-B14F-4D97-AF65-F5344CB8AC3E}">
        <p14:creationId xmlns:p14="http://schemas.microsoft.com/office/powerpoint/2010/main" val="217526959"/>
      </p:ext>
    </p:extLst>
  </p:cSld>
  <p:clrMapOvr>
    <a:masterClrMapping/>
  </p:clrMapOvr>
  <p:timing>
    <p:tnLst>
      <p:par>
        <p:cTn id="1" dur="indefinite" restart="never" nodeType="tmRoot"/>
      </p:par>
    </p:tnLst>
  </p:timing>
  <p:hf hd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18" Type="http://schemas.openxmlformats.org/officeDocument/2006/relationships/image" Target="../media/image5.jpg"/><Relationship Id="rId3" Type="http://schemas.openxmlformats.org/officeDocument/2006/relationships/slideLayout" Target="../slideLayouts/slideLayout3.xml"/><Relationship Id="rId21" Type="http://schemas.openxmlformats.org/officeDocument/2006/relationships/image" Target="../media/image8.jp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g"/><Relationship Id="rId25" Type="http://schemas.openxmlformats.org/officeDocument/2006/relationships/image" Target="../media/image12.jpg"/><Relationship Id="rId2" Type="http://schemas.openxmlformats.org/officeDocument/2006/relationships/slideLayout" Target="../slideLayouts/slideLayout2.xml"/><Relationship Id="rId16" Type="http://schemas.openxmlformats.org/officeDocument/2006/relationships/image" Target="../media/image3.jpg"/><Relationship Id="rId20" Type="http://schemas.openxmlformats.org/officeDocument/2006/relationships/image" Target="../media/image7.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1.jpg"/><Relationship Id="rId5" Type="http://schemas.openxmlformats.org/officeDocument/2006/relationships/slideLayout" Target="../slideLayouts/slideLayout5.xml"/><Relationship Id="rId15" Type="http://schemas.openxmlformats.org/officeDocument/2006/relationships/image" Target="../media/image2.jpeg"/><Relationship Id="rId23" Type="http://schemas.openxmlformats.org/officeDocument/2006/relationships/image" Target="../media/image10.jpg"/><Relationship Id="rId10" Type="http://schemas.openxmlformats.org/officeDocument/2006/relationships/slideLayout" Target="../slideLayouts/slideLayout10.xml"/><Relationship Id="rId19" Type="http://schemas.openxmlformats.org/officeDocument/2006/relationships/image" Target="../media/image6.jp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 Id="rId22" Type="http://schemas.openxmlformats.org/officeDocument/2006/relationships/image" Target="../media/image9.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 name="Picture 19"/>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7002147" y="6237312"/>
            <a:ext cx="1813822" cy="539496"/>
          </a:xfrm>
          <a:prstGeom prst="rect">
            <a:avLst/>
          </a:prstGeom>
        </p:spPr>
      </p:pic>
      <p:pic>
        <p:nvPicPr>
          <p:cNvPr id="9" name="Picture 8"/>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11875" y="-1"/>
            <a:ext cx="9155875" cy="2433373"/>
          </a:xfrm>
          <a:prstGeom prst="rect">
            <a:avLst/>
          </a:prstGeom>
        </p:spPr>
      </p:pic>
      <p:sp>
        <p:nvSpPr>
          <p:cNvPr id="2" name="Title Placeholder 1"/>
          <p:cNvSpPr>
            <a:spLocks noGrp="1"/>
          </p:cNvSpPr>
          <p:nvPr>
            <p:ph type="title"/>
          </p:nvPr>
        </p:nvSpPr>
        <p:spPr>
          <a:xfrm>
            <a:off x="457200" y="773832"/>
            <a:ext cx="8116866" cy="1143000"/>
          </a:xfrm>
          <a:prstGeom prst="rect">
            <a:avLst/>
          </a:prstGeom>
        </p:spPr>
        <p:txBody>
          <a:bodyPr vert="horz" lIns="91440" tIns="45720" rIns="91440" bIns="45720" rtlCol="0" anchor="ctr">
            <a:normAutofit/>
          </a:bodyPr>
          <a:lstStyle/>
          <a:p>
            <a:r>
              <a:rPr lang="en-AU" sz="3600" dirty="0" smtClean="0">
                <a:solidFill>
                  <a:schemeClr val="bg1"/>
                </a:solidFill>
                <a:latin typeface="Arial" panose="020B0604020202020204" pitchFamily="34" charset="0"/>
                <a:cs typeface="Arial" panose="020B0604020202020204" pitchFamily="34" charset="0"/>
              </a:rPr>
              <a:t>Title</a:t>
            </a:r>
            <a:endParaRPr lang="en-AU" sz="3600" dirty="0">
              <a:solidFill>
                <a:schemeClr val="bg1"/>
              </a:solidFill>
              <a:latin typeface="Arial" panose="020B0604020202020204" pitchFamily="34" charset="0"/>
              <a:cs typeface="Arial" panose="020B0604020202020204" pitchFamily="34" charset="0"/>
            </a:endParaRPr>
          </a:p>
        </p:txBody>
      </p:sp>
      <p:sp>
        <p:nvSpPr>
          <p:cNvPr id="3" name="Text Placeholder 2"/>
          <p:cNvSpPr>
            <a:spLocks noGrp="1"/>
          </p:cNvSpPr>
          <p:nvPr>
            <p:ph type="body" idx="1"/>
          </p:nvPr>
        </p:nvSpPr>
        <p:spPr>
          <a:xfrm>
            <a:off x="451263" y="1988840"/>
            <a:ext cx="8116866" cy="460647"/>
          </a:xfrm>
          <a:prstGeom prst="rect">
            <a:avLst/>
          </a:prstGeom>
        </p:spPr>
        <p:txBody>
          <a:bodyPr vert="horz" lIns="91440" tIns="45720" rIns="91440" bIns="45720" rtlCol="0">
            <a:normAutofit/>
          </a:bodyPr>
          <a:lstStyle/>
          <a:p>
            <a:pPr lvl="0"/>
            <a:r>
              <a:rPr lang="en-US" dirty="0" smtClean="0"/>
              <a:t>Click to edit Master text styles</a:t>
            </a:r>
          </a:p>
        </p:txBody>
      </p:sp>
      <p:sp>
        <p:nvSpPr>
          <p:cNvPr id="4" name="Date Placeholder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9427EB-6C32-4E8E-B15A-C3A7433EBFBF}" type="datetimeFigureOut">
              <a:rPr lang="en-AU" smtClean="0"/>
              <a:t>15/07/2016</a:t>
            </a:fld>
            <a:endParaRPr lang="en-AU" dirty="0"/>
          </a:p>
        </p:txBody>
      </p:sp>
      <p:pic>
        <p:nvPicPr>
          <p:cNvPr id="7" name="Picture 6"/>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9612560" y="408069"/>
            <a:ext cx="9151196" cy="3706171"/>
          </a:xfrm>
          <a:prstGeom prst="rect">
            <a:avLst/>
          </a:prstGeom>
        </p:spPr>
      </p:pic>
      <p:sp>
        <p:nvSpPr>
          <p:cNvPr id="8" name="TextBox 7"/>
          <p:cNvSpPr txBox="1"/>
          <p:nvPr userDrawn="1"/>
        </p:nvSpPr>
        <p:spPr>
          <a:xfrm>
            <a:off x="1547664" y="2636912"/>
            <a:ext cx="5904656" cy="1477328"/>
          </a:xfrm>
          <a:prstGeom prst="rect">
            <a:avLst/>
          </a:prstGeom>
          <a:solidFill>
            <a:schemeClr val="accent4">
              <a:lumMod val="95000"/>
              <a:lumOff val="5000"/>
              <a:alpha val="65000"/>
            </a:schemeClr>
          </a:solidFill>
          <a:ln>
            <a:solidFill>
              <a:srgbClr val="D60093"/>
            </a:solidFill>
            <a:prstDash val="dash"/>
          </a:ln>
        </p:spPr>
        <p:txBody>
          <a:bodyPr wrap="square" rtlCol="0">
            <a:spAutoFit/>
          </a:bodyPr>
          <a:lstStyle/>
          <a:p>
            <a:r>
              <a:rPr lang="en-AU" dirty="0" smtClean="0">
                <a:solidFill>
                  <a:schemeClr val="bg1"/>
                </a:solidFill>
              </a:rPr>
              <a:t>This is a placeholder image, choose from one of the following title pages below (delete all titles pages not required).  </a:t>
            </a:r>
            <a:br>
              <a:rPr lang="en-AU" dirty="0" smtClean="0">
                <a:solidFill>
                  <a:schemeClr val="bg1"/>
                </a:solidFill>
              </a:rPr>
            </a:br>
            <a:r>
              <a:rPr lang="en-AU" dirty="0" smtClean="0">
                <a:solidFill>
                  <a:schemeClr val="bg1"/>
                </a:solidFill>
              </a:rPr>
              <a:t>To place your own image either right click and select “change picture” or insert a new picture via the insert menu and crop to size.</a:t>
            </a:r>
            <a:endParaRPr lang="en-AU" dirty="0">
              <a:solidFill>
                <a:schemeClr val="bg1"/>
              </a:solidFill>
            </a:endParaRPr>
          </a:p>
        </p:txBody>
      </p:sp>
      <p:pic>
        <p:nvPicPr>
          <p:cNvPr id="10" name="Picture 9"/>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9612560" y="783826"/>
            <a:ext cx="9151196" cy="3706171"/>
          </a:xfrm>
          <a:prstGeom prst="rect">
            <a:avLst/>
          </a:prstGeom>
        </p:spPr>
      </p:pic>
      <p:pic>
        <p:nvPicPr>
          <p:cNvPr id="12" name="Picture 11"/>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9612560" y="1340768"/>
            <a:ext cx="9151196" cy="3706171"/>
          </a:xfrm>
          <a:prstGeom prst="rect">
            <a:avLst/>
          </a:prstGeom>
        </p:spPr>
      </p:pic>
      <p:pic>
        <p:nvPicPr>
          <p:cNvPr id="13" name="Picture 12"/>
          <p:cNvPicPr>
            <a:picLocks noChangeAspect="1"/>
          </p:cNvPicPr>
          <p:nvPr userDrawn="1"/>
        </p:nvPicPr>
        <p:blipFill>
          <a:blip r:embed="rId19">
            <a:extLst>
              <a:ext uri="{28A0092B-C50C-407E-A947-70E740481C1C}">
                <a14:useLocalDpi xmlns:a14="http://schemas.microsoft.com/office/drawing/2010/main" val="0"/>
              </a:ext>
            </a:extLst>
          </a:blip>
          <a:stretch>
            <a:fillRect/>
          </a:stretch>
        </p:blipFill>
        <p:spPr>
          <a:xfrm>
            <a:off x="9612560" y="1988840"/>
            <a:ext cx="9151196" cy="3706171"/>
          </a:xfrm>
          <a:prstGeom prst="rect">
            <a:avLst/>
          </a:prstGeom>
        </p:spPr>
      </p:pic>
      <p:pic>
        <p:nvPicPr>
          <p:cNvPr id="14" name="Picture 13"/>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a:off x="9612560" y="2433372"/>
            <a:ext cx="9151196" cy="3706171"/>
          </a:xfrm>
          <a:prstGeom prst="rect">
            <a:avLst/>
          </a:prstGeom>
        </p:spPr>
      </p:pic>
      <p:pic>
        <p:nvPicPr>
          <p:cNvPr id="15" name="Picture 14"/>
          <p:cNvPicPr>
            <a:picLocks noChangeAspect="1"/>
          </p:cNvPicPr>
          <p:nvPr userDrawn="1"/>
        </p:nvPicPr>
        <p:blipFill>
          <a:blip r:embed="rId21">
            <a:extLst>
              <a:ext uri="{28A0092B-C50C-407E-A947-70E740481C1C}">
                <a14:useLocalDpi xmlns:a14="http://schemas.microsoft.com/office/drawing/2010/main" val="0"/>
              </a:ext>
            </a:extLst>
          </a:blip>
          <a:stretch>
            <a:fillRect/>
          </a:stretch>
        </p:blipFill>
        <p:spPr>
          <a:xfrm>
            <a:off x="9600844" y="3032409"/>
            <a:ext cx="9151196" cy="3706171"/>
          </a:xfrm>
          <a:prstGeom prst="rect">
            <a:avLst/>
          </a:prstGeom>
        </p:spPr>
      </p:pic>
      <p:pic>
        <p:nvPicPr>
          <p:cNvPr id="16" name="Picture 15"/>
          <p:cNvPicPr>
            <a:picLocks noChangeAspect="1"/>
          </p:cNvPicPr>
          <p:nvPr userDrawn="1"/>
        </p:nvPicPr>
        <p:blipFill>
          <a:blip r:embed="rId22">
            <a:extLst>
              <a:ext uri="{28A0092B-C50C-407E-A947-70E740481C1C}">
                <a14:useLocalDpi xmlns:a14="http://schemas.microsoft.com/office/drawing/2010/main" val="0"/>
              </a:ext>
            </a:extLst>
          </a:blip>
          <a:stretch>
            <a:fillRect/>
          </a:stretch>
        </p:blipFill>
        <p:spPr>
          <a:xfrm>
            <a:off x="10149932" y="3070216"/>
            <a:ext cx="9155705" cy="3706171"/>
          </a:xfrm>
          <a:prstGeom prst="rect">
            <a:avLst/>
          </a:prstGeom>
        </p:spPr>
      </p:pic>
      <p:pic>
        <p:nvPicPr>
          <p:cNvPr id="17" name="Picture 16"/>
          <p:cNvPicPr>
            <a:picLocks noChangeAspect="1"/>
          </p:cNvPicPr>
          <p:nvPr userDrawn="1"/>
        </p:nvPicPr>
        <p:blipFill>
          <a:blip r:embed="rId23">
            <a:extLst>
              <a:ext uri="{28A0092B-C50C-407E-A947-70E740481C1C}">
                <a14:useLocalDpi xmlns:a14="http://schemas.microsoft.com/office/drawing/2010/main" val="0"/>
              </a:ext>
            </a:extLst>
          </a:blip>
          <a:stretch>
            <a:fillRect/>
          </a:stretch>
        </p:blipFill>
        <p:spPr>
          <a:xfrm>
            <a:off x="10850499" y="3188680"/>
            <a:ext cx="9151196" cy="3706171"/>
          </a:xfrm>
          <a:prstGeom prst="rect">
            <a:avLst/>
          </a:prstGeom>
        </p:spPr>
      </p:pic>
      <p:pic>
        <p:nvPicPr>
          <p:cNvPr id="18" name="Picture 17"/>
          <p:cNvPicPr>
            <a:picLocks noChangeAspect="1"/>
          </p:cNvPicPr>
          <p:nvPr userDrawn="1"/>
        </p:nvPicPr>
        <p:blipFill>
          <a:blip r:embed="rId24">
            <a:extLst>
              <a:ext uri="{28A0092B-C50C-407E-A947-70E740481C1C}">
                <a14:useLocalDpi xmlns:a14="http://schemas.microsoft.com/office/drawing/2010/main" val="0"/>
              </a:ext>
            </a:extLst>
          </a:blip>
          <a:stretch>
            <a:fillRect/>
          </a:stretch>
        </p:blipFill>
        <p:spPr>
          <a:xfrm>
            <a:off x="11427280" y="3307144"/>
            <a:ext cx="9151196" cy="3706171"/>
          </a:xfrm>
          <a:prstGeom prst="rect">
            <a:avLst/>
          </a:prstGeom>
        </p:spPr>
      </p:pic>
      <p:pic>
        <p:nvPicPr>
          <p:cNvPr id="19" name="Picture 18"/>
          <p:cNvPicPr>
            <a:picLocks noChangeAspect="1"/>
          </p:cNvPicPr>
          <p:nvPr userDrawn="1"/>
        </p:nvPicPr>
        <p:blipFill>
          <a:blip r:embed="rId25">
            <a:extLst>
              <a:ext uri="{28A0092B-C50C-407E-A947-70E740481C1C}">
                <a14:useLocalDpi xmlns:a14="http://schemas.microsoft.com/office/drawing/2010/main" val="0"/>
              </a:ext>
            </a:extLst>
          </a:blip>
          <a:stretch>
            <a:fillRect/>
          </a:stretch>
        </p:blipFill>
        <p:spPr>
          <a:xfrm>
            <a:off x="11579680" y="3459544"/>
            <a:ext cx="9151196" cy="3706171"/>
          </a:xfrm>
          <a:prstGeom prst="rect">
            <a:avLst/>
          </a:prstGeom>
        </p:spPr>
      </p:pic>
    </p:spTree>
    <p:extLst>
      <p:ext uri="{BB962C8B-B14F-4D97-AF65-F5344CB8AC3E}">
        <p14:creationId xmlns:p14="http://schemas.microsoft.com/office/powerpoint/2010/main" val="1137787840"/>
      </p:ext>
    </p:extLst>
  </p:cSld>
  <p:clrMap bg1="lt1" tx1="dk1" bg2="lt2" tx2="dk2" accent1="accent1" accent2="accent2" accent3="accent3" accent4="accent4" accent5="accent5" accent6="accent6" hlink="hlink" folHlink="folHlink"/>
  <p:sldLayoutIdLst>
    <p:sldLayoutId id="2147483649" r:id="rId1"/>
    <p:sldLayoutId id="2147483664" r:id="rId2"/>
    <p:sldLayoutId id="2147483667" r:id="rId3"/>
    <p:sldLayoutId id="2147483670" r:id="rId4"/>
    <p:sldLayoutId id="2147483671" r:id="rId5"/>
    <p:sldLayoutId id="2147483672" r:id="rId6"/>
    <p:sldLayoutId id="2147483674" r:id="rId7"/>
    <p:sldLayoutId id="2147483675" r:id="rId8"/>
    <p:sldLayoutId id="2147483676" r:id="rId9"/>
    <p:sldLayoutId id="2147483679" r:id="rId10"/>
    <p:sldLayoutId id="2147483680" r:id="rId11"/>
    <p:sldLayoutId id="2147483681" r:id="rId12"/>
  </p:sldLayoutIdLst>
  <p:timing>
    <p:tnLst>
      <p:par>
        <p:cTn id="1" dur="indefinite" restart="never" nodeType="tmRoot"/>
      </p:par>
    </p:tnLst>
  </p:timing>
  <p:hf sldNum="0" hdr="0"/>
  <p:txStyles>
    <p:titleStyle>
      <a:lvl1pPr algn="l" defTabSz="914400" rtl="0" eaLnBrk="1" latinLnBrk="0" hangingPunct="1">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spcBef>
          <a:spcPct val="20000"/>
        </a:spcBef>
        <a:buFont typeface="Arial" panose="020B0604020202020204" pitchFamily="34" charset="0"/>
        <a:buNone/>
        <a:defRPr sz="20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8" Type="http://schemas.openxmlformats.org/officeDocument/2006/relationships/hyperlink" Target="mailto:info@surveyorsboard.vic.gov.au" TargetMode="External"/><Relationship Id="rId3" Type="http://schemas.openxmlformats.org/officeDocument/2006/relationships/hyperlink" Target="mailto:surveyor.general@delwp.vic.gov.au" TargetMode="External"/><Relationship Id="rId7" Type="http://schemas.openxmlformats.org/officeDocument/2006/relationships/hyperlink" Target="http://www.delwp.vic.gov.au/geodesy"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hyperlink" Target="http://www.delwp.vic.gov.au/namingplaces" TargetMode="External"/><Relationship Id="rId5" Type="http://schemas.openxmlformats.org/officeDocument/2006/relationships/hyperlink" Target="http://www.delwp.vic.gov.au/surveying" TargetMode="External"/><Relationship Id="rId4" Type="http://schemas.openxmlformats.org/officeDocument/2006/relationships/hyperlink" Target="mailto:geo.names@dtpli.vic.gov.au" TargetMode="External"/><Relationship Id="rId9" Type="http://schemas.openxmlformats.org/officeDocument/2006/relationships/hyperlink" Target="http://www.surveyorsboard.vic.gov.au/"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10.xml"/><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466000"/>
            <a:ext cx="9151196" cy="3706171"/>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942" y="32627"/>
            <a:ext cx="9155875" cy="2433373"/>
          </a:xfrm>
          <a:prstGeom prst="rect">
            <a:avLst/>
          </a:prstGeom>
        </p:spPr>
      </p:pic>
      <p:sp>
        <p:nvSpPr>
          <p:cNvPr id="6" name="TextBox 5"/>
          <p:cNvSpPr txBox="1"/>
          <p:nvPr/>
        </p:nvSpPr>
        <p:spPr>
          <a:xfrm>
            <a:off x="507146" y="836712"/>
            <a:ext cx="8136904" cy="646331"/>
          </a:xfrm>
          <a:prstGeom prst="rect">
            <a:avLst/>
          </a:prstGeom>
          <a:noFill/>
        </p:spPr>
        <p:txBody>
          <a:bodyPr wrap="square" rtlCol="0">
            <a:spAutoFit/>
          </a:bodyPr>
          <a:lstStyle/>
          <a:p>
            <a:pPr algn="ctr"/>
            <a:r>
              <a:rPr lang="en-AU" sz="3600" dirty="0" smtClean="0">
                <a:solidFill>
                  <a:schemeClr val="bg1"/>
                </a:solidFill>
                <a:latin typeface="Arial" panose="020B0604020202020204" pitchFamily="34" charset="0"/>
                <a:cs typeface="Arial" panose="020B0604020202020204" pitchFamily="34" charset="0"/>
              </a:rPr>
              <a:t>Surveyor-General Update</a:t>
            </a:r>
            <a:endParaRPr lang="en-AU" sz="3600" dirty="0">
              <a:solidFill>
                <a:schemeClr val="bg1"/>
              </a:solidFill>
              <a:latin typeface="Arial" panose="020B0604020202020204" pitchFamily="34" charset="0"/>
              <a:cs typeface="Arial" panose="020B0604020202020204" pitchFamily="34" charset="0"/>
            </a:endParaRPr>
          </a:p>
        </p:txBody>
      </p:sp>
      <p:sp>
        <p:nvSpPr>
          <p:cNvPr id="2" name="TextBox 1"/>
          <p:cNvSpPr txBox="1"/>
          <p:nvPr/>
        </p:nvSpPr>
        <p:spPr>
          <a:xfrm>
            <a:off x="1623270" y="6021287"/>
            <a:ext cx="5904656" cy="646331"/>
          </a:xfrm>
          <a:prstGeom prst="rect">
            <a:avLst/>
          </a:prstGeom>
          <a:noFill/>
        </p:spPr>
        <p:txBody>
          <a:bodyPr wrap="square" rtlCol="0">
            <a:spAutoFit/>
          </a:bodyPr>
          <a:lstStyle/>
          <a:p>
            <a:r>
              <a:rPr lang="en-AU" dirty="0" smtClean="0">
                <a:solidFill>
                  <a:schemeClr val="bg1"/>
                </a:solidFill>
                <a:latin typeface="Arial" panose="020B0604020202020204" pitchFamily="34" charset="0"/>
                <a:cs typeface="Arial" panose="020B0604020202020204" pitchFamily="34" charset="0"/>
              </a:rPr>
              <a:t> </a:t>
            </a:r>
            <a:endParaRPr lang="en-AU" dirty="0">
              <a:solidFill>
                <a:schemeClr val="bg1"/>
              </a:solidFill>
              <a:latin typeface="Arial" panose="020B0604020202020204" pitchFamily="34" charset="0"/>
              <a:cs typeface="Arial" panose="020B0604020202020204" pitchFamily="34" charset="0"/>
            </a:endParaRPr>
          </a:p>
          <a:p>
            <a:r>
              <a:rPr lang="en-AU" dirty="0" smtClean="0">
                <a:latin typeface="Arial" panose="020B0604020202020204" pitchFamily="34" charset="0"/>
                <a:cs typeface="Arial" panose="020B0604020202020204" pitchFamily="34" charset="0"/>
              </a:rPr>
              <a:t>John E Tulloch, Surveyor-General of Victoria </a:t>
            </a:r>
            <a:endParaRPr lang="en-AU" dirty="0">
              <a:latin typeface="Arial" panose="020B0604020202020204" pitchFamily="34" charset="0"/>
              <a:cs typeface="Arial" panose="020B0604020202020204" pitchFamily="34" charset="0"/>
            </a:endParaRPr>
          </a:p>
        </p:txBody>
      </p:sp>
      <p:sp>
        <p:nvSpPr>
          <p:cNvPr id="8" name="TextBox 7"/>
          <p:cNvSpPr txBox="1"/>
          <p:nvPr/>
        </p:nvSpPr>
        <p:spPr>
          <a:xfrm>
            <a:off x="691952" y="2141240"/>
            <a:ext cx="5544616" cy="369332"/>
          </a:xfrm>
          <a:prstGeom prst="rect">
            <a:avLst/>
          </a:prstGeom>
          <a:noFill/>
        </p:spPr>
        <p:txBody>
          <a:bodyPr wrap="square" rtlCol="0">
            <a:spAutoFit/>
          </a:bodyPr>
          <a:lstStyle/>
          <a:p>
            <a:endParaRPr lang="en-AU" dirty="0">
              <a:solidFill>
                <a:schemeClr val="bg1"/>
              </a:solidFill>
              <a:latin typeface="Arial" panose="020B0604020202020204" pitchFamily="34" charset="0"/>
              <a:cs typeface="Arial" panose="020B0604020202020204" pitchFamily="34" charset="0"/>
            </a:endParaRPr>
          </a:p>
        </p:txBody>
      </p:sp>
      <p:sp>
        <p:nvSpPr>
          <p:cNvPr id="4" name="TextBox 3"/>
          <p:cNvSpPr txBox="1"/>
          <p:nvPr/>
        </p:nvSpPr>
        <p:spPr>
          <a:xfrm>
            <a:off x="899592" y="1988840"/>
            <a:ext cx="7344816" cy="461665"/>
          </a:xfrm>
          <a:prstGeom prst="rect">
            <a:avLst/>
          </a:prstGeom>
          <a:noFill/>
        </p:spPr>
        <p:txBody>
          <a:bodyPr wrap="square" rtlCol="0">
            <a:spAutoFit/>
          </a:bodyPr>
          <a:lstStyle/>
          <a:p>
            <a:r>
              <a:rPr lang="en-AU" sz="2400" b="1" dirty="0" smtClean="0">
                <a:solidFill>
                  <a:schemeClr val="bg1"/>
                </a:solidFill>
              </a:rPr>
              <a:t>		ISV Expo            15 July 2016</a:t>
            </a:r>
            <a:endParaRPr lang="en-AU" sz="2400" b="1" dirty="0">
              <a:solidFill>
                <a:schemeClr val="bg1"/>
              </a:solidFill>
            </a:endParaRPr>
          </a:p>
        </p:txBody>
      </p:sp>
    </p:spTree>
    <p:extLst>
      <p:ext uri="{BB962C8B-B14F-4D97-AF65-F5344CB8AC3E}">
        <p14:creationId xmlns:p14="http://schemas.microsoft.com/office/powerpoint/2010/main" val="20368863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3900" dirty="0" smtClean="0"/>
              <a:t>Surveyors Registration Board of Victoria</a:t>
            </a:r>
            <a:endParaRPr lang="en-AU" sz="3900" dirty="0"/>
          </a:p>
        </p:txBody>
      </p:sp>
      <p:sp>
        <p:nvSpPr>
          <p:cNvPr id="3" name="Content Placeholder 2"/>
          <p:cNvSpPr>
            <a:spLocks noGrp="1"/>
          </p:cNvSpPr>
          <p:nvPr>
            <p:ph idx="1"/>
          </p:nvPr>
        </p:nvSpPr>
        <p:spPr>
          <a:xfrm>
            <a:off x="467544" y="1810670"/>
            <a:ext cx="8229600" cy="5434754"/>
          </a:xfrm>
        </p:spPr>
        <p:txBody>
          <a:bodyPr>
            <a:normAutofit fontScale="92500" lnSpcReduction="20000"/>
          </a:bodyPr>
          <a:lstStyle/>
          <a:p>
            <a:r>
              <a:rPr lang="en-AU" sz="2400" b="1" dirty="0" smtClean="0"/>
              <a:t>FPET Survey </a:t>
            </a:r>
          </a:p>
          <a:p>
            <a:pPr marL="342900" indent="-342900">
              <a:buFont typeface="Arial" panose="020B0604020202020204" pitchFamily="34" charset="0"/>
              <a:buChar char="•"/>
            </a:pPr>
            <a:r>
              <a:rPr lang="en-AU" sz="2400" dirty="0" smtClean="0"/>
              <a:t>177 responses (412 LS)</a:t>
            </a:r>
          </a:p>
          <a:p>
            <a:endParaRPr lang="en-AU" sz="2400" b="1" dirty="0"/>
          </a:p>
          <a:p>
            <a:r>
              <a:rPr lang="en-AU" sz="2400" b="1" dirty="0" smtClean="0"/>
              <a:t>Findings:</a:t>
            </a:r>
            <a:endParaRPr lang="en-AU" dirty="0"/>
          </a:p>
          <a:p>
            <a:endParaRPr lang="en-AU" dirty="0" smtClean="0"/>
          </a:p>
          <a:p>
            <a:pPr marL="342900" indent="-342900">
              <a:buFont typeface="Arial" panose="020B0604020202020204" pitchFamily="34" charset="0"/>
              <a:buChar char="•"/>
            </a:pPr>
            <a:r>
              <a:rPr lang="en-AU" dirty="0" smtClean="0"/>
              <a:t>Overwhelming support to retain</a:t>
            </a:r>
          </a:p>
          <a:p>
            <a:pPr marL="342900" indent="-342900">
              <a:buFont typeface="Arial" panose="020B0604020202020204" pitchFamily="34" charset="0"/>
              <a:buChar char="•"/>
            </a:pPr>
            <a:r>
              <a:rPr lang="en-AU" dirty="0" smtClean="0"/>
              <a:t>75% crucial to professional education </a:t>
            </a:r>
          </a:p>
          <a:p>
            <a:pPr marL="342900" indent="-342900">
              <a:buFont typeface="Arial" panose="020B0604020202020204" pitchFamily="34" charset="0"/>
              <a:buChar char="•"/>
            </a:pPr>
            <a:r>
              <a:rPr lang="en-AU" dirty="0" smtClean="0"/>
              <a:t>20% little value</a:t>
            </a:r>
          </a:p>
          <a:p>
            <a:pPr marL="342900" indent="-342900">
              <a:buFont typeface="Arial" panose="020B0604020202020204" pitchFamily="34" charset="0"/>
              <a:buChar char="•"/>
            </a:pPr>
            <a:r>
              <a:rPr lang="en-AU" dirty="0" smtClean="0"/>
              <a:t>70% cadastral  content preferred (10 points)</a:t>
            </a:r>
          </a:p>
          <a:p>
            <a:pPr marL="342900" indent="-342900">
              <a:buFont typeface="Arial" panose="020B0604020202020204" pitchFamily="34" charset="0"/>
              <a:buChar char="•"/>
            </a:pPr>
            <a:r>
              <a:rPr lang="en-AU" dirty="0" smtClean="0"/>
              <a:t>25% development planning (5 Points)</a:t>
            </a:r>
          </a:p>
          <a:p>
            <a:pPr marL="342900" indent="-342900">
              <a:buFont typeface="Arial" panose="020B0604020202020204" pitchFamily="34" charset="0"/>
              <a:buChar char="•"/>
            </a:pPr>
            <a:r>
              <a:rPr lang="en-AU" dirty="0" smtClean="0"/>
              <a:t>Concerns about repetition and relevance of seminar topics</a:t>
            </a:r>
          </a:p>
          <a:p>
            <a:pPr marL="342900" indent="-342900">
              <a:buFont typeface="Arial" panose="020B0604020202020204" pitchFamily="34" charset="0"/>
              <a:buChar char="•"/>
            </a:pPr>
            <a:r>
              <a:rPr lang="en-AU" dirty="0" smtClean="0"/>
              <a:t>FPET Committee to meet with ISV, SSSI &amp; ACSV</a:t>
            </a:r>
          </a:p>
          <a:p>
            <a:pPr marL="342900" indent="-342900">
              <a:buFont typeface="Arial" panose="020B0604020202020204" pitchFamily="34" charset="0"/>
              <a:buChar char="•"/>
            </a:pPr>
            <a:endParaRPr lang="en-AU" dirty="0" smtClean="0"/>
          </a:p>
          <a:p>
            <a:pPr marL="342900" indent="-342900">
              <a:buFont typeface="Arial" panose="020B0604020202020204" pitchFamily="34" charset="0"/>
              <a:buChar char="•"/>
            </a:pPr>
            <a:endParaRPr lang="en-AU" dirty="0" smtClean="0"/>
          </a:p>
          <a:p>
            <a:pPr marL="342900" indent="-342900">
              <a:buFont typeface="Arial" panose="020B0604020202020204" pitchFamily="34" charset="0"/>
              <a:buChar char="•"/>
            </a:pPr>
            <a:endParaRPr lang="en-AU" dirty="0"/>
          </a:p>
          <a:p>
            <a:pPr marL="342900" indent="-342900">
              <a:buFont typeface="Arial" panose="020B0604020202020204" pitchFamily="34" charset="0"/>
              <a:buChar char="•"/>
            </a:pPr>
            <a:endParaRPr lang="en-AU" dirty="0" smtClean="0"/>
          </a:p>
          <a:p>
            <a:pPr marL="342900" indent="-342900">
              <a:buFont typeface="Arial" panose="020B0604020202020204" pitchFamily="34" charset="0"/>
              <a:buChar char="•"/>
            </a:pPr>
            <a:endParaRPr lang="en-AU" dirty="0"/>
          </a:p>
          <a:p>
            <a:r>
              <a:rPr lang="en-AU" dirty="0" smtClean="0"/>
              <a:t>			</a:t>
            </a:r>
            <a:endParaRPr lang="en-AU" dirty="0"/>
          </a:p>
        </p:txBody>
      </p:sp>
      <p:sp>
        <p:nvSpPr>
          <p:cNvPr id="4" name="Slide Number Placeholder 3"/>
          <p:cNvSpPr>
            <a:spLocks noGrp="1"/>
          </p:cNvSpPr>
          <p:nvPr>
            <p:ph type="sldNum" sz="quarter" idx="12"/>
          </p:nvPr>
        </p:nvSpPr>
        <p:spPr/>
        <p:txBody>
          <a:bodyPr/>
          <a:lstStyle/>
          <a:p>
            <a:fld id="{13B4F27A-39B1-44E5-9C7D-2E36F3CD6A94}" type="slidenum">
              <a:rPr lang="en-AU" smtClean="0"/>
              <a:pPr/>
              <a:t>10</a:t>
            </a:fld>
            <a:endParaRPr lang="en-AU" dirty="0"/>
          </a:p>
        </p:txBody>
      </p:sp>
      <p:pic>
        <p:nvPicPr>
          <p:cNvPr id="512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32294" y="1700808"/>
            <a:ext cx="1952099" cy="2865179"/>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57849573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3900" dirty="0" smtClean="0"/>
              <a:t>Surveyors Registration Board of Victoria</a:t>
            </a:r>
            <a:endParaRPr lang="en-AU" sz="3900" dirty="0"/>
          </a:p>
        </p:txBody>
      </p:sp>
      <p:sp>
        <p:nvSpPr>
          <p:cNvPr id="3" name="Content Placeholder 2"/>
          <p:cNvSpPr>
            <a:spLocks noGrp="1"/>
          </p:cNvSpPr>
          <p:nvPr>
            <p:ph idx="1"/>
          </p:nvPr>
        </p:nvSpPr>
        <p:spPr/>
        <p:txBody>
          <a:bodyPr/>
          <a:lstStyle/>
          <a:p>
            <a:r>
              <a:rPr lang="en-AU" sz="2400" b="1" dirty="0"/>
              <a:t>Professional Training Agreements (PTA</a:t>
            </a:r>
            <a:r>
              <a:rPr lang="en-AU" sz="2400" dirty="0" smtClean="0"/>
              <a:t>)</a:t>
            </a:r>
          </a:p>
          <a:p>
            <a:r>
              <a:rPr lang="en-AU" sz="2400" dirty="0" smtClean="0"/>
              <a:t> </a:t>
            </a:r>
            <a:endParaRPr lang="en-AU" sz="2400" dirty="0"/>
          </a:p>
          <a:p>
            <a:pPr marL="342900" indent="-342900">
              <a:buFont typeface="Arial" panose="020B0604020202020204" pitchFamily="34" charset="0"/>
              <a:buChar char="•"/>
            </a:pPr>
            <a:r>
              <a:rPr lang="en-AU" dirty="0" smtClean="0"/>
              <a:t>Invitation to LSs to attend PTA forum Wed 27 July 2016 (LV)</a:t>
            </a:r>
          </a:p>
          <a:p>
            <a:pPr marL="342900" indent="-342900">
              <a:buFont typeface="Arial" panose="020B0604020202020204" pitchFamily="34" charset="0"/>
              <a:buChar char="•"/>
            </a:pPr>
            <a:r>
              <a:rPr lang="en-AU" dirty="0" smtClean="0"/>
              <a:t>Review 2015 PTA policy amendments</a:t>
            </a:r>
          </a:p>
          <a:p>
            <a:pPr marL="342900" indent="-342900">
              <a:buFont typeface="Arial" panose="020B0604020202020204" pitchFamily="34" charset="0"/>
              <a:buChar char="•"/>
            </a:pPr>
            <a:r>
              <a:rPr lang="en-AU" dirty="0" smtClean="0"/>
              <a:t>Identification of factors impacting on PTA completion</a:t>
            </a:r>
          </a:p>
          <a:p>
            <a:pPr marL="342900" indent="-342900">
              <a:buFont typeface="Arial" panose="020B0604020202020204" pitchFamily="34" charset="0"/>
              <a:buChar char="•"/>
            </a:pPr>
            <a:endParaRPr lang="en-AU" dirty="0"/>
          </a:p>
          <a:p>
            <a:r>
              <a:rPr lang="en-AU" dirty="0" smtClean="0"/>
              <a:t>	</a:t>
            </a:r>
          </a:p>
          <a:p>
            <a:endParaRPr lang="en-AU" dirty="0" smtClean="0"/>
          </a:p>
        </p:txBody>
      </p:sp>
      <p:sp>
        <p:nvSpPr>
          <p:cNvPr id="4" name="Slide Number Placeholder 3"/>
          <p:cNvSpPr>
            <a:spLocks noGrp="1"/>
          </p:cNvSpPr>
          <p:nvPr>
            <p:ph type="sldNum" sz="quarter" idx="12"/>
          </p:nvPr>
        </p:nvSpPr>
        <p:spPr/>
        <p:txBody>
          <a:bodyPr/>
          <a:lstStyle/>
          <a:p>
            <a:fld id="{13B4F27A-39B1-44E5-9C7D-2E36F3CD6A94}" type="slidenum">
              <a:rPr lang="en-AU" smtClean="0"/>
              <a:pPr/>
              <a:t>11</a:t>
            </a:fld>
            <a:endParaRPr lang="en-AU" dirty="0"/>
          </a:p>
        </p:txBody>
      </p:sp>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99992" y="3429000"/>
            <a:ext cx="4226001" cy="25536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5731823" y="6142636"/>
            <a:ext cx="2160240" cy="369332"/>
          </a:xfrm>
          <a:prstGeom prst="rect">
            <a:avLst/>
          </a:prstGeom>
          <a:noFill/>
        </p:spPr>
        <p:txBody>
          <a:bodyPr wrap="square" rtlCol="0">
            <a:spAutoFit/>
          </a:bodyPr>
          <a:lstStyle/>
          <a:p>
            <a:pPr algn="ctr"/>
            <a:r>
              <a:rPr lang="en-AU" b="1" dirty="0" smtClean="0"/>
              <a:t>Class of 2015</a:t>
            </a:r>
            <a:endParaRPr lang="en-AU" b="1" dirty="0"/>
          </a:p>
        </p:txBody>
      </p:sp>
    </p:spTree>
    <p:extLst>
      <p:ext uri="{BB962C8B-B14F-4D97-AF65-F5344CB8AC3E}">
        <p14:creationId xmlns:p14="http://schemas.microsoft.com/office/powerpoint/2010/main" val="377275380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3900" dirty="0" smtClean="0"/>
              <a:t>Surveyors Registration Board of Victoria</a:t>
            </a:r>
            <a:endParaRPr lang="en-AU" sz="3900" dirty="0"/>
          </a:p>
        </p:txBody>
      </p:sp>
      <p:sp>
        <p:nvSpPr>
          <p:cNvPr id="3" name="Content Placeholder 2"/>
          <p:cNvSpPr>
            <a:spLocks noGrp="1"/>
          </p:cNvSpPr>
          <p:nvPr>
            <p:ph idx="1"/>
          </p:nvPr>
        </p:nvSpPr>
        <p:spPr/>
        <p:txBody>
          <a:bodyPr>
            <a:normAutofit/>
          </a:bodyPr>
          <a:lstStyle/>
          <a:p>
            <a:endParaRPr lang="en-AU" sz="2400" b="1" dirty="0" smtClean="0"/>
          </a:p>
          <a:p>
            <a:r>
              <a:rPr lang="en-AU" sz="2400" b="1" dirty="0" smtClean="0"/>
              <a:t>Register </a:t>
            </a:r>
            <a:r>
              <a:rPr lang="en-AU" sz="2400" b="1" dirty="0"/>
              <a:t>of Licensed Surveyors</a:t>
            </a:r>
          </a:p>
          <a:p>
            <a:endParaRPr lang="en-AU" dirty="0" smtClean="0"/>
          </a:p>
          <a:p>
            <a:r>
              <a:rPr lang="en-AU" dirty="0" smtClean="0"/>
              <a:t>Current </a:t>
            </a:r>
            <a:r>
              <a:rPr lang="en-AU" dirty="0"/>
              <a:t>Registration Statistics </a:t>
            </a:r>
            <a:r>
              <a:rPr lang="en-AU" dirty="0" smtClean="0"/>
              <a:t>		    </a:t>
            </a:r>
            <a:r>
              <a:rPr lang="en-AU" i="1" dirty="0" smtClean="0"/>
              <a:t>(31.03.2016)     (31.03.2015) </a:t>
            </a:r>
            <a:endParaRPr lang="en-AU" i="1" dirty="0"/>
          </a:p>
          <a:p>
            <a:endParaRPr lang="en-AU" b="1" dirty="0" smtClean="0"/>
          </a:p>
          <a:p>
            <a:endParaRPr lang="en-AU" dirty="0"/>
          </a:p>
        </p:txBody>
      </p:sp>
      <p:sp>
        <p:nvSpPr>
          <p:cNvPr id="4" name="Slide Number Placeholder 3"/>
          <p:cNvSpPr>
            <a:spLocks noGrp="1"/>
          </p:cNvSpPr>
          <p:nvPr>
            <p:ph type="sldNum" sz="quarter" idx="12"/>
          </p:nvPr>
        </p:nvSpPr>
        <p:spPr/>
        <p:txBody>
          <a:bodyPr/>
          <a:lstStyle/>
          <a:p>
            <a:fld id="{13B4F27A-39B1-44E5-9C7D-2E36F3CD6A94}" type="slidenum">
              <a:rPr lang="en-AU" smtClean="0"/>
              <a:pPr/>
              <a:t>12</a:t>
            </a:fld>
            <a:endParaRPr lang="en-AU" dirty="0"/>
          </a:p>
        </p:txBody>
      </p:sp>
      <p:graphicFrame>
        <p:nvGraphicFramePr>
          <p:cNvPr id="5" name="Table 4"/>
          <p:cNvGraphicFramePr>
            <a:graphicFrameLocks noGrp="1"/>
          </p:cNvGraphicFramePr>
          <p:nvPr>
            <p:extLst>
              <p:ext uri="{D42A27DB-BD31-4B8C-83A1-F6EECF244321}">
                <p14:modId xmlns:p14="http://schemas.microsoft.com/office/powerpoint/2010/main" val="1994523844"/>
              </p:ext>
            </p:extLst>
          </p:nvPr>
        </p:nvGraphicFramePr>
        <p:xfrm>
          <a:off x="827584" y="3226509"/>
          <a:ext cx="7560840" cy="1483360"/>
        </p:xfrm>
        <a:graphic>
          <a:graphicData uri="http://schemas.openxmlformats.org/drawingml/2006/table">
            <a:tbl>
              <a:tblPr bandRow="1">
                <a:tableStyleId>{5C22544A-7EE6-4342-B048-85BDC9FD1C3A}</a:tableStyleId>
              </a:tblPr>
              <a:tblGrid>
                <a:gridCol w="4912115"/>
                <a:gridCol w="2648725"/>
              </a:tblGrid>
              <a:tr h="370840">
                <a:tc>
                  <a:txBody>
                    <a:bodyPr/>
                    <a:lstStyle/>
                    <a:p>
                      <a:r>
                        <a:rPr lang="en-AU" dirty="0" smtClean="0"/>
                        <a:t>Practising (P) licensed surveyors</a:t>
                      </a:r>
                      <a:endParaRPr lang="en-AU" dirty="0"/>
                    </a:p>
                  </a:txBody>
                  <a:tcPr/>
                </a:tc>
                <a:tc>
                  <a:txBody>
                    <a:bodyPr/>
                    <a:lstStyle/>
                    <a:p>
                      <a:r>
                        <a:rPr lang="en-AU" dirty="0" smtClean="0"/>
                        <a:t>412                    411</a:t>
                      </a:r>
                      <a:endParaRPr lang="en-AU" dirty="0"/>
                    </a:p>
                  </a:txBody>
                  <a:tcPr/>
                </a:tc>
              </a:tr>
              <a:tr h="370840">
                <a:tc>
                  <a:txBody>
                    <a:bodyPr/>
                    <a:lstStyle/>
                    <a:p>
                      <a:r>
                        <a:rPr lang="en-AU" dirty="0" smtClean="0"/>
                        <a:t>Non-Practising (NP) licensed surveyors</a:t>
                      </a:r>
                      <a:endParaRPr lang="en-AU" dirty="0"/>
                    </a:p>
                  </a:txBody>
                  <a:tcPr/>
                </a:tc>
                <a:tc>
                  <a:txBody>
                    <a:bodyPr/>
                    <a:lstStyle/>
                    <a:p>
                      <a:r>
                        <a:rPr lang="en-AU" dirty="0" smtClean="0"/>
                        <a:t>109                    108</a:t>
                      </a:r>
                      <a:endParaRPr lang="en-AU" dirty="0"/>
                    </a:p>
                  </a:txBody>
                  <a:tcPr/>
                </a:tc>
              </a:tr>
              <a:tr h="370840">
                <a:tc>
                  <a:txBody>
                    <a:bodyPr/>
                    <a:lstStyle/>
                    <a:p>
                      <a:r>
                        <a:rPr lang="en-AU" dirty="0" smtClean="0"/>
                        <a:t>Change of status to non-practising</a:t>
                      </a:r>
                      <a:endParaRPr lang="en-AU" dirty="0"/>
                    </a:p>
                  </a:txBody>
                  <a:tcPr/>
                </a:tc>
                <a:tc>
                  <a:txBody>
                    <a:bodyPr/>
                    <a:lstStyle/>
                    <a:p>
                      <a:r>
                        <a:rPr lang="en-AU" dirty="0" smtClean="0"/>
                        <a:t>     8                        9</a:t>
                      </a:r>
                      <a:endParaRPr lang="en-AU" dirty="0"/>
                    </a:p>
                  </a:txBody>
                  <a:tcPr/>
                </a:tc>
              </a:tr>
              <a:tr h="370840">
                <a:tc>
                  <a:txBody>
                    <a:bodyPr/>
                    <a:lstStyle/>
                    <a:p>
                      <a:r>
                        <a:rPr lang="en-AU" dirty="0" smtClean="0"/>
                        <a:t>Non-renewal of registration</a:t>
                      </a:r>
                      <a:endParaRPr lang="en-AU" dirty="0"/>
                    </a:p>
                  </a:txBody>
                  <a:tcPr/>
                </a:tc>
                <a:tc>
                  <a:txBody>
                    <a:bodyPr/>
                    <a:lstStyle/>
                    <a:p>
                      <a:r>
                        <a:rPr lang="en-AU" dirty="0" smtClean="0"/>
                        <a:t>5 P + 5 NP      6</a:t>
                      </a:r>
                      <a:r>
                        <a:rPr lang="en-AU" baseline="0" dirty="0" smtClean="0"/>
                        <a:t> P + 8 NP</a:t>
                      </a:r>
                      <a:endParaRPr lang="en-AU" dirty="0"/>
                    </a:p>
                  </a:txBody>
                  <a:tcPr/>
                </a:tc>
              </a:tr>
            </a:tbl>
          </a:graphicData>
        </a:graphic>
      </p:graphicFrame>
      <p:sp>
        <p:nvSpPr>
          <p:cNvPr id="6" name="TextBox 5"/>
          <p:cNvSpPr txBox="1"/>
          <p:nvPr/>
        </p:nvSpPr>
        <p:spPr>
          <a:xfrm>
            <a:off x="6732240" y="3645024"/>
            <a:ext cx="1944216" cy="646331"/>
          </a:xfrm>
          <a:prstGeom prst="rect">
            <a:avLst/>
          </a:prstGeom>
          <a:noFill/>
        </p:spPr>
        <p:txBody>
          <a:bodyPr wrap="square" rtlCol="0">
            <a:spAutoFit/>
          </a:bodyPr>
          <a:lstStyle/>
          <a:p>
            <a:endParaRPr lang="en-AU" dirty="0"/>
          </a:p>
          <a:p>
            <a:endParaRPr lang="en-AU" dirty="0"/>
          </a:p>
        </p:txBody>
      </p:sp>
      <p:sp>
        <p:nvSpPr>
          <p:cNvPr id="7" name="TextBox 6"/>
          <p:cNvSpPr txBox="1"/>
          <p:nvPr/>
        </p:nvSpPr>
        <p:spPr>
          <a:xfrm>
            <a:off x="1115616" y="5229200"/>
            <a:ext cx="6768752" cy="646331"/>
          </a:xfrm>
          <a:prstGeom prst="rect">
            <a:avLst/>
          </a:prstGeom>
          <a:noFill/>
        </p:spPr>
        <p:txBody>
          <a:bodyPr wrap="square" rtlCol="0">
            <a:spAutoFit/>
          </a:bodyPr>
          <a:lstStyle/>
          <a:p>
            <a:r>
              <a:rPr lang="en-AU" b="1" dirty="0" smtClean="0"/>
              <a:t>Gerry Shone ACSV Executive Advisor &amp; STF Chair</a:t>
            </a:r>
          </a:p>
          <a:p>
            <a:r>
              <a:rPr lang="en-AU" b="1" dirty="0"/>
              <a:t>	</a:t>
            </a:r>
            <a:r>
              <a:rPr lang="en-AU" b="1" dirty="0" smtClean="0"/>
              <a:t>- over 55s LS Retirement Intentions Research</a:t>
            </a:r>
            <a:endParaRPr lang="en-AU" b="1" dirty="0"/>
          </a:p>
        </p:txBody>
      </p:sp>
    </p:spTree>
    <p:extLst>
      <p:ext uri="{BB962C8B-B14F-4D97-AF65-F5344CB8AC3E}">
        <p14:creationId xmlns:p14="http://schemas.microsoft.com/office/powerpoint/2010/main" val="26492080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3900" dirty="0" smtClean="0"/>
              <a:t>Surveyors Registration Board of Victoria</a:t>
            </a:r>
            <a:endParaRPr lang="en-AU" sz="3900" dirty="0"/>
          </a:p>
        </p:txBody>
      </p:sp>
      <p:sp>
        <p:nvSpPr>
          <p:cNvPr id="3" name="Content Placeholder 2"/>
          <p:cNvSpPr>
            <a:spLocks noGrp="1"/>
          </p:cNvSpPr>
          <p:nvPr>
            <p:ph idx="1"/>
          </p:nvPr>
        </p:nvSpPr>
        <p:spPr/>
        <p:txBody>
          <a:bodyPr>
            <a:normAutofit lnSpcReduction="10000"/>
          </a:bodyPr>
          <a:lstStyle/>
          <a:p>
            <a:r>
              <a:rPr lang="en-AU" sz="2400" b="1" dirty="0" smtClean="0"/>
              <a:t>Accreditation &amp; Professional Conduct Matters</a:t>
            </a:r>
          </a:p>
          <a:p>
            <a:endParaRPr lang="en-AU" dirty="0"/>
          </a:p>
          <a:p>
            <a:pPr marL="342900" indent="-342900">
              <a:buFont typeface="Arial" panose="020B0604020202020204" pitchFamily="34" charset="0"/>
              <a:buChar char="•"/>
            </a:pPr>
            <a:r>
              <a:rPr lang="en-AU" dirty="0" smtClean="0"/>
              <a:t>Bachelor of Applied Science (Surveying) Honours</a:t>
            </a:r>
          </a:p>
          <a:p>
            <a:pPr marL="1943100" lvl="3" indent="-342900"/>
            <a:r>
              <a:rPr lang="en-AU" dirty="0" smtClean="0"/>
              <a:t>- RMIT University</a:t>
            </a:r>
            <a:endParaRPr lang="en-AU" dirty="0"/>
          </a:p>
          <a:p>
            <a:endParaRPr lang="en-AU" dirty="0" smtClean="0"/>
          </a:p>
          <a:p>
            <a:endParaRPr lang="en-AU" dirty="0" smtClean="0"/>
          </a:p>
          <a:p>
            <a:endParaRPr lang="en-AU" dirty="0"/>
          </a:p>
          <a:p>
            <a:endParaRPr lang="en-AU" dirty="0" smtClean="0"/>
          </a:p>
          <a:p>
            <a:pPr marL="342900" indent="-342900">
              <a:buFont typeface="Arial" panose="020B0604020202020204" pitchFamily="34" charset="0"/>
              <a:buChar char="•"/>
            </a:pPr>
            <a:r>
              <a:rPr lang="en-AU" dirty="0" smtClean="0"/>
              <a:t>Investigations</a:t>
            </a:r>
          </a:p>
          <a:p>
            <a:endParaRPr lang="en-AU" dirty="0" smtClean="0"/>
          </a:p>
          <a:p>
            <a:endParaRPr lang="en-AU" dirty="0" smtClean="0"/>
          </a:p>
          <a:p>
            <a:pPr marL="342900" indent="-342900">
              <a:buFont typeface="Arial" panose="020B0604020202020204" pitchFamily="34" charset="0"/>
              <a:buChar char="•"/>
            </a:pPr>
            <a:r>
              <a:rPr lang="en-AU" dirty="0" smtClean="0"/>
              <a:t>Professional Conduct Matters</a:t>
            </a:r>
          </a:p>
          <a:p>
            <a:r>
              <a:rPr lang="en-AU" dirty="0"/>
              <a:t>	</a:t>
            </a:r>
            <a:r>
              <a:rPr lang="en-AU" dirty="0" smtClean="0"/>
              <a:t>- complaints</a:t>
            </a:r>
          </a:p>
          <a:p>
            <a:r>
              <a:rPr lang="en-AU" dirty="0" smtClean="0"/>
              <a:t>	- disciplinary hearings</a:t>
            </a:r>
          </a:p>
        </p:txBody>
      </p:sp>
      <p:sp>
        <p:nvSpPr>
          <p:cNvPr id="4" name="Slide Number Placeholder 3"/>
          <p:cNvSpPr>
            <a:spLocks noGrp="1"/>
          </p:cNvSpPr>
          <p:nvPr>
            <p:ph type="sldNum" sz="quarter" idx="12"/>
          </p:nvPr>
        </p:nvSpPr>
        <p:spPr/>
        <p:txBody>
          <a:bodyPr/>
          <a:lstStyle/>
          <a:p>
            <a:fld id="{13B4F27A-39B1-44E5-9C7D-2E36F3CD6A94}" type="slidenum">
              <a:rPr lang="en-AU" smtClean="0"/>
              <a:pPr/>
              <a:t>13</a:t>
            </a:fld>
            <a:endParaRPr lang="en-AU" dirty="0"/>
          </a:p>
        </p:txBody>
      </p:sp>
      <p:pic>
        <p:nvPicPr>
          <p:cNvPr id="614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2879" y="2504331"/>
            <a:ext cx="1440160" cy="9759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15816" y="3717032"/>
            <a:ext cx="1158449" cy="11525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31035" y="5229200"/>
            <a:ext cx="1656184" cy="10871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xtBox 9"/>
          <p:cNvSpPr txBox="1"/>
          <p:nvPr/>
        </p:nvSpPr>
        <p:spPr>
          <a:xfrm>
            <a:off x="6287220" y="2992303"/>
            <a:ext cx="2245220" cy="1301017"/>
          </a:xfrm>
          <a:prstGeom prst="rect">
            <a:avLst/>
          </a:prstGeom>
          <a:noFill/>
        </p:spPr>
        <p:txBody>
          <a:bodyPr wrap="square" rtlCol="0">
            <a:spAutoFit/>
          </a:bodyPr>
          <a:lstStyle/>
          <a:p>
            <a:endParaRPr lang="en-AU" dirty="0"/>
          </a:p>
        </p:txBody>
      </p:sp>
      <p:pic>
        <p:nvPicPr>
          <p:cNvPr id="11" name="Picture 2"/>
          <p:cNvPicPr>
            <a:picLocks noChangeAspect="1" noChangeArrowheads="1"/>
          </p:cNvPicPr>
          <p:nvPr/>
        </p:nvPicPr>
        <p:blipFill>
          <a:blip r:embed="rId6">
            <a:extLst>
              <a:ext uri="{28A0092B-C50C-407E-A947-70E740481C1C}">
                <a14:useLocalDpi xmlns:a14="http://schemas.microsoft.com/office/drawing/2010/main" val="0"/>
              </a:ext>
            </a:extLst>
          </a:blip>
          <a:srcRect l="30952" t="9238" r="45773" b="10953"/>
          <a:stretch>
            <a:fillRect/>
          </a:stretch>
        </p:blipFill>
        <p:spPr bwMode="auto">
          <a:xfrm>
            <a:off x="6502667" y="1233388"/>
            <a:ext cx="2317805" cy="496728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9009242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3900" dirty="0" smtClean="0"/>
              <a:t>Surveyors Registration Board of Victoria</a:t>
            </a:r>
            <a:endParaRPr lang="en-AU" sz="3900" dirty="0"/>
          </a:p>
        </p:txBody>
      </p:sp>
      <p:sp>
        <p:nvSpPr>
          <p:cNvPr id="3" name="Content Placeholder 2"/>
          <p:cNvSpPr>
            <a:spLocks noGrp="1"/>
          </p:cNvSpPr>
          <p:nvPr>
            <p:ph idx="1"/>
          </p:nvPr>
        </p:nvSpPr>
        <p:spPr/>
        <p:txBody>
          <a:bodyPr/>
          <a:lstStyle/>
          <a:p>
            <a:r>
              <a:rPr lang="en-AU" sz="2400" b="1" dirty="0" smtClean="0"/>
              <a:t>Board Membership</a:t>
            </a:r>
          </a:p>
          <a:p>
            <a:endParaRPr lang="en-AU" dirty="0"/>
          </a:p>
          <a:p>
            <a:pPr marL="342900" indent="-342900">
              <a:buFont typeface="Arial" panose="020B0604020202020204" pitchFamily="34" charset="0"/>
              <a:buChar char="•"/>
            </a:pPr>
            <a:r>
              <a:rPr lang="en-AU" dirty="0"/>
              <a:t>Term of the current Board ends on 31 October </a:t>
            </a:r>
            <a:r>
              <a:rPr lang="en-AU" dirty="0" smtClean="0"/>
              <a:t>2016</a:t>
            </a:r>
          </a:p>
          <a:p>
            <a:pPr marL="342900" indent="-342900">
              <a:buFont typeface="Arial" panose="020B0604020202020204" pitchFamily="34" charset="0"/>
              <a:buChar char="•"/>
            </a:pPr>
            <a:r>
              <a:rPr lang="en-AU" dirty="0" smtClean="0"/>
              <a:t>ISV nominations</a:t>
            </a:r>
          </a:p>
          <a:p>
            <a:pPr marL="342900" indent="-342900">
              <a:buFont typeface="Arial" panose="020B0604020202020204" pitchFamily="34" charset="0"/>
              <a:buChar char="•"/>
            </a:pPr>
            <a:r>
              <a:rPr lang="en-AU" dirty="0"/>
              <a:t>New Board to be </a:t>
            </a:r>
            <a:r>
              <a:rPr lang="en-AU" dirty="0" smtClean="0"/>
              <a:t>appointed – 3 year term from </a:t>
            </a:r>
            <a:r>
              <a:rPr lang="en-AU" dirty="0"/>
              <a:t>1 November </a:t>
            </a:r>
            <a:r>
              <a:rPr lang="en-AU" dirty="0" smtClean="0"/>
              <a:t>2016</a:t>
            </a:r>
            <a:endParaRPr lang="en-AU" dirty="0"/>
          </a:p>
          <a:p>
            <a:r>
              <a:rPr lang="en-AU" dirty="0" smtClean="0"/>
              <a:t>			</a:t>
            </a:r>
          </a:p>
          <a:p>
            <a:r>
              <a:rPr lang="en-AU" sz="1800" dirty="0"/>
              <a:t>	</a:t>
            </a:r>
            <a:r>
              <a:rPr lang="en-AU" sz="1800" dirty="0" smtClean="0"/>
              <a:t>		- .</a:t>
            </a:r>
          </a:p>
          <a:p>
            <a:r>
              <a:rPr lang="en-AU" sz="1800" dirty="0"/>
              <a:t>	</a:t>
            </a:r>
            <a:r>
              <a:rPr lang="en-AU" sz="1800" dirty="0" smtClean="0"/>
              <a:t>		- </a:t>
            </a:r>
          </a:p>
        </p:txBody>
      </p:sp>
      <p:sp>
        <p:nvSpPr>
          <p:cNvPr id="4" name="Slide Number Placeholder 3"/>
          <p:cNvSpPr>
            <a:spLocks noGrp="1"/>
          </p:cNvSpPr>
          <p:nvPr>
            <p:ph type="sldNum" sz="quarter" idx="12"/>
          </p:nvPr>
        </p:nvSpPr>
        <p:spPr/>
        <p:txBody>
          <a:bodyPr/>
          <a:lstStyle/>
          <a:p>
            <a:fld id="{13B4F27A-39B1-44E5-9C7D-2E36F3CD6A94}" type="slidenum">
              <a:rPr lang="en-AU" smtClean="0"/>
              <a:pPr/>
              <a:t>14</a:t>
            </a:fld>
            <a:endParaRPr lang="en-AU" dirty="0"/>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7703" y="3429000"/>
            <a:ext cx="4680629" cy="31188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8930494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ltLang="en-US" dirty="0">
                <a:latin typeface="Calibri" panose="020F0502020204030204" pitchFamily="34" charset="0"/>
                <a:cs typeface="Tahoma" pitchFamily="34" charset="0"/>
              </a:rPr>
              <a:t>Further Information</a:t>
            </a:r>
            <a:endParaRPr lang="en-AU" dirty="0">
              <a:latin typeface="Calibri" panose="020F0502020204030204" pitchFamily="34" charset="0"/>
            </a:endParaRPr>
          </a:p>
        </p:txBody>
      </p:sp>
      <p:sp>
        <p:nvSpPr>
          <p:cNvPr id="4" name="Slide Number Placeholder 3"/>
          <p:cNvSpPr>
            <a:spLocks noGrp="1"/>
          </p:cNvSpPr>
          <p:nvPr>
            <p:ph type="sldNum" sz="quarter" idx="12"/>
          </p:nvPr>
        </p:nvSpPr>
        <p:spPr/>
        <p:txBody>
          <a:bodyPr/>
          <a:lstStyle/>
          <a:p>
            <a:fld id="{13B4F27A-39B1-44E5-9C7D-2E36F3CD6A94}" type="slidenum">
              <a:rPr lang="en-AU" smtClean="0"/>
              <a:pPr/>
              <a:t>15</a:t>
            </a:fld>
            <a:endParaRPr lang="en-AU" dirty="0"/>
          </a:p>
        </p:txBody>
      </p:sp>
      <p:sp>
        <p:nvSpPr>
          <p:cNvPr id="5" name="Content Placeholder 4"/>
          <p:cNvSpPr>
            <a:spLocks noGrp="1" noChangeArrowheads="1"/>
          </p:cNvSpPr>
          <p:nvPr>
            <p:ph idx="1"/>
          </p:nvPr>
        </p:nvSpPr>
        <p:spPr bwMode="auto">
          <a:xfrm>
            <a:off x="467544" y="1844824"/>
            <a:ext cx="8229600" cy="3360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spcBef>
                <a:spcPct val="20000"/>
              </a:spcBef>
              <a:spcAft>
                <a:spcPts val="1200"/>
              </a:spcAft>
              <a:buClr>
                <a:schemeClr val="bg1"/>
              </a:buClr>
              <a:buSzPct val="100000"/>
              <a:buFont typeface="Arial" charset="0"/>
              <a:defRPr sz="2000">
                <a:solidFill>
                  <a:schemeClr val="tx1"/>
                </a:solidFill>
                <a:latin typeface="Tahoma" pitchFamily="34" charset="0"/>
                <a:cs typeface="Tahoma" pitchFamily="34" charset="0"/>
              </a:defRPr>
            </a:lvl1pPr>
            <a:lvl2pPr marL="742950" indent="-285750" eaLnBrk="0" hangingPunct="0">
              <a:spcBef>
                <a:spcPct val="20000"/>
              </a:spcBef>
              <a:spcAft>
                <a:spcPts val="1200"/>
              </a:spcAft>
              <a:buClr>
                <a:schemeClr val="bg1"/>
              </a:buClr>
              <a:buFont typeface="Arial" charset="0"/>
              <a:defRPr sz="1400" b="1">
                <a:solidFill>
                  <a:srgbClr val="000000"/>
                </a:solidFill>
                <a:latin typeface="Tahoma" pitchFamily="34" charset="0"/>
                <a:cs typeface="Tahoma" pitchFamily="34" charset="0"/>
              </a:defRPr>
            </a:lvl2pPr>
            <a:lvl3pPr marL="1143000" indent="-228600" defTabSz="84138" eaLnBrk="0" hangingPunct="0">
              <a:spcBef>
                <a:spcPct val="20000"/>
              </a:spcBef>
              <a:buFont typeface="Arial" charset="0"/>
              <a:buChar char="•"/>
              <a:defRPr sz="1400">
                <a:solidFill>
                  <a:srgbClr val="000000"/>
                </a:solidFill>
                <a:latin typeface="Tahoma" pitchFamily="34" charset="0"/>
                <a:cs typeface="Tahoma" pitchFamily="34" charset="0"/>
              </a:defRPr>
            </a:lvl3pPr>
            <a:lvl4pPr marL="1600200" indent="-228600" eaLnBrk="0" hangingPunct="0">
              <a:spcBef>
                <a:spcPts val="1200"/>
              </a:spcBef>
              <a:buClr>
                <a:schemeClr val="bg1"/>
              </a:buClr>
              <a:buFont typeface="Arial" charset="0"/>
              <a:defRPr sz="1400">
                <a:solidFill>
                  <a:srgbClr val="000000"/>
                </a:solidFill>
                <a:latin typeface="Tahoma" pitchFamily="34" charset="0"/>
                <a:cs typeface="Tahoma" pitchFamily="34" charset="0"/>
              </a:defRPr>
            </a:lvl4pPr>
            <a:lvl5pPr marL="2057400" indent="-228600" eaLnBrk="0" hangingPunct="0">
              <a:spcBef>
                <a:spcPct val="20000"/>
              </a:spcBef>
              <a:buClr>
                <a:schemeClr val="bg1"/>
              </a:buClr>
              <a:buFont typeface="Arial" charset="0"/>
              <a:buChar char="•"/>
              <a:defRPr sz="1000">
                <a:solidFill>
                  <a:srgbClr val="000000"/>
                </a:solidFill>
                <a:latin typeface="Verdana" pitchFamily="34" charset="0"/>
                <a:cs typeface="Tahoma" pitchFamily="34" charset="0"/>
              </a:defRPr>
            </a:lvl5pPr>
            <a:lvl6pPr marL="2514600" indent="-228600" defTabSz="457200" eaLnBrk="0" fontAlgn="base" hangingPunct="0">
              <a:spcBef>
                <a:spcPct val="20000"/>
              </a:spcBef>
              <a:spcAft>
                <a:spcPct val="0"/>
              </a:spcAft>
              <a:buClr>
                <a:schemeClr val="bg1"/>
              </a:buClr>
              <a:buFont typeface="Arial" charset="0"/>
              <a:buChar char="•"/>
              <a:defRPr sz="1000">
                <a:solidFill>
                  <a:srgbClr val="000000"/>
                </a:solidFill>
                <a:latin typeface="Verdana" pitchFamily="34" charset="0"/>
                <a:cs typeface="Tahoma" pitchFamily="34" charset="0"/>
              </a:defRPr>
            </a:lvl6pPr>
            <a:lvl7pPr marL="2971800" indent="-228600" defTabSz="457200" eaLnBrk="0" fontAlgn="base" hangingPunct="0">
              <a:spcBef>
                <a:spcPct val="20000"/>
              </a:spcBef>
              <a:spcAft>
                <a:spcPct val="0"/>
              </a:spcAft>
              <a:buClr>
                <a:schemeClr val="bg1"/>
              </a:buClr>
              <a:buFont typeface="Arial" charset="0"/>
              <a:buChar char="•"/>
              <a:defRPr sz="1000">
                <a:solidFill>
                  <a:srgbClr val="000000"/>
                </a:solidFill>
                <a:latin typeface="Verdana" pitchFamily="34" charset="0"/>
                <a:cs typeface="Tahoma" pitchFamily="34" charset="0"/>
              </a:defRPr>
            </a:lvl7pPr>
            <a:lvl8pPr marL="3429000" indent="-228600" defTabSz="457200" eaLnBrk="0" fontAlgn="base" hangingPunct="0">
              <a:spcBef>
                <a:spcPct val="20000"/>
              </a:spcBef>
              <a:spcAft>
                <a:spcPct val="0"/>
              </a:spcAft>
              <a:buClr>
                <a:schemeClr val="bg1"/>
              </a:buClr>
              <a:buFont typeface="Arial" charset="0"/>
              <a:buChar char="•"/>
              <a:defRPr sz="1000">
                <a:solidFill>
                  <a:srgbClr val="000000"/>
                </a:solidFill>
                <a:latin typeface="Verdana" pitchFamily="34" charset="0"/>
                <a:cs typeface="Tahoma" pitchFamily="34" charset="0"/>
              </a:defRPr>
            </a:lvl8pPr>
            <a:lvl9pPr marL="3886200" indent="-228600" defTabSz="457200" eaLnBrk="0" fontAlgn="base" hangingPunct="0">
              <a:spcBef>
                <a:spcPct val="20000"/>
              </a:spcBef>
              <a:spcAft>
                <a:spcPct val="0"/>
              </a:spcAft>
              <a:buClr>
                <a:schemeClr val="bg1"/>
              </a:buClr>
              <a:buFont typeface="Arial" charset="0"/>
              <a:buChar char="•"/>
              <a:defRPr sz="1000">
                <a:solidFill>
                  <a:srgbClr val="000000"/>
                </a:solidFill>
                <a:latin typeface="Verdana" pitchFamily="34" charset="0"/>
                <a:cs typeface="Tahoma" pitchFamily="34" charset="0"/>
              </a:defRPr>
            </a:lvl9pPr>
          </a:lstStyle>
          <a:p>
            <a:pPr eaLnBrk="1" hangingPunct="1">
              <a:spcAft>
                <a:spcPct val="0"/>
              </a:spcAft>
              <a:buClrTx/>
              <a:buSzTx/>
              <a:buFontTx/>
              <a:buNone/>
            </a:pPr>
            <a:r>
              <a:rPr lang="en-AU" altLang="en-US" sz="1800" b="1" dirty="0">
                <a:solidFill>
                  <a:srgbClr val="404040"/>
                </a:solidFill>
                <a:latin typeface="Calibri" pitchFamily="34" charset="0"/>
              </a:rPr>
              <a:t>Office of Surveyor-General Victoria and Office of Geographic Names Victoria</a:t>
            </a:r>
          </a:p>
          <a:p>
            <a:pPr>
              <a:spcAft>
                <a:spcPct val="0"/>
              </a:spcAft>
              <a:buClrTx/>
              <a:buSzTx/>
              <a:buFontTx/>
              <a:buNone/>
            </a:pPr>
            <a:r>
              <a:rPr lang="en-AU" altLang="en-US" sz="1800" dirty="0">
                <a:solidFill>
                  <a:srgbClr val="404040"/>
                </a:solidFill>
                <a:latin typeface="Calibri" pitchFamily="34" charset="0"/>
              </a:rPr>
              <a:t>T	(03) 8636-2525</a:t>
            </a:r>
          </a:p>
          <a:p>
            <a:pPr>
              <a:spcAft>
                <a:spcPct val="0"/>
              </a:spcAft>
              <a:buClrTx/>
              <a:buSzTx/>
              <a:buFontTx/>
              <a:buNone/>
            </a:pPr>
            <a:r>
              <a:rPr lang="en-AU" altLang="en-US" sz="1800" dirty="0" smtClean="0">
                <a:solidFill>
                  <a:srgbClr val="404040"/>
                </a:solidFill>
                <a:latin typeface="Calibri" pitchFamily="34" charset="0"/>
              </a:rPr>
              <a:t>E</a:t>
            </a:r>
            <a:r>
              <a:rPr lang="en-AU" altLang="en-US" sz="1800" dirty="0">
                <a:solidFill>
                  <a:srgbClr val="404040"/>
                </a:solidFill>
                <a:latin typeface="Calibri" pitchFamily="34" charset="0"/>
              </a:rPr>
              <a:t>	</a:t>
            </a:r>
            <a:r>
              <a:rPr lang="en-AU" altLang="en-US" sz="1800" b="1" dirty="0" smtClean="0">
                <a:solidFill>
                  <a:srgbClr val="404040"/>
                </a:solidFill>
                <a:latin typeface="Calibri" pitchFamily="34" charset="0"/>
                <a:hlinkClick r:id="rId3"/>
              </a:rPr>
              <a:t>surveyor.general@delwp.vic.gov.au</a:t>
            </a:r>
            <a:r>
              <a:rPr lang="en-AU" altLang="en-US" sz="1800" b="1" dirty="0">
                <a:solidFill>
                  <a:srgbClr val="404040"/>
                </a:solidFill>
                <a:latin typeface="Calibri" pitchFamily="34" charset="0"/>
              </a:rPr>
              <a:t> </a:t>
            </a:r>
            <a:r>
              <a:rPr lang="en-AU" altLang="en-US" sz="1800" b="1" dirty="0" smtClean="0">
                <a:solidFill>
                  <a:srgbClr val="404040"/>
                </a:solidFill>
                <a:latin typeface="Calibri" pitchFamily="34" charset="0"/>
              </a:rPr>
              <a:t>           </a:t>
            </a:r>
            <a:r>
              <a:rPr lang="en-AU" altLang="en-US" sz="1800" b="1" dirty="0" smtClean="0">
                <a:solidFill>
                  <a:srgbClr val="404040"/>
                </a:solidFill>
                <a:latin typeface="Calibri" pitchFamily="34" charset="0"/>
                <a:hlinkClick r:id="rId4"/>
              </a:rPr>
              <a:t>geo.names@delwp.vic.gov.au</a:t>
            </a:r>
            <a:endParaRPr lang="en-AU" altLang="en-US" sz="1800" dirty="0">
              <a:solidFill>
                <a:srgbClr val="404040"/>
              </a:solidFill>
              <a:latin typeface="Calibri" pitchFamily="34" charset="0"/>
            </a:endParaRPr>
          </a:p>
          <a:p>
            <a:pPr>
              <a:spcAft>
                <a:spcPct val="0"/>
              </a:spcAft>
              <a:buClrTx/>
              <a:buSzTx/>
            </a:pPr>
            <a:r>
              <a:rPr lang="en-AU" altLang="en-US" sz="1800" dirty="0">
                <a:solidFill>
                  <a:srgbClr val="404040"/>
                </a:solidFill>
                <a:latin typeface="Calibri" pitchFamily="34" charset="0"/>
              </a:rPr>
              <a:t>W	</a:t>
            </a:r>
            <a:r>
              <a:rPr lang="en-AU" altLang="en-US" sz="1800" b="1" dirty="0" smtClean="0">
                <a:solidFill>
                  <a:srgbClr val="404040"/>
                </a:solidFill>
                <a:latin typeface="Calibri" pitchFamily="34" charset="0"/>
                <a:hlinkClick r:id="rId5"/>
              </a:rPr>
              <a:t>www.delwp.vic.gov.au/surveying</a:t>
            </a:r>
            <a:r>
              <a:rPr lang="en-AU" altLang="en-US" sz="1800" b="1" dirty="0" smtClean="0">
                <a:solidFill>
                  <a:srgbClr val="404040"/>
                </a:solidFill>
                <a:latin typeface="Calibri" pitchFamily="34" charset="0"/>
              </a:rPr>
              <a:t>	          </a:t>
            </a:r>
            <a:r>
              <a:rPr lang="en-AU" altLang="en-US" sz="1800" b="1" dirty="0" smtClean="0">
                <a:solidFill>
                  <a:srgbClr val="404040"/>
                </a:solidFill>
                <a:latin typeface="Calibri" pitchFamily="34" charset="0"/>
                <a:hlinkClick r:id="rId6"/>
              </a:rPr>
              <a:t>www.delwp.vic.gov.au/namingplaces</a:t>
            </a:r>
            <a:endParaRPr lang="en-AU" altLang="en-US" sz="1800" b="1" dirty="0">
              <a:solidFill>
                <a:srgbClr val="404040"/>
              </a:solidFill>
              <a:latin typeface="Calibri" pitchFamily="34" charset="0"/>
            </a:endParaRPr>
          </a:p>
          <a:p>
            <a:pPr>
              <a:spcAft>
                <a:spcPct val="0"/>
              </a:spcAft>
              <a:buClrTx/>
              <a:buSzTx/>
              <a:buFontTx/>
              <a:buNone/>
            </a:pPr>
            <a:r>
              <a:rPr lang="en-AU" altLang="en-US" sz="1800" b="1" dirty="0" smtClean="0">
                <a:solidFill>
                  <a:srgbClr val="404040"/>
                </a:solidFill>
                <a:latin typeface="Calibri" pitchFamily="34" charset="0"/>
                <a:hlinkClick r:id="rId7"/>
              </a:rPr>
              <a:t>       www.delwp.vic.gov.au/geodesy</a:t>
            </a:r>
            <a:endParaRPr lang="en-AU" altLang="en-US" sz="1800" b="1" dirty="0" smtClean="0">
              <a:solidFill>
                <a:srgbClr val="404040"/>
              </a:solidFill>
              <a:latin typeface="Calibri" pitchFamily="34" charset="0"/>
            </a:endParaRPr>
          </a:p>
          <a:p>
            <a:pPr>
              <a:spcAft>
                <a:spcPct val="0"/>
              </a:spcAft>
              <a:buClrTx/>
              <a:buSzTx/>
              <a:buFontTx/>
              <a:buNone/>
            </a:pPr>
            <a:r>
              <a:rPr lang="en-AU" altLang="en-US" sz="1800" b="1" dirty="0">
                <a:solidFill>
                  <a:srgbClr val="404040"/>
                </a:solidFill>
                <a:latin typeface="Calibri" pitchFamily="34" charset="0"/>
              </a:rPr>
              <a:t> </a:t>
            </a:r>
            <a:r>
              <a:rPr lang="en-AU" altLang="en-US" sz="1800" b="1" dirty="0" smtClean="0">
                <a:solidFill>
                  <a:srgbClr val="404040"/>
                </a:solidFill>
                <a:latin typeface="Calibri" pitchFamily="34" charset="0"/>
              </a:rPr>
              <a:t>      </a:t>
            </a:r>
            <a:endParaRPr lang="en-AU" altLang="en-US" sz="1800" dirty="0">
              <a:solidFill>
                <a:srgbClr val="404040"/>
              </a:solidFill>
              <a:latin typeface="Calibri" pitchFamily="34" charset="0"/>
            </a:endParaRPr>
          </a:p>
          <a:p>
            <a:pPr eaLnBrk="1" hangingPunct="1">
              <a:spcAft>
                <a:spcPct val="0"/>
              </a:spcAft>
              <a:buClrTx/>
              <a:buSzTx/>
              <a:buFontTx/>
              <a:buNone/>
            </a:pPr>
            <a:r>
              <a:rPr lang="en-AU" altLang="en-US" sz="1800" b="1" dirty="0">
                <a:solidFill>
                  <a:srgbClr val="404040"/>
                </a:solidFill>
                <a:latin typeface="Calibri" pitchFamily="34" charset="0"/>
              </a:rPr>
              <a:t>Surveyors Registration Board of Victoria</a:t>
            </a:r>
          </a:p>
          <a:p>
            <a:pPr>
              <a:spcAft>
                <a:spcPct val="0"/>
              </a:spcAft>
              <a:buClrTx/>
              <a:buSzTx/>
              <a:buFontTx/>
              <a:buNone/>
            </a:pPr>
            <a:r>
              <a:rPr lang="en-AU" altLang="en-US" sz="1800" dirty="0">
                <a:solidFill>
                  <a:srgbClr val="404040"/>
                </a:solidFill>
                <a:latin typeface="Calibri" pitchFamily="34" charset="0"/>
              </a:rPr>
              <a:t>T	(03) 8636-2555</a:t>
            </a:r>
          </a:p>
          <a:p>
            <a:pPr>
              <a:spcAft>
                <a:spcPct val="0"/>
              </a:spcAft>
              <a:buClrTx/>
              <a:buSzTx/>
              <a:buFontTx/>
              <a:buNone/>
            </a:pPr>
            <a:r>
              <a:rPr lang="en-AU" altLang="en-US" sz="1800" dirty="0" smtClean="0">
                <a:solidFill>
                  <a:srgbClr val="404040"/>
                </a:solidFill>
                <a:latin typeface="Calibri" pitchFamily="34" charset="0"/>
              </a:rPr>
              <a:t>E</a:t>
            </a:r>
            <a:r>
              <a:rPr lang="en-AU" altLang="en-US" sz="1800" dirty="0">
                <a:solidFill>
                  <a:srgbClr val="404040"/>
                </a:solidFill>
                <a:latin typeface="Calibri" pitchFamily="34" charset="0"/>
              </a:rPr>
              <a:t>	</a:t>
            </a:r>
            <a:r>
              <a:rPr lang="en-AU" altLang="en-US" sz="1800" b="1" dirty="0">
                <a:solidFill>
                  <a:srgbClr val="404040"/>
                </a:solidFill>
                <a:latin typeface="Calibri" pitchFamily="34" charset="0"/>
                <a:hlinkClick r:id="rId8"/>
              </a:rPr>
              <a:t>info@surveyorsboard.vic.gov.au</a:t>
            </a:r>
            <a:r>
              <a:rPr lang="en-AU" altLang="en-US" sz="1800" b="1" dirty="0">
                <a:solidFill>
                  <a:srgbClr val="404040"/>
                </a:solidFill>
                <a:latin typeface="Calibri" pitchFamily="34" charset="0"/>
              </a:rPr>
              <a:t> </a:t>
            </a:r>
            <a:r>
              <a:rPr lang="en-AU" altLang="en-US" sz="1800" dirty="0">
                <a:solidFill>
                  <a:srgbClr val="404040"/>
                </a:solidFill>
                <a:latin typeface="Calibri" pitchFamily="34" charset="0"/>
              </a:rPr>
              <a:t>	</a:t>
            </a:r>
          </a:p>
          <a:p>
            <a:pPr>
              <a:spcAft>
                <a:spcPct val="0"/>
              </a:spcAft>
              <a:buClrTx/>
              <a:buSzTx/>
              <a:buFontTx/>
              <a:buNone/>
            </a:pPr>
            <a:r>
              <a:rPr lang="en-AU" altLang="en-US" sz="1800" dirty="0">
                <a:solidFill>
                  <a:srgbClr val="404040"/>
                </a:solidFill>
                <a:latin typeface="Calibri" pitchFamily="34" charset="0"/>
              </a:rPr>
              <a:t>W	</a:t>
            </a:r>
            <a:r>
              <a:rPr lang="en-AU" altLang="en-US" sz="1800" b="1" dirty="0">
                <a:solidFill>
                  <a:srgbClr val="404040"/>
                </a:solidFill>
                <a:latin typeface="Calibri" pitchFamily="34" charset="0"/>
                <a:hlinkClick r:id="rId9"/>
              </a:rPr>
              <a:t>www.surveyorsboard.vic.gov.au</a:t>
            </a:r>
            <a:endParaRPr lang="en-AU" altLang="en-US" sz="1800" b="1" dirty="0">
              <a:solidFill>
                <a:srgbClr val="404040"/>
              </a:solidFill>
              <a:latin typeface="Calibri" pitchFamily="34" charset="0"/>
            </a:endParaRPr>
          </a:p>
        </p:txBody>
      </p:sp>
    </p:spTree>
    <p:extLst>
      <p:ext uri="{BB962C8B-B14F-4D97-AF65-F5344CB8AC3E}">
        <p14:creationId xmlns:p14="http://schemas.microsoft.com/office/powerpoint/2010/main" val="217974974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Outline</a:t>
            </a:r>
            <a:endParaRPr lang="en-AU" dirty="0"/>
          </a:p>
        </p:txBody>
      </p:sp>
      <p:sp>
        <p:nvSpPr>
          <p:cNvPr id="3" name="Content Placeholder 2"/>
          <p:cNvSpPr>
            <a:spLocks noGrp="1"/>
          </p:cNvSpPr>
          <p:nvPr>
            <p:ph idx="1"/>
          </p:nvPr>
        </p:nvSpPr>
        <p:spPr>
          <a:xfrm>
            <a:off x="450850" y="1340768"/>
            <a:ext cx="8441629" cy="5517232"/>
          </a:xfrm>
        </p:spPr>
        <p:txBody>
          <a:bodyPr>
            <a:normAutofit fontScale="92500" lnSpcReduction="20000"/>
          </a:bodyPr>
          <a:lstStyle/>
          <a:p>
            <a:endParaRPr lang="en-AU" dirty="0" smtClean="0"/>
          </a:p>
          <a:p>
            <a:r>
              <a:rPr lang="en-AU" sz="2400" b="1" dirty="0" smtClean="0"/>
              <a:t>Office of Surveyor-General Victoria</a:t>
            </a:r>
          </a:p>
          <a:p>
            <a:pPr marL="342900" indent="-342900">
              <a:buFont typeface="Arial" panose="020B0604020202020204" pitchFamily="34" charset="0"/>
              <a:buChar char="•"/>
            </a:pPr>
            <a:r>
              <a:rPr lang="en-AU" dirty="0" smtClean="0"/>
              <a:t>Powers of Entry - </a:t>
            </a:r>
            <a:r>
              <a:rPr lang="en-AU" i="1" dirty="0" smtClean="0"/>
              <a:t>s58 Surveying Act 2004</a:t>
            </a:r>
          </a:p>
          <a:p>
            <a:pPr marL="342900" indent="-342900">
              <a:buFont typeface="Arial" panose="020B0604020202020204" pitchFamily="34" charset="0"/>
              <a:buChar char="•"/>
            </a:pPr>
            <a:r>
              <a:rPr lang="en-AU" dirty="0"/>
              <a:t>RE Plans </a:t>
            </a:r>
            <a:r>
              <a:rPr lang="en-AU" dirty="0" smtClean="0"/>
              <a:t>- </a:t>
            </a:r>
            <a:r>
              <a:rPr lang="en-AU" i="1" dirty="0" err="1"/>
              <a:t>Reg</a:t>
            </a:r>
            <a:r>
              <a:rPr lang="en-AU" i="1" dirty="0"/>
              <a:t> 16 (Cadastral Surveys) </a:t>
            </a:r>
          </a:p>
          <a:p>
            <a:pPr marL="342900" indent="-342900">
              <a:buFont typeface="Arial" panose="020B0604020202020204" pitchFamily="34" charset="0"/>
              <a:buChar char="•"/>
            </a:pPr>
            <a:r>
              <a:rPr lang="en-AU" dirty="0" smtClean="0"/>
              <a:t>Boundary Marking </a:t>
            </a:r>
            <a:r>
              <a:rPr lang="en-AU" dirty="0"/>
              <a:t>- </a:t>
            </a:r>
            <a:r>
              <a:rPr lang="en-AU" i="1" dirty="0" err="1"/>
              <a:t>Reg</a:t>
            </a:r>
            <a:r>
              <a:rPr lang="en-AU" i="1" dirty="0"/>
              <a:t> </a:t>
            </a:r>
            <a:r>
              <a:rPr lang="en-AU" i="1" dirty="0" smtClean="0"/>
              <a:t>9 </a:t>
            </a:r>
            <a:r>
              <a:rPr lang="en-AU" i="1" dirty="0"/>
              <a:t>(Cadastral Surveys) </a:t>
            </a:r>
            <a:endParaRPr lang="en-AU" i="1" dirty="0" smtClean="0"/>
          </a:p>
          <a:p>
            <a:pPr marL="342900" indent="-342900">
              <a:buFont typeface="Arial" panose="020B0604020202020204" pitchFamily="34" charset="0"/>
              <a:buChar char="•"/>
            </a:pPr>
            <a:r>
              <a:rPr lang="en-AU" dirty="0" smtClean="0"/>
              <a:t>Map Base Back Capture Project </a:t>
            </a:r>
          </a:p>
          <a:p>
            <a:pPr marL="342900" indent="-342900">
              <a:buFont typeface="Arial" panose="020B0604020202020204" pitchFamily="34" charset="0"/>
              <a:buChar char="•"/>
            </a:pPr>
            <a:r>
              <a:rPr lang="en-AU" dirty="0"/>
              <a:t>Geodetic activities</a:t>
            </a:r>
          </a:p>
          <a:p>
            <a:pPr marL="342900" indent="-342900">
              <a:buFont typeface="Arial" panose="020B0604020202020204" pitchFamily="34" charset="0"/>
              <a:buChar char="•"/>
            </a:pPr>
            <a:r>
              <a:rPr lang="en-AU" dirty="0" smtClean="0"/>
              <a:t>Staff recruitment</a:t>
            </a:r>
          </a:p>
          <a:p>
            <a:pPr marL="342900" indent="-342900">
              <a:buFont typeface="Arial" panose="020B0604020202020204" pitchFamily="34" charset="0"/>
              <a:buChar char="•"/>
            </a:pPr>
            <a:r>
              <a:rPr lang="en-AU" dirty="0"/>
              <a:t>Geographic Names - </a:t>
            </a:r>
            <a:r>
              <a:rPr lang="en-AU" i="1" dirty="0"/>
              <a:t>Naming Rules 2016</a:t>
            </a:r>
          </a:p>
          <a:p>
            <a:pPr marL="342900" indent="-342900">
              <a:buFont typeface="Arial" panose="020B0604020202020204" pitchFamily="34" charset="0"/>
              <a:buChar char="•"/>
            </a:pPr>
            <a:endParaRPr lang="en-AU" dirty="0" smtClean="0"/>
          </a:p>
          <a:p>
            <a:endParaRPr lang="en-AU" dirty="0" smtClean="0"/>
          </a:p>
          <a:p>
            <a:r>
              <a:rPr lang="en-AU" sz="2400" b="1" dirty="0" smtClean="0"/>
              <a:t>Surveyors Registration Board of </a:t>
            </a:r>
            <a:r>
              <a:rPr lang="en-AU" sz="2400" b="1" dirty="0"/>
              <a:t>Victoria</a:t>
            </a:r>
          </a:p>
          <a:p>
            <a:pPr marL="342900" indent="-342900">
              <a:buFont typeface="Arial" panose="020B0604020202020204" pitchFamily="34" charset="0"/>
              <a:buChar char="•"/>
            </a:pPr>
            <a:r>
              <a:rPr lang="en-AU" dirty="0"/>
              <a:t>FPET </a:t>
            </a:r>
            <a:r>
              <a:rPr lang="en-AU" dirty="0" smtClean="0"/>
              <a:t>Survey </a:t>
            </a:r>
            <a:endParaRPr lang="en-AU" dirty="0"/>
          </a:p>
          <a:p>
            <a:pPr marL="342900" indent="-342900">
              <a:buFont typeface="Arial" panose="020B0604020202020204" pitchFamily="34" charset="0"/>
              <a:buChar char="•"/>
            </a:pPr>
            <a:r>
              <a:rPr lang="en-AU" dirty="0" smtClean="0"/>
              <a:t>Professional Training Agreements (PTA) </a:t>
            </a:r>
          </a:p>
          <a:p>
            <a:pPr marL="342900" indent="-342900">
              <a:buFont typeface="Arial" panose="020B0604020202020204" pitchFamily="34" charset="0"/>
              <a:buChar char="•"/>
            </a:pPr>
            <a:r>
              <a:rPr lang="en-AU" dirty="0" smtClean="0"/>
              <a:t>Register of Licensed Surveyors</a:t>
            </a:r>
          </a:p>
          <a:p>
            <a:pPr marL="342900" indent="-342900">
              <a:buFont typeface="Arial" panose="020B0604020202020204" pitchFamily="34" charset="0"/>
              <a:buChar char="•"/>
            </a:pPr>
            <a:r>
              <a:rPr lang="en-AU" dirty="0" smtClean="0"/>
              <a:t>Accreditation and Professional Conduct </a:t>
            </a:r>
          </a:p>
          <a:p>
            <a:pPr marL="342900" indent="-342900">
              <a:buFont typeface="Arial" panose="020B0604020202020204" pitchFamily="34" charset="0"/>
              <a:buChar char="•"/>
            </a:pPr>
            <a:r>
              <a:rPr lang="en-AU" dirty="0" smtClean="0"/>
              <a:t>Board appointments 2016-19</a:t>
            </a:r>
          </a:p>
          <a:p>
            <a:pPr marL="342900" indent="-342900">
              <a:buFont typeface="Arial" panose="020B0604020202020204" pitchFamily="34" charset="0"/>
              <a:buChar char="•"/>
            </a:pPr>
            <a:endParaRPr lang="en-AU" dirty="0"/>
          </a:p>
        </p:txBody>
      </p:sp>
      <p:sp>
        <p:nvSpPr>
          <p:cNvPr id="4" name="Slide Number Placeholder 3"/>
          <p:cNvSpPr>
            <a:spLocks noGrp="1"/>
          </p:cNvSpPr>
          <p:nvPr>
            <p:ph type="sldNum" sz="quarter" idx="12"/>
          </p:nvPr>
        </p:nvSpPr>
        <p:spPr/>
        <p:txBody>
          <a:bodyPr/>
          <a:lstStyle/>
          <a:p>
            <a:fld id="{13B4F27A-39B1-44E5-9C7D-2E36F3CD6A94}" type="slidenum">
              <a:rPr lang="en-AU" smtClean="0"/>
              <a:pPr/>
              <a:t>2</a:t>
            </a:fld>
            <a:endParaRPr lang="en-AU" dirty="0"/>
          </a:p>
        </p:txBody>
      </p:sp>
      <p:pic>
        <p:nvPicPr>
          <p:cNvPr id="6" name="Picture 5" descr="J:\lr\OSG\Images\Promotional photos Rohan Young Dec 2012\2012.12.10_Office of Surveyor-General Victoria_015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96136" y="2204864"/>
            <a:ext cx="3167723" cy="2097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829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t>Office of Surveyor-General Victoria</a:t>
            </a:r>
            <a:endParaRPr lang="en-AU" dirty="0"/>
          </a:p>
        </p:txBody>
      </p:sp>
      <p:sp>
        <p:nvSpPr>
          <p:cNvPr id="3" name="Content Placeholder 2"/>
          <p:cNvSpPr>
            <a:spLocks noGrp="1"/>
          </p:cNvSpPr>
          <p:nvPr>
            <p:ph idx="1"/>
          </p:nvPr>
        </p:nvSpPr>
        <p:spPr/>
        <p:txBody>
          <a:bodyPr>
            <a:normAutofit lnSpcReduction="10000"/>
          </a:bodyPr>
          <a:lstStyle/>
          <a:p>
            <a:r>
              <a:rPr lang="en-AU" sz="2400" b="1" dirty="0"/>
              <a:t>Powers of Entry - </a:t>
            </a:r>
            <a:r>
              <a:rPr lang="en-AU" sz="2400" b="1" i="1" dirty="0"/>
              <a:t>s58 Surveying Act </a:t>
            </a:r>
            <a:r>
              <a:rPr lang="en-AU" sz="2400" b="1" i="1" dirty="0" smtClean="0"/>
              <a:t>2004</a:t>
            </a:r>
          </a:p>
          <a:p>
            <a:endParaRPr lang="en-AU" sz="2400" b="1" i="1" dirty="0"/>
          </a:p>
          <a:p>
            <a:pPr marL="457200" indent="-457200">
              <a:buAutoNum type="arabicParenBoth" startAt="2"/>
            </a:pPr>
            <a:r>
              <a:rPr lang="en-AU" dirty="0" smtClean="0"/>
              <a:t>A </a:t>
            </a:r>
            <a:r>
              <a:rPr lang="en-AU" dirty="0"/>
              <a:t>licensed surveyor, or a person acting under the direction and supervision of a licensed surveyor, may, during ordinary working hours on any business day </a:t>
            </a:r>
            <a:r>
              <a:rPr lang="en-AU" b="1" dirty="0"/>
              <a:t>and after giving reasonable notice to the occupier of the land</a:t>
            </a:r>
            <a:r>
              <a:rPr lang="en-AU" dirty="0"/>
              <a:t>, enter land and do on the land all acts, including the placing of survey pegs or survey marks that are reasonably necessary for the purposes of a cadastral survey</a:t>
            </a:r>
            <a:r>
              <a:rPr lang="en-AU" dirty="0" smtClean="0"/>
              <a:t>.</a:t>
            </a:r>
          </a:p>
          <a:p>
            <a:pPr marL="457200" indent="-457200">
              <a:buAutoNum type="arabicParenBoth" startAt="2"/>
            </a:pPr>
            <a:r>
              <a:rPr lang="en-AU" dirty="0" smtClean="0"/>
              <a:t>Identity card production – exercise of powers</a:t>
            </a:r>
          </a:p>
          <a:p>
            <a:pPr marL="457200" indent="-457200">
              <a:buAutoNum type="arabicParenBoth" startAt="2"/>
            </a:pPr>
            <a:r>
              <a:rPr lang="en-AU" dirty="0" smtClean="0"/>
              <a:t>Residence entry – consent in writing</a:t>
            </a:r>
            <a:endParaRPr lang="en-AU" dirty="0"/>
          </a:p>
          <a:p>
            <a:endParaRPr lang="en-AU" dirty="0" smtClean="0"/>
          </a:p>
          <a:p>
            <a:pPr marL="342900" indent="-342900">
              <a:buFont typeface="Arial" panose="020B0604020202020204" pitchFamily="34" charset="0"/>
              <a:buChar char="•"/>
            </a:pPr>
            <a:r>
              <a:rPr lang="en-AU" b="1" dirty="0" smtClean="0"/>
              <a:t>‘Reasonable notice’ interpretation ??</a:t>
            </a:r>
          </a:p>
          <a:p>
            <a:pPr marL="1085850" lvl="1" indent="-342900">
              <a:buFontTx/>
              <a:buChar char="-"/>
            </a:pPr>
            <a:r>
              <a:rPr lang="en-AU" sz="2000" dirty="0" smtClean="0"/>
              <a:t>VIC, SA, TAS, NZ</a:t>
            </a:r>
          </a:p>
          <a:p>
            <a:pPr marL="1085850" lvl="1" indent="-342900">
              <a:buFontTx/>
              <a:buChar char="-"/>
            </a:pPr>
            <a:r>
              <a:rPr lang="en-AU" sz="2000" dirty="0" smtClean="0"/>
              <a:t>WA, QLD (silent)</a:t>
            </a:r>
          </a:p>
          <a:p>
            <a:pPr marL="1085850" lvl="1" indent="-342900">
              <a:buFontTx/>
              <a:buChar char="-"/>
            </a:pPr>
            <a:r>
              <a:rPr lang="en-AU" sz="2000" dirty="0" smtClean="0"/>
              <a:t>NSW (24 hours)</a:t>
            </a:r>
          </a:p>
          <a:p>
            <a:pPr marL="1200150" lvl="1" indent="-457200">
              <a:buFont typeface="Wingdings" panose="05000000000000000000" pitchFamily="2" charset="2"/>
              <a:buChar char="Ø"/>
            </a:pPr>
            <a:endParaRPr lang="en-AU" sz="1400" dirty="0" smtClean="0"/>
          </a:p>
        </p:txBody>
      </p:sp>
      <p:sp>
        <p:nvSpPr>
          <p:cNvPr id="4" name="Slide Number Placeholder 3"/>
          <p:cNvSpPr>
            <a:spLocks noGrp="1"/>
          </p:cNvSpPr>
          <p:nvPr>
            <p:ph type="sldNum" sz="quarter" idx="12"/>
          </p:nvPr>
        </p:nvSpPr>
        <p:spPr/>
        <p:txBody>
          <a:bodyPr/>
          <a:lstStyle/>
          <a:p>
            <a:fld id="{13B4F27A-39B1-44E5-9C7D-2E36F3CD6A94}" type="slidenum">
              <a:rPr lang="en-AU" smtClean="0"/>
              <a:pPr/>
              <a:t>3</a:t>
            </a:fld>
            <a:endParaRPr lang="en-AU" dirty="0"/>
          </a:p>
        </p:txBody>
      </p:sp>
      <p:pic>
        <p:nvPicPr>
          <p:cNvPr id="6" name="Picture 5"/>
          <p:cNvPicPr/>
          <p:nvPr/>
        </p:nvPicPr>
        <p:blipFill>
          <a:blip r:embed="rId3"/>
          <a:stretch>
            <a:fillRect/>
          </a:stretch>
        </p:blipFill>
        <p:spPr>
          <a:xfrm>
            <a:off x="5682389" y="4221088"/>
            <a:ext cx="2891790" cy="2416810"/>
          </a:xfrm>
          <a:prstGeom prst="rect">
            <a:avLst/>
          </a:prstGeom>
        </p:spPr>
      </p:pic>
    </p:spTree>
    <p:extLst>
      <p:ext uri="{BB962C8B-B14F-4D97-AF65-F5344CB8AC3E}">
        <p14:creationId xmlns:p14="http://schemas.microsoft.com/office/powerpoint/2010/main" val="32952601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a:t>Office of Surveyor-General Victoria</a:t>
            </a:r>
          </a:p>
        </p:txBody>
      </p:sp>
      <p:sp>
        <p:nvSpPr>
          <p:cNvPr id="3" name="Content Placeholder 2"/>
          <p:cNvSpPr>
            <a:spLocks noGrp="1"/>
          </p:cNvSpPr>
          <p:nvPr>
            <p:ph idx="1"/>
          </p:nvPr>
        </p:nvSpPr>
        <p:spPr>
          <a:xfrm>
            <a:off x="450851" y="1340768"/>
            <a:ext cx="8229600" cy="5400600"/>
          </a:xfrm>
        </p:spPr>
        <p:txBody>
          <a:bodyPr>
            <a:normAutofit fontScale="92500" lnSpcReduction="20000"/>
          </a:bodyPr>
          <a:lstStyle/>
          <a:p>
            <a:r>
              <a:rPr lang="en-AU" sz="2400" b="1" dirty="0" smtClean="0"/>
              <a:t>RE Plans - </a:t>
            </a:r>
            <a:r>
              <a:rPr lang="en-AU" sz="2400" i="1" dirty="0" err="1" smtClean="0"/>
              <a:t>Reg</a:t>
            </a:r>
            <a:r>
              <a:rPr lang="en-AU" sz="2400" i="1" dirty="0" smtClean="0"/>
              <a:t> </a:t>
            </a:r>
            <a:r>
              <a:rPr lang="en-AU" sz="2400" i="1" dirty="0"/>
              <a:t>16 (Cadastral Surveys) </a:t>
            </a:r>
            <a:endParaRPr lang="en-AU" dirty="0" smtClean="0"/>
          </a:p>
          <a:p>
            <a:r>
              <a:rPr lang="en-AU" b="1" dirty="0" smtClean="0"/>
              <a:t>Record of having re-established a cadastral boundary</a:t>
            </a:r>
            <a:endParaRPr lang="en-AU" b="1" dirty="0"/>
          </a:p>
          <a:p>
            <a:endParaRPr lang="en-AU" b="1" dirty="0" smtClean="0"/>
          </a:p>
          <a:p>
            <a:r>
              <a:rPr lang="en-AU" b="1" dirty="0" smtClean="0"/>
              <a:t>RE </a:t>
            </a:r>
            <a:r>
              <a:rPr lang="en-AU" b="1" dirty="0"/>
              <a:t>Plans lodged in June 2016</a:t>
            </a:r>
            <a:r>
              <a:rPr lang="en-AU" b="1" dirty="0" smtClean="0"/>
              <a:t>:</a:t>
            </a:r>
            <a:endParaRPr lang="en-AU" b="1" dirty="0"/>
          </a:p>
          <a:p>
            <a:r>
              <a:rPr lang="en-AU" dirty="0"/>
              <a:t>SPEAR:	311	</a:t>
            </a:r>
          </a:p>
          <a:p>
            <a:r>
              <a:rPr lang="en-AU" dirty="0"/>
              <a:t>Paper:	8	</a:t>
            </a:r>
          </a:p>
          <a:p>
            <a:r>
              <a:rPr lang="en-AU" b="1" dirty="0"/>
              <a:t>TOTAL:	319	</a:t>
            </a:r>
            <a:r>
              <a:rPr lang="en-AU" b="1" dirty="0" smtClean="0"/>
              <a:t>97.5%</a:t>
            </a:r>
            <a:r>
              <a:rPr lang="en-AU" dirty="0" smtClean="0"/>
              <a:t> of RE Plans lodged in June via </a:t>
            </a:r>
            <a:r>
              <a:rPr lang="en-AU" b="1" dirty="0" smtClean="0"/>
              <a:t>SPEAR</a:t>
            </a:r>
            <a:endParaRPr lang="en-AU" b="1" dirty="0"/>
          </a:p>
          <a:p>
            <a:endParaRPr lang="en-AU" dirty="0" smtClean="0"/>
          </a:p>
          <a:p>
            <a:r>
              <a:rPr lang="en-AU" b="1" dirty="0" smtClean="0"/>
              <a:t>‘</a:t>
            </a:r>
            <a:r>
              <a:rPr lang="en-AU" b="1" dirty="0"/>
              <a:t>Record’ </a:t>
            </a:r>
            <a:r>
              <a:rPr lang="en-AU" b="1" dirty="0" smtClean="0"/>
              <a:t>total 3757</a:t>
            </a:r>
            <a:r>
              <a:rPr lang="en-AU" dirty="0" smtClean="0"/>
              <a:t> </a:t>
            </a:r>
            <a:r>
              <a:rPr lang="en-AU" dirty="0"/>
              <a:t>RE Plans lodged in 2015-16 </a:t>
            </a:r>
            <a:r>
              <a:rPr lang="en-AU" dirty="0" smtClean="0"/>
              <a:t>   (</a:t>
            </a:r>
            <a:r>
              <a:rPr lang="en-AU" dirty="0"/>
              <a:t>↑361 </a:t>
            </a:r>
            <a:r>
              <a:rPr lang="en-AU" dirty="0" smtClean="0"/>
              <a:t>c/f 2014-15)</a:t>
            </a:r>
            <a:endParaRPr lang="en-AU" dirty="0"/>
          </a:p>
          <a:p>
            <a:r>
              <a:rPr lang="en-AU" b="1" dirty="0" smtClean="0"/>
              <a:t>89.1</a:t>
            </a:r>
            <a:r>
              <a:rPr lang="en-AU" b="1" dirty="0"/>
              <a:t>%</a:t>
            </a:r>
            <a:r>
              <a:rPr lang="en-AU" dirty="0"/>
              <a:t> of </a:t>
            </a:r>
            <a:r>
              <a:rPr lang="en-AU" dirty="0" smtClean="0"/>
              <a:t>RE </a:t>
            </a:r>
            <a:r>
              <a:rPr lang="en-AU" dirty="0"/>
              <a:t>Plans </a:t>
            </a:r>
            <a:r>
              <a:rPr lang="en-AU" dirty="0" smtClean="0"/>
              <a:t>lodged </a:t>
            </a:r>
            <a:r>
              <a:rPr lang="en-AU" dirty="0"/>
              <a:t>via </a:t>
            </a:r>
            <a:r>
              <a:rPr lang="en-AU" b="1" dirty="0"/>
              <a:t>SPEAR</a:t>
            </a:r>
            <a:r>
              <a:rPr lang="en-AU" dirty="0"/>
              <a:t> in </a:t>
            </a:r>
            <a:r>
              <a:rPr lang="en-AU" dirty="0" smtClean="0"/>
              <a:t>2015-16    </a:t>
            </a:r>
            <a:r>
              <a:rPr lang="en-AU" dirty="0"/>
              <a:t>(↑7.1% c/f 2014-15</a:t>
            </a:r>
            <a:r>
              <a:rPr lang="en-AU" dirty="0" smtClean="0"/>
              <a:t>)</a:t>
            </a:r>
            <a:endParaRPr lang="en-AU" dirty="0">
              <a:solidFill>
                <a:srgbClr val="FF0000"/>
              </a:solidFill>
            </a:endParaRPr>
          </a:p>
          <a:p>
            <a:r>
              <a:rPr lang="en-AU" dirty="0"/>
              <a:t>Previous highest yearly tally </a:t>
            </a:r>
            <a:r>
              <a:rPr lang="en-AU" b="1" dirty="0" smtClean="0"/>
              <a:t>3561</a:t>
            </a:r>
            <a:r>
              <a:rPr lang="en-AU" dirty="0" smtClean="0"/>
              <a:t> </a:t>
            </a:r>
            <a:r>
              <a:rPr lang="en-AU" dirty="0"/>
              <a:t>in 2007-08.</a:t>
            </a:r>
          </a:p>
          <a:p>
            <a:pPr marL="342900" indent="-342900">
              <a:buFont typeface="Arial" panose="020B0604020202020204" pitchFamily="34" charset="0"/>
              <a:buChar char="•"/>
            </a:pPr>
            <a:endParaRPr lang="en-AU" dirty="0" smtClean="0"/>
          </a:p>
          <a:p>
            <a:pPr marL="342900" indent="-342900">
              <a:buFont typeface="Arial" panose="020B0604020202020204" pitchFamily="34" charset="0"/>
              <a:buChar char="•"/>
            </a:pPr>
            <a:r>
              <a:rPr lang="en-AU" dirty="0" smtClean="0"/>
              <a:t>Anecdotal non-compliance</a:t>
            </a:r>
          </a:p>
          <a:p>
            <a:pPr marL="342900" indent="-342900">
              <a:buFont typeface="Arial" panose="020B0604020202020204" pitchFamily="34" charset="0"/>
              <a:buChar char="•"/>
            </a:pPr>
            <a:r>
              <a:rPr lang="en-AU" dirty="0" smtClean="0"/>
              <a:t>Competitive local advantage</a:t>
            </a:r>
          </a:p>
          <a:p>
            <a:pPr marL="342900" indent="-342900">
              <a:buFont typeface="Arial" panose="020B0604020202020204" pitchFamily="34" charset="0"/>
              <a:buChar char="•"/>
            </a:pPr>
            <a:r>
              <a:rPr lang="en-AU" dirty="0" smtClean="0"/>
              <a:t>Follow up PS/</a:t>
            </a:r>
            <a:r>
              <a:rPr lang="en-AU" dirty="0" err="1" smtClean="0"/>
              <a:t>Appn</a:t>
            </a:r>
            <a:endParaRPr lang="en-AU" dirty="0" smtClean="0"/>
          </a:p>
          <a:p>
            <a:pPr marL="342900" indent="-342900">
              <a:buFont typeface="Arial" panose="020B0604020202020204" pitchFamily="34" charset="0"/>
              <a:buChar char="•"/>
            </a:pPr>
            <a:r>
              <a:rPr lang="en-AU" dirty="0" smtClean="0"/>
              <a:t>S-G Practice Directive amendment</a:t>
            </a:r>
          </a:p>
          <a:p>
            <a:pPr marL="342900" indent="-342900">
              <a:buFont typeface="Arial" panose="020B0604020202020204" pitchFamily="34" charset="0"/>
              <a:buChar char="•"/>
            </a:pPr>
            <a:r>
              <a:rPr lang="en-AU" dirty="0" smtClean="0"/>
              <a:t>Professional </a:t>
            </a:r>
            <a:r>
              <a:rPr lang="en-AU" dirty="0"/>
              <a:t>responsibility </a:t>
            </a:r>
            <a:r>
              <a:rPr lang="en-AU" dirty="0" smtClean="0"/>
              <a:t>– 60 days to lodge with OSGV</a:t>
            </a:r>
          </a:p>
          <a:p>
            <a:pPr marL="342900" indent="-342900">
              <a:buFont typeface="Arial" panose="020B0604020202020204" pitchFamily="34" charset="0"/>
              <a:buChar char="•"/>
            </a:pPr>
            <a:endParaRPr lang="en-AU" dirty="0"/>
          </a:p>
        </p:txBody>
      </p:sp>
      <p:sp>
        <p:nvSpPr>
          <p:cNvPr id="4" name="Slide Number Placeholder 3"/>
          <p:cNvSpPr>
            <a:spLocks noGrp="1"/>
          </p:cNvSpPr>
          <p:nvPr>
            <p:ph type="sldNum" sz="quarter" idx="12"/>
          </p:nvPr>
        </p:nvSpPr>
        <p:spPr/>
        <p:txBody>
          <a:bodyPr/>
          <a:lstStyle/>
          <a:p>
            <a:fld id="{13B4F27A-39B1-44E5-9C7D-2E36F3CD6A94}" type="slidenum">
              <a:rPr lang="en-AU" smtClean="0"/>
              <a:pPr/>
              <a:t>4</a:t>
            </a:fld>
            <a:endParaRPr lang="en-AU" dirty="0"/>
          </a:p>
        </p:txBody>
      </p:sp>
    </p:spTree>
    <p:extLst>
      <p:ext uri="{BB962C8B-B14F-4D97-AF65-F5344CB8AC3E}">
        <p14:creationId xmlns:p14="http://schemas.microsoft.com/office/powerpoint/2010/main" val="5907732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a:t>Office of Surveyor-General Victoria</a:t>
            </a:r>
          </a:p>
        </p:txBody>
      </p:sp>
      <p:sp>
        <p:nvSpPr>
          <p:cNvPr id="3" name="Content Placeholder 2"/>
          <p:cNvSpPr>
            <a:spLocks noGrp="1"/>
          </p:cNvSpPr>
          <p:nvPr>
            <p:ph idx="1"/>
          </p:nvPr>
        </p:nvSpPr>
        <p:spPr/>
        <p:txBody>
          <a:bodyPr/>
          <a:lstStyle/>
          <a:p>
            <a:r>
              <a:rPr lang="en-AU" sz="2400" dirty="0"/>
              <a:t>Boundary Marking - </a:t>
            </a:r>
            <a:r>
              <a:rPr lang="en-AU" sz="2400" i="1" dirty="0" err="1"/>
              <a:t>Reg</a:t>
            </a:r>
            <a:r>
              <a:rPr lang="en-AU" sz="2400" i="1" dirty="0"/>
              <a:t> 9 (Cadastral Surveys</a:t>
            </a:r>
            <a:r>
              <a:rPr lang="en-AU" sz="2400" i="1" dirty="0" smtClean="0"/>
              <a:t>)</a:t>
            </a:r>
          </a:p>
          <a:p>
            <a:endParaRPr lang="en-AU" sz="2400" i="1" dirty="0"/>
          </a:p>
          <a:p>
            <a:endParaRPr lang="en-AU" dirty="0"/>
          </a:p>
          <a:p>
            <a:endParaRPr lang="en-AU" dirty="0"/>
          </a:p>
        </p:txBody>
      </p:sp>
      <p:sp>
        <p:nvSpPr>
          <p:cNvPr id="4" name="Slide Number Placeholder 3"/>
          <p:cNvSpPr>
            <a:spLocks noGrp="1"/>
          </p:cNvSpPr>
          <p:nvPr>
            <p:ph type="sldNum" sz="quarter" idx="12"/>
          </p:nvPr>
        </p:nvSpPr>
        <p:spPr/>
        <p:txBody>
          <a:bodyPr/>
          <a:lstStyle/>
          <a:p>
            <a:fld id="{13B4F27A-39B1-44E5-9C7D-2E36F3CD6A94}" type="slidenum">
              <a:rPr lang="en-AU" smtClean="0"/>
              <a:pPr/>
              <a:t>5</a:t>
            </a:fld>
            <a:endParaRPr lang="en-AU" dirty="0"/>
          </a:p>
        </p:txBody>
      </p:sp>
      <p:pic>
        <p:nvPicPr>
          <p:cNvPr id="6" name="Picture 5"/>
          <p:cNvPicPr/>
          <p:nvPr/>
        </p:nvPicPr>
        <p:blipFill>
          <a:blip r:embed="rId3"/>
          <a:stretch>
            <a:fillRect/>
          </a:stretch>
        </p:blipFill>
        <p:spPr>
          <a:xfrm>
            <a:off x="6372201" y="2348880"/>
            <a:ext cx="2160240" cy="3096344"/>
          </a:xfrm>
          <a:prstGeom prst="rect">
            <a:avLst/>
          </a:prstGeom>
        </p:spPr>
      </p:pic>
      <p:sp>
        <p:nvSpPr>
          <p:cNvPr id="7" name="TextBox 6"/>
          <p:cNvSpPr txBox="1"/>
          <p:nvPr/>
        </p:nvSpPr>
        <p:spPr>
          <a:xfrm>
            <a:off x="1628056" y="2717304"/>
            <a:ext cx="3312368" cy="369332"/>
          </a:xfrm>
          <a:prstGeom prst="rect">
            <a:avLst/>
          </a:prstGeom>
          <a:noFill/>
        </p:spPr>
        <p:txBody>
          <a:bodyPr wrap="square" rtlCol="0">
            <a:spAutoFit/>
          </a:bodyPr>
          <a:lstStyle/>
          <a:p>
            <a:endParaRPr lang="en-AU" dirty="0"/>
          </a:p>
        </p:txBody>
      </p:sp>
      <p:sp>
        <p:nvSpPr>
          <p:cNvPr id="8" name="AutoShape 2" descr="Displaying photo.JPG"/>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9592" y="2358320"/>
            <a:ext cx="4335760" cy="32518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109657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a:t>Office of Surveyor-General Victoria</a:t>
            </a:r>
          </a:p>
        </p:txBody>
      </p:sp>
      <p:sp>
        <p:nvSpPr>
          <p:cNvPr id="3" name="Content Placeholder 2"/>
          <p:cNvSpPr>
            <a:spLocks noGrp="1"/>
          </p:cNvSpPr>
          <p:nvPr>
            <p:ph idx="1"/>
          </p:nvPr>
        </p:nvSpPr>
        <p:spPr/>
        <p:txBody>
          <a:bodyPr/>
          <a:lstStyle/>
          <a:p>
            <a:r>
              <a:rPr lang="en-AU" sz="2400" b="1" dirty="0" smtClean="0"/>
              <a:t>Map Base Back Capture Project</a:t>
            </a:r>
            <a:endParaRPr lang="en-AU" sz="2400" b="1" dirty="0"/>
          </a:p>
          <a:p>
            <a:pPr marL="342900" indent="-342900">
              <a:buFont typeface="Arial" panose="020B0604020202020204" pitchFamily="34" charset="0"/>
              <a:buChar char="•"/>
            </a:pPr>
            <a:endParaRPr lang="en-AU" dirty="0" smtClean="0"/>
          </a:p>
          <a:p>
            <a:pPr marL="342900" indent="-342900">
              <a:buFont typeface="Arial" panose="020B0604020202020204" pitchFamily="34" charset="0"/>
              <a:buChar char="•"/>
            </a:pPr>
            <a:r>
              <a:rPr lang="en-AU" dirty="0" smtClean="0"/>
              <a:t>Land Victoria Pilot Project</a:t>
            </a:r>
          </a:p>
          <a:p>
            <a:pPr marL="342900" indent="-342900">
              <a:buFont typeface="Arial" panose="020B0604020202020204" pitchFamily="34" charset="0"/>
              <a:buChar char="•"/>
            </a:pPr>
            <a:r>
              <a:rPr lang="en-AU" dirty="0" smtClean="0"/>
              <a:t>Software development</a:t>
            </a:r>
          </a:p>
          <a:p>
            <a:pPr marL="342900" indent="-342900">
              <a:buFont typeface="Arial" panose="020B0604020202020204" pitchFamily="34" charset="0"/>
              <a:buChar char="•"/>
            </a:pPr>
            <a:r>
              <a:rPr lang="en-AU" dirty="0" smtClean="0"/>
              <a:t>2012 Business Case methodology </a:t>
            </a:r>
          </a:p>
          <a:p>
            <a:pPr marL="342900" indent="-342900">
              <a:buFont typeface="Arial" panose="020B0604020202020204" pitchFamily="34" charset="0"/>
              <a:buChar char="•"/>
            </a:pPr>
            <a:r>
              <a:rPr lang="en-AU" dirty="0" smtClean="0"/>
              <a:t>Smarter technology</a:t>
            </a:r>
          </a:p>
          <a:p>
            <a:pPr marL="342900" indent="-342900">
              <a:buFont typeface="Arial" panose="020B0604020202020204" pitchFamily="34" charset="0"/>
              <a:buChar char="•"/>
            </a:pPr>
            <a:endParaRPr lang="en-AU" dirty="0"/>
          </a:p>
          <a:p>
            <a:endParaRPr lang="en-AU" dirty="0"/>
          </a:p>
        </p:txBody>
      </p:sp>
      <p:sp>
        <p:nvSpPr>
          <p:cNvPr id="4" name="Slide Number Placeholder 3"/>
          <p:cNvSpPr>
            <a:spLocks noGrp="1"/>
          </p:cNvSpPr>
          <p:nvPr>
            <p:ph type="sldNum" sz="quarter" idx="12"/>
          </p:nvPr>
        </p:nvSpPr>
        <p:spPr/>
        <p:txBody>
          <a:bodyPr/>
          <a:lstStyle/>
          <a:p>
            <a:fld id="{13B4F27A-39B1-44E5-9C7D-2E36F3CD6A94}" type="slidenum">
              <a:rPr lang="en-AU" smtClean="0"/>
              <a:pPr/>
              <a:t>6</a:t>
            </a:fld>
            <a:endParaRPr lang="en-AU" dirty="0"/>
          </a:p>
        </p:txBody>
      </p:sp>
      <p:pic>
        <p:nvPicPr>
          <p:cNvPr id="6" name="Picture 5" descr="VM_Property_Casestudy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31840" y="3356992"/>
            <a:ext cx="5316264" cy="3145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5517070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Office of Surveyor-General Victoria</a:t>
            </a:r>
            <a:endParaRPr lang="en-AU" dirty="0">
              <a:latin typeface="+mn-lt"/>
            </a:endParaRPr>
          </a:p>
        </p:txBody>
      </p:sp>
      <p:sp>
        <p:nvSpPr>
          <p:cNvPr id="4" name="Slide Number Placeholder 3"/>
          <p:cNvSpPr>
            <a:spLocks noGrp="1"/>
          </p:cNvSpPr>
          <p:nvPr>
            <p:ph type="sldNum" sz="quarter" idx="12"/>
          </p:nvPr>
        </p:nvSpPr>
        <p:spPr/>
        <p:txBody>
          <a:bodyPr/>
          <a:lstStyle/>
          <a:p>
            <a:fld id="{13B4F27A-39B1-44E5-9C7D-2E36F3CD6A94}" type="slidenum">
              <a:rPr lang="en-AU" smtClean="0"/>
              <a:pPr/>
              <a:t>7</a:t>
            </a:fld>
            <a:endParaRPr lang="en-AU" dirty="0"/>
          </a:p>
        </p:txBody>
      </p:sp>
      <p:sp>
        <p:nvSpPr>
          <p:cNvPr id="5" name="Content Placeholder 5"/>
          <p:cNvSpPr>
            <a:spLocks noGrp="1"/>
          </p:cNvSpPr>
          <p:nvPr>
            <p:ph idx="1"/>
          </p:nvPr>
        </p:nvSpPr>
        <p:spPr>
          <a:xfrm>
            <a:off x="450000" y="1339200"/>
            <a:ext cx="4835298" cy="5266208"/>
          </a:xfrm>
        </p:spPr>
        <p:txBody>
          <a:bodyPr lIns="90000">
            <a:normAutofit/>
          </a:bodyPr>
          <a:lstStyle/>
          <a:p>
            <a:pPr marL="9525">
              <a:buClr>
                <a:schemeClr val="tx1"/>
              </a:buClr>
            </a:pPr>
            <a:r>
              <a:rPr lang="en-AU" sz="2400" b="1" dirty="0" smtClean="0"/>
              <a:t>Geodetic Activities</a:t>
            </a:r>
          </a:p>
          <a:p>
            <a:pPr marL="9525">
              <a:buClr>
                <a:schemeClr val="tx1"/>
              </a:buClr>
            </a:pPr>
            <a:endParaRPr lang="en-AU" altLang="en-US" sz="2400" dirty="0" smtClean="0">
              <a:cs typeface="Tahoma" pitchFamily="34" charset="0"/>
            </a:endParaRPr>
          </a:p>
          <a:p>
            <a:pPr marL="352425" indent="-342900">
              <a:buClr>
                <a:schemeClr val="tx1"/>
              </a:buClr>
              <a:buFont typeface="Arial" charset="0"/>
              <a:buChar char="•"/>
            </a:pPr>
            <a:r>
              <a:rPr lang="en-AU" altLang="en-US" dirty="0" smtClean="0">
                <a:cs typeface="Tahoma" pitchFamily="34" charset="0"/>
              </a:rPr>
              <a:t>Strategy </a:t>
            </a:r>
            <a:r>
              <a:rPr lang="en-AU" altLang="en-US" dirty="0">
                <a:cs typeface="Tahoma" pitchFamily="34" charset="0"/>
              </a:rPr>
              <a:t>for Victoria’s positioning system 2016-2020 launched in December 2015</a:t>
            </a:r>
          </a:p>
          <a:p>
            <a:pPr marL="352425" indent="-342900" eaLnBrk="1" hangingPunct="1">
              <a:buClr>
                <a:schemeClr val="tx1"/>
              </a:buClr>
              <a:buFont typeface="Arial" charset="0"/>
              <a:buChar char="•"/>
            </a:pPr>
            <a:endParaRPr lang="en-AU" altLang="en-US" dirty="0" smtClean="0">
              <a:cs typeface="Tahoma" pitchFamily="34" charset="0"/>
            </a:endParaRPr>
          </a:p>
          <a:p>
            <a:pPr marL="352425" indent="-342900">
              <a:buClr>
                <a:schemeClr val="tx1"/>
              </a:buClr>
              <a:buFont typeface="Arial" charset="0"/>
              <a:buChar char="•"/>
            </a:pPr>
            <a:r>
              <a:rPr lang="en-AU" altLang="en-US" dirty="0" smtClean="0">
                <a:cs typeface="Tahoma" pitchFamily="34" charset="0"/>
              </a:rPr>
              <a:t>Contribution to  GDA Datum Modernisation Implementation Working Group</a:t>
            </a:r>
          </a:p>
          <a:p>
            <a:pPr marL="9525">
              <a:buClr>
                <a:schemeClr val="tx1"/>
              </a:buClr>
            </a:pPr>
            <a:r>
              <a:rPr lang="en-AU" altLang="en-US" dirty="0">
                <a:cs typeface="Tahoma" pitchFamily="34" charset="0"/>
              </a:rPr>
              <a:t>	</a:t>
            </a:r>
            <a:r>
              <a:rPr lang="en-AU" altLang="en-US" dirty="0" smtClean="0">
                <a:cs typeface="Tahoma" pitchFamily="34" charset="0"/>
              </a:rPr>
              <a:t>- analysis of survey responses </a:t>
            </a:r>
            <a:endParaRPr lang="en-AU" altLang="en-US" dirty="0">
              <a:cs typeface="Tahoma" pitchFamily="34" charset="0"/>
            </a:endParaRPr>
          </a:p>
          <a:p>
            <a:pPr marL="352425" indent="-342900">
              <a:buClr>
                <a:schemeClr val="tx1"/>
              </a:buClr>
              <a:buFont typeface="Arial" charset="0"/>
              <a:buChar char="•"/>
            </a:pPr>
            <a:endParaRPr lang="en-AU" altLang="en-US" dirty="0">
              <a:cs typeface="Tahoma" pitchFamily="34" charset="0"/>
            </a:endParaRPr>
          </a:p>
          <a:p>
            <a:pPr marL="352425" indent="-342900">
              <a:buClr>
                <a:schemeClr val="tx1"/>
              </a:buClr>
              <a:buFont typeface="Arial" charset="0"/>
              <a:buChar char="•"/>
            </a:pPr>
            <a:r>
              <a:rPr lang="en-AU" altLang="en-US" dirty="0">
                <a:cs typeface="Tahoma" pitchFamily="34" charset="0"/>
              </a:rPr>
              <a:t>New EDM Baseline booking system and ongoing enhancements to SMES</a:t>
            </a:r>
          </a:p>
          <a:p>
            <a:pPr marL="352425" indent="-342900" eaLnBrk="1" hangingPunct="1">
              <a:buClr>
                <a:schemeClr val="tx1"/>
              </a:buClr>
              <a:buFont typeface="Arial" charset="0"/>
              <a:buChar char="•"/>
            </a:pPr>
            <a:endParaRPr lang="en-AU" altLang="en-US" dirty="0" smtClean="0">
              <a:cs typeface="Tahoma" pitchFamily="34" charset="0"/>
            </a:endParaRPr>
          </a:p>
          <a:p>
            <a:pPr marL="9525" eaLnBrk="1" hangingPunct="1">
              <a:buClr>
                <a:schemeClr val="tx1"/>
              </a:buClr>
            </a:pPr>
            <a:endParaRPr lang="en-AU" altLang="en-US" dirty="0" smtClean="0">
              <a:cs typeface="Tahoma" pitchFamily="34" charset="0"/>
            </a:endParaRPr>
          </a:p>
          <a:p>
            <a:pPr marL="9525" eaLnBrk="1" hangingPunct="1">
              <a:buClr>
                <a:schemeClr val="tx1"/>
              </a:buClr>
            </a:pPr>
            <a:endParaRPr lang="en-AU" altLang="en-US" dirty="0" smtClean="0">
              <a:cs typeface="Tahoma" pitchFamily="34" charset="0"/>
            </a:endParaRPr>
          </a:p>
          <a:p>
            <a:pPr marL="9525" eaLnBrk="1" hangingPunct="1">
              <a:buClr>
                <a:schemeClr val="tx1"/>
              </a:buClr>
            </a:pPr>
            <a:endParaRPr lang="en-AU" altLang="en-US" dirty="0" smtClean="0">
              <a:cs typeface="Tahoma" pitchFamily="34"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0072" y="1340768"/>
            <a:ext cx="3665318" cy="5040560"/>
          </a:xfrm>
          <a:prstGeom prst="rect">
            <a:avLst/>
          </a:prstGeom>
          <a:ln w="9525">
            <a:solidFill>
              <a:schemeClr val="tx1"/>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14456350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a:t>Office of Surveyor-General Victoria</a:t>
            </a:r>
          </a:p>
        </p:txBody>
      </p:sp>
      <p:sp>
        <p:nvSpPr>
          <p:cNvPr id="3" name="Content Placeholder 2"/>
          <p:cNvSpPr>
            <a:spLocks noGrp="1"/>
          </p:cNvSpPr>
          <p:nvPr>
            <p:ph idx="1"/>
          </p:nvPr>
        </p:nvSpPr>
        <p:spPr/>
        <p:txBody>
          <a:bodyPr/>
          <a:lstStyle/>
          <a:p>
            <a:r>
              <a:rPr lang="en-AU" sz="2400" b="1" dirty="0" smtClean="0"/>
              <a:t>Staff recruitment</a:t>
            </a:r>
            <a:endParaRPr lang="en-AU" sz="2400" b="1" dirty="0"/>
          </a:p>
          <a:p>
            <a:pPr marL="342900" indent="-342900">
              <a:buFont typeface="Arial" panose="020B0604020202020204" pitchFamily="34" charset="0"/>
              <a:buChar char="•"/>
            </a:pPr>
            <a:endParaRPr lang="en-AU" dirty="0" smtClean="0"/>
          </a:p>
          <a:p>
            <a:pPr marL="342900" indent="-342900">
              <a:buFont typeface="Arial" panose="020B0604020202020204" pitchFamily="34" charset="0"/>
              <a:buChar char="•"/>
            </a:pPr>
            <a:r>
              <a:rPr lang="en-AU" dirty="0" smtClean="0"/>
              <a:t>Licensed Surveyors </a:t>
            </a:r>
          </a:p>
          <a:p>
            <a:pPr marL="342900" indent="-342900">
              <a:buFont typeface="Arial" panose="020B0604020202020204" pitchFamily="34" charset="0"/>
              <a:buChar char="•"/>
            </a:pPr>
            <a:r>
              <a:rPr lang="en-AU" dirty="0" smtClean="0"/>
              <a:t>Trainee Licensed </a:t>
            </a:r>
            <a:r>
              <a:rPr lang="en-AU" dirty="0"/>
              <a:t>S</a:t>
            </a:r>
            <a:r>
              <a:rPr lang="en-AU" dirty="0" smtClean="0"/>
              <a:t>urveyor </a:t>
            </a:r>
            <a:r>
              <a:rPr lang="en-AU" dirty="0"/>
              <a:t>S</a:t>
            </a:r>
            <a:r>
              <a:rPr lang="en-AU" dirty="0" smtClean="0"/>
              <a:t>cheme </a:t>
            </a:r>
          </a:p>
          <a:p>
            <a:pPr marL="342900" indent="-342900">
              <a:buFont typeface="Arial" panose="020B0604020202020204" pitchFamily="34" charset="0"/>
              <a:buChar char="•"/>
            </a:pPr>
            <a:endParaRPr lang="en-AU" dirty="0"/>
          </a:p>
          <a:p>
            <a:endParaRPr lang="en-AU" dirty="0"/>
          </a:p>
        </p:txBody>
      </p:sp>
      <p:sp>
        <p:nvSpPr>
          <p:cNvPr id="4" name="Slide Number Placeholder 3"/>
          <p:cNvSpPr>
            <a:spLocks noGrp="1"/>
          </p:cNvSpPr>
          <p:nvPr>
            <p:ph type="sldNum" sz="quarter" idx="12"/>
          </p:nvPr>
        </p:nvSpPr>
        <p:spPr/>
        <p:txBody>
          <a:bodyPr/>
          <a:lstStyle/>
          <a:p>
            <a:fld id="{13B4F27A-39B1-44E5-9C7D-2E36F3CD6A94}" type="slidenum">
              <a:rPr lang="en-AU" smtClean="0"/>
              <a:pPr/>
              <a:t>8</a:t>
            </a:fld>
            <a:endParaRPr lang="en-AU" dirty="0"/>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14891" y="2924944"/>
            <a:ext cx="4518211" cy="33886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6470340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t>Geographic Names</a:t>
            </a:r>
            <a:endParaRPr lang="en-AU" dirty="0"/>
          </a:p>
        </p:txBody>
      </p:sp>
      <p:sp>
        <p:nvSpPr>
          <p:cNvPr id="3" name="Content Placeholder 2"/>
          <p:cNvSpPr>
            <a:spLocks noGrp="1"/>
          </p:cNvSpPr>
          <p:nvPr>
            <p:ph idx="1"/>
          </p:nvPr>
        </p:nvSpPr>
        <p:spPr/>
        <p:txBody>
          <a:bodyPr>
            <a:normAutofit/>
          </a:bodyPr>
          <a:lstStyle/>
          <a:p>
            <a:r>
              <a:rPr lang="en-AU" sz="2400" b="1" i="1" dirty="0" smtClean="0"/>
              <a:t>Naming rules for places in Victoria – Statutory requirements for naming roads, features and localities – 2016   </a:t>
            </a:r>
            <a:r>
              <a:rPr lang="en-AU" sz="2400" dirty="0" smtClean="0"/>
              <a:t>(Guidelines)</a:t>
            </a:r>
          </a:p>
          <a:p>
            <a:endParaRPr lang="en-AU" dirty="0"/>
          </a:p>
          <a:p>
            <a:pPr marL="342900" indent="-342900">
              <a:buFont typeface="Arial" panose="020B0604020202020204" pitchFamily="34" charset="0"/>
              <a:buChar char="•"/>
            </a:pPr>
            <a:r>
              <a:rPr lang="en-AU" dirty="0" err="1" smtClean="0"/>
              <a:t>Statewide</a:t>
            </a:r>
            <a:r>
              <a:rPr lang="en-AU" dirty="0" smtClean="0"/>
              <a:t> consultation 2015-16</a:t>
            </a:r>
          </a:p>
          <a:p>
            <a:pPr marL="342900" indent="-342900">
              <a:buFont typeface="Arial" panose="020B0604020202020204" pitchFamily="34" charset="0"/>
              <a:buChar char="•"/>
            </a:pPr>
            <a:r>
              <a:rPr lang="en-AU" dirty="0" smtClean="0"/>
              <a:t>Stakeholder comments considered</a:t>
            </a:r>
          </a:p>
          <a:p>
            <a:pPr marL="342900" indent="-342900">
              <a:buFont typeface="Arial" panose="020B0604020202020204" pitchFamily="34" charset="0"/>
              <a:buChar char="•"/>
            </a:pPr>
            <a:r>
              <a:rPr lang="en-AU" dirty="0" smtClean="0"/>
              <a:t>Final editing underway</a:t>
            </a:r>
          </a:p>
          <a:p>
            <a:pPr marL="342900" indent="-342900">
              <a:buFont typeface="Arial" panose="020B0604020202020204" pitchFamily="34" charset="0"/>
              <a:buChar char="•"/>
            </a:pPr>
            <a:r>
              <a:rPr lang="en-AU" dirty="0" smtClean="0"/>
              <a:t>Launch of ‘Naming Rules’ </a:t>
            </a:r>
            <a:r>
              <a:rPr lang="en-AU" smtClean="0"/>
              <a:t>October </a:t>
            </a:r>
            <a:r>
              <a:rPr lang="en-AU" smtClean="0"/>
              <a:t>2016</a:t>
            </a:r>
            <a:endParaRPr lang="en-AU" dirty="0" smtClean="0"/>
          </a:p>
          <a:p>
            <a:pPr marL="342900" indent="-342900">
              <a:buFont typeface="Arial" panose="020B0604020202020204" pitchFamily="34" charset="0"/>
              <a:buChar char="•"/>
            </a:pPr>
            <a:endParaRPr lang="en-AU" dirty="0"/>
          </a:p>
          <a:p>
            <a:pPr marL="342900" indent="-342900">
              <a:buFont typeface="Arial" panose="020B0604020202020204" pitchFamily="34" charset="0"/>
              <a:buChar char="•"/>
            </a:pPr>
            <a:r>
              <a:rPr lang="en-AU" dirty="0" smtClean="0"/>
              <a:t>Auditing </a:t>
            </a:r>
            <a:r>
              <a:rPr lang="en-AU" dirty="0"/>
              <a:t>P</a:t>
            </a:r>
            <a:r>
              <a:rPr lang="en-AU" dirty="0" smtClean="0"/>
              <a:t>lans of Subdivision – road name compliance</a:t>
            </a:r>
          </a:p>
          <a:p>
            <a:endParaRPr lang="en-AU" dirty="0"/>
          </a:p>
        </p:txBody>
      </p:sp>
      <p:sp>
        <p:nvSpPr>
          <p:cNvPr id="4" name="Slide Number Placeholder 3"/>
          <p:cNvSpPr>
            <a:spLocks noGrp="1"/>
          </p:cNvSpPr>
          <p:nvPr>
            <p:ph type="sldNum" sz="quarter" idx="12"/>
          </p:nvPr>
        </p:nvSpPr>
        <p:spPr/>
        <p:txBody>
          <a:bodyPr/>
          <a:lstStyle/>
          <a:p>
            <a:fld id="{13B4F27A-39B1-44E5-9C7D-2E36F3CD6A94}" type="slidenum">
              <a:rPr lang="en-AU" smtClean="0"/>
              <a:pPr/>
              <a:t>9</a:t>
            </a:fld>
            <a:endParaRPr lang="en-AU" dirty="0"/>
          </a:p>
        </p:txBody>
      </p:sp>
    </p:spTree>
    <p:extLst>
      <p:ext uri="{BB962C8B-B14F-4D97-AF65-F5344CB8AC3E}">
        <p14:creationId xmlns:p14="http://schemas.microsoft.com/office/powerpoint/2010/main" val="210509514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2950</TotalTime>
  <Words>1647</Words>
  <Application>Microsoft Office PowerPoint</Application>
  <PresentationFormat>On-screen Show (4:3)</PresentationFormat>
  <Paragraphs>245</Paragraphs>
  <Slides>15</Slides>
  <Notes>15</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PowerPoint Presentation</vt:lpstr>
      <vt:lpstr>Outline</vt:lpstr>
      <vt:lpstr>Office of Surveyor-General Victoria</vt:lpstr>
      <vt:lpstr>Office of Surveyor-General Victoria</vt:lpstr>
      <vt:lpstr>Office of Surveyor-General Victoria</vt:lpstr>
      <vt:lpstr>Office of Surveyor-General Victoria</vt:lpstr>
      <vt:lpstr>Office of Surveyor-General Victoria</vt:lpstr>
      <vt:lpstr>Office of Surveyor-General Victoria</vt:lpstr>
      <vt:lpstr>Geographic Names</vt:lpstr>
      <vt:lpstr>Surveyors Registration Board of Victoria</vt:lpstr>
      <vt:lpstr>Surveyors Registration Board of Victoria</vt:lpstr>
      <vt:lpstr>Surveyors Registration Board of Victoria</vt:lpstr>
      <vt:lpstr>Surveyors Registration Board of Victoria</vt:lpstr>
      <vt:lpstr>Surveyors Registration Board of Victoria</vt:lpstr>
      <vt:lpstr>Further Information</vt:lpstr>
    </vt:vector>
  </TitlesOfParts>
  <Company>Victorian Government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Suzanne Porter</dc:creator>
  <cp:lastModifiedBy>HIRE</cp:lastModifiedBy>
  <cp:revision>155</cp:revision>
  <cp:lastPrinted>2016-07-14T18:18:05Z</cp:lastPrinted>
  <dcterms:created xsi:type="dcterms:W3CDTF">2014-12-24T02:05:37Z</dcterms:created>
  <dcterms:modified xsi:type="dcterms:W3CDTF">2016-07-15T00:54:54Z</dcterms:modified>
</cp:coreProperties>
</file>