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drawings/drawing1.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84" r:id="rId20"/>
    <p:sldId id="285" r:id="rId21"/>
    <p:sldId id="286" r:id="rId22"/>
    <p:sldId id="287" r:id="rId23"/>
    <p:sldId id="288" r:id="rId24"/>
    <p:sldId id="289" r:id="rId25"/>
    <p:sldId id="290" r:id="rId26"/>
    <p:sldId id="291" r:id="rId27"/>
    <p:sldId id="292" r:id="rId28"/>
    <p:sldId id="274" r:id="rId29"/>
    <p:sldId id="275" r:id="rId30"/>
    <p:sldId id="276" r:id="rId31"/>
    <p:sldId id="283" r:id="rId32"/>
    <p:sldId id="277" r:id="rId33"/>
    <p:sldId id="278" r:id="rId34"/>
    <p:sldId id="279" r:id="rId35"/>
    <p:sldId id="280" r:id="rId36"/>
    <p:sldId id="281" r:id="rId37"/>
  </p:sldIdLst>
  <p:sldSz cx="18288000" cy="10296525"/>
  <p:notesSz cx="6797675" cy="9926638"/>
  <p:defaultTextStyle>
    <a:defPPr>
      <a:defRPr lang="en-US"/>
    </a:defPPr>
    <a:lvl1pPr marL="0" algn="l" defTabSz="816696" rtl="0" eaLnBrk="1" latinLnBrk="0" hangingPunct="1">
      <a:defRPr sz="3200" kern="1200">
        <a:solidFill>
          <a:schemeClr val="tx1"/>
        </a:solidFill>
        <a:latin typeface="+mn-lt"/>
        <a:ea typeface="+mn-ea"/>
        <a:cs typeface="+mn-cs"/>
      </a:defRPr>
    </a:lvl1pPr>
    <a:lvl2pPr marL="816696" algn="l" defTabSz="816696" rtl="0" eaLnBrk="1" latinLnBrk="0" hangingPunct="1">
      <a:defRPr sz="3200" kern="1200">
        <a:solidFill>
          <a:schemeClr val="tx1"/>
        </a:solidFill>
        <a:latin typeface="+mn-lt"/>
        <a:ea typeface="+mn-ea"/>
        <a:cs typeface="+mn-cs"/>
      </a:defRPr>
    </a:lvl2pPr>
    <a:lvl3pPr marL="1633393" algn="l" defTabSz="816696" rtl="0" eaLnBrk="1" latinLnBrk="0" hangingPunct="1">
      <a:defRPr sz="3200" kern="1200">
        <a:solidFill>
          <a:schemeClr val="tx1"/>
        </a:solidFill>
        <a:latin typeface="+mn-lt"/>
        <a:ea typeface="+mn-ea"/>
        <a:cs typeface="+mn-cs"/>
      </a:defRPr>
    </a:lvl3pPr>
    <a:lvl4pPr marL="2450089" algn="l" defTabSz="816696" rtl="0" eaLnBrk="1" latinLnBrk="0" hangingPunct="1">
      <a:defRPr sz="3200" kern="1200">
        <a:solidFill>
          <a:schemeClr val="tx1"/>
        </a:solidFill>
        <a:latin typeface="+mn-lt"/>
        <a:ea typeface="+mn-ea"/>
        <a:cs typeface="+mn-cs"/>
      </a:defRPr>
    </a:lvl4pPr>
    <a:lvl5pPr marL="3266785" algn="l" defTabSz="816696" rtl="0" eaLnBrk="1" latinLnBrk="0" hangingPunct="1">
      <a:defRPr sz="3200" kern="1200">
        <a:solidFill>
          <a:schemeClr val="tx1"/>
        </a:solidFill>
        <a:latin typeface="+mn-lt"/>
        <a:ea typeface="+mn-ea"/>
        <a:cs typeface="+mn-cs"/>
      </a:defRPr>
    </a:lvl5pPr>
    <a:lvl6pPr marL="4083482" algn="l" defTabSz="816696" rtl="0" eaLnBrk="1" latinLnBrk="0" hangingPunct="1">
      <a:defRPr sz="3200" kern="1200">
        <a:solidFill>
          <a:schemeClr val="tx1"/>
        </a:solidFill>
        <a:latin typeface="+mn-lt"/>
        <a:ea typeface="+mn-ea"/>
        <a:cs typeface="+mn-cs"/>
      </a:defRPr>
    </a:lvl6pPr>
    <a:lvl7pPr marL="4900178" algn="l" defTabSz="816696" rtl="0" eaLnBrk="1" latinLnBrk="0" hangingPunct="1">
      <a:defRPr sz="3200" kern="1200">
        <a:solidFill>
          <a:schemeClr val="tx1"/>
        </a:solidFill>
        <a:latin typeface="+mn-lt"/>
        <a:ea typeface="+mn-ea"/>
        <a:cs typeface="+mn-cs"/>
      </a:defRPr>
    </a:lvl7pPr>
    <a:lvl8pPr marL="5716875" algn="l" defTabSz="816696" rtl="0" eaLnBrk="1" latinLnBrk="0" hangingPunct="1">
      <a:defRPr sz="3200" kern="1200">
        <a:solidFill>
          <a:schemeClr val="tx1"/>
        </a:solidFill>
        <a:latin typeface="+mn-lt"/>
        <a:ea typeface="+mn-ea"/>
        <a:cs typeface="+mn-cs"/>
      </a:defRPr>
    </a:lvl8pPr>
    <a:lvl9pPr marL="6533571" algn="l" defTabSz="816696" rtl="0" eaLnBrk="1" latinLnBrk="0" hangingPunct="1">
      <a:defRPr sz="32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43">
          <p15:clr>
            <a:srgbClr val="A4A3A4"/>
          </p15:clr>
        </p15:guide>
        <p15:guide id="2" pos="57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62AC"/>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67" d="100"/>
          <a:sy n="67" d="100"/>
        </p:scale>
        <p:origin x="876" y="84"/>
      </p:cViewPr>
      <p:guideLst>
        <p:guide orient="horz" pos="3243"/>
        <p:guide pos="576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5" Type="http://schemas.openxmlformats.org/officeDocument/2006/relationships/chartUserShapes" Target="../drawings/drawing1.xml"/><Relationship Id="rId4" Type="http://schemas.openxmlformats.org/officeDocument/2006/relationships/oleObject" Target="../embeddings/oleObject1.bin"/></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AU" dirty="0"/>
              <a:t>Plan Volumes –</a:t>
            </a:r>
            <a:r>
              <a:rPr lang="en-AU" baseline="0" dirty="0"/>
              <a:t> Lodgements at LUV</a:t>
            </a:r>
            <a:endParaRPr lang="en-AU" dirty="0"/>
          </a:p>
        </c:rich>
      </c:tx>
      <c:layout>
        <c:manualLayout>
          <c:xMode val="edge"/>
          <c:yMode val="edge"/>
          <c:x val="0.38028431428910736"/>
          <c:y val="4.6170640778860864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9.9820297599769695E-2"/>
          <c:y val="1.6513593681921769E-2"/>
          <c:w val="0.86486351706036746"/>
          <c:h val="0.61498432487605714"/>
        </c:manualLayout>
      </c:layout>
      <c:lineChart>
        <c:grouping val="standard"/>
        <c:varyColors val="0"/>
        <c:ser>
          <c:idx val="0"/>
          <c:order val="0"/>
          <c:tx>
            <c:strRef>
              <c:f>Sheet1!$B$1</c:f>
              <c:strCache>
                <c:ptCount val="1"/>
                <c:pt idx="0">
                  <c:v>Total Plans Lodged (VOTS)</c:v>
                </c:pt>
              </c:strCache>
            </c:strRef>
          </c:tx>
          <c:spPr>
            <a:ln w="28575" cap="rnd">
              <a:solidFill>
                <a:schemeClr val="accent1">
                  <a:lumMod val="50000"/>
                </a:schemeClr>
              </a:solidFill>
              <a:round/>
            </a:ln>
            <a:effectLst/>
          </c:spPr>
          <c:marker>
            <c:symbol val="none"/>
          </c:marker>
          <c:cat>
            <c:numRef>
              <c:f>Sheet1!$A$2:$A$15</c:f>
              <c:numCache>
                <c:formatCode>General</c:formatCode>
                <c:ptCount val="14"/>
                <c:pt idx="0">
                  <c:v>2004</c:v>
                </c:pt>
                <c:pt idx="1">
                  <c:v>2005</c:v>
                </c:pt>
                <c:pt idx="2">
                  <c:v>2006</c:v>
                </c:pt>
                <c:pt idx="3">
                  <c:v>2007</c:v>
                </c:pt>
                <c:pt idx="4">
                  <c:v>2008</c:v>
                </c:pt>
                <c:pt idx="5">
                  <c:v>2009</c:v>
                </c:pt>
                <c:pt idx="6">
                  <c:v>2010</c:v>
                </c:pt>
                <c:pt idx="7">
                  <c:v>2011</c:v>
                </c:pt>
                <c:pt idx="8">
                  <c:v>2012</c:v>
                </c:pt>
                <c:pt idx="9">
                  <c:v>2013</c:v>
                </c:pt>
                <c:pt idx="10">
                  <c:v>2014</c:v>
                </c:pt>
                <c:pt idx="11">
                  <c:v>2015</c:v>
                </c:pt>
                <c:pt idx="12">
                  <c:v>2016</c:v>
                </c:pt>
                <c:pt idx="13">
                  <c:v>2017</c:v>
                </c:pt>
              </c:numCache>
            </c:numRef>
          </c:cat>
          <c:val>
            <c:numRef>
              <c:f>Sheet1!$B$2:$B$15</c:f>
              <c:numCache>
                <c:formatCode>General</c:formatCode>
                <c:ptCount val="14"/>
                <c:pt idx="0">
                  <c:v>9541</c:v>
                </c:pt>
                <c:pt idx="1">
                  <c:v>9363</c:v>
                </c:pt>
                <c:pt idx="2">
                  <c:v>9613</c:v>
                </c:pt>
                <c:pt idx="3">
                  <c:v>9165</c:v>
                </c:pt>
                <c:pt idx="4">
                  <c:v>9066</c:v>
                </c:pt>
                <c:pt idx="5">
                  <c:v>8722</c:v>
                </c:pt>
                <c:pt idx="6">
                  <c:v>8727</c:v>
                </c:pt>
                <c:pt idx="7">
                  <c:v>8912</c:v>
                </c:pt>
                <c:pt idx="8">
                  <c:v>8996</c:v>
                </c:pt>
                <c:pt idx="9">
                  <c:v>8794</c:v>
                </c:pt>
                <c:pt idx="10">
                  <c:v>8976</c:v>
                </c:pt>
                <c:pt idx="11">
                  <c:v>9616</c:v>
                </c:pt>
                <c:pt idx="12">
                  <c:v>9460</c:v>
                </c:pt>
                <c:pt idx="13">
                  <c:v>9276</c:v>
                </c:pt>
              </c:numCache>
            </c:numRef>
          </c:val>
          <c:smooth val="0"/>
          <c:extLst>
            <c:ext xmlns:c16="http://schemas.microsoft.com/office/drawing/2014/chart" uri="{C3380CC4-5D6E-409C-BE32-E72D297353CC}">
              <c16:uniqueId val="{00000000-C748-4DFD-8F23-C979DAC59E88}"/>
            </c:ext>
          </c:extLst>
        </c:ser>
        <c:ser>
          <c:idx val="1"/>
          <c:order val="1"/>
          <c:tx>
            <c:strRef>
              <c:f>Sheet1!$C$1</c:f>
              <c:strCache>
                <c:ptCount val="1"/>
                <c:pt idx="0">
                  <c:v>Total Plans Lodged (SPEAR)</c:v>
                </c:pt>
              </c:strCache>
            </c:strRef>
          </c:tx>
          <c:spPr>
            <a:ln w="28575" cap="rnd">
              <a:solidFill>
                <a:schemeClr val="accent2"/>
              </a:solidFill>
              <a:round/>
            </a:ln>
            <a:effectLst/>
          </c:spPr>
          <c:marker>
            <c:symbol val="none"/>
          </c:marker>
          <c:cat>
            <c:numRef>
              <c:f>Sheet1!$A$2:$A$15</c:f>
              <c:numCache>
                <c:formatCode>General</c:formatCode>
                <c:ptCount val="14"/>
                <c:pt idx="0">
                  <c:v>2004</c:v>
                </c:pt>
                <c:pt idx="1">
                  <c:v>2005</c:v>
                </c:pt>
                <c:pt idx="2">
                  <c:v>2006</c:v>
                </c:pt>
                <c:pt idx="3">
                  <c:v>2007</c:v>
                </c:pt>
                <c:pt idx="4">
                  <c:v>2008</c:v>
                </c:pt>
                <c:pt idx="5">
                  <c:v>2009</c:v>
                </c:pt>
                <c:pt idx="6">
                  <c:v>2010</c:v>
                </c:pt>
                <c:pt idx="7">
                  <c:v>2011</c:v>
                </c:pt>
                <c:pt idx="8">
                  <c:v>2012</c:v>
                </c:pt>
                <c:pt idx="9">
                  <c:v>2013</c:v>
                </c:pt>
                <c:pt idx="10">
                  <c:v>2014</c:v>
                </c:pt>
                <c:pt idx="11">
                  <c:v>2015</c:v>
                </c:pt>
                <c:pt idx="12">
                  <c:v>2016</c:v>
                </c:pt>
                <c:pt idx="13">
                  <c:v>2017</c:v>
                </c:pt>
              </c:numCache>
            </c:numRef>
          </c:cat>
          <c:val>
            <c:numRef>
              <c:f>Sheet1!$C$2:$C$15</c:f>
              <c:numCache>
                <c:formatCode>General</c:formatCode>
                <c:ptCount val="14"/>
                <c:pt idx="0">
                  <c:v>0</c:v>
                </c:pt>
                <c:pt idx="1">
                  <c:v>15</c:v>
                </c:pt>
                <c:pt idx="2">
                  <c:v>66</c:v>
                </c:pt>
                <c:pt idx="3">
                  <c:v>159</c:v>
                </c:pt>
                <c:pt idx="4">
                  <c:v>524</c:v>
                </c:pt>
                <c:pt idx="5">
                  <c:v>1167</c:v>
                </c:pt>
                <c:pt idx="6">
                  <c:v>1960</c:v>
                </c:pt>
                <c:pt idx="7">
                  <c:v>3313</c:v>
                </c:pt>
                <c:pt idx="8">
                  <c:v>4658</c:v>
                </c:pt>
                <c:pt idx="9">
                  <c:v>5811</c:v>
                </c:pt>
                <c:pt idx="10">
                  <c:v>7279</c:v>
                </c:pt>
                <c:pt idx="11">
                  <c:v>8721</c:v>
                </c:pt>
                <c:pt idx="12">
                  <c:v>8867</c:v>
                </c:pt>
                <c:pt idx="13">
                  <c:v>9008</c:v>
                </c:pt>
              </c:numCache>
            </c:numRef>
          </c:val>
          <c:smooth val="0"/>
          <c:extLst>
            <c:ext xmlns:c16="http://schemas.microsoft.com/office/drawing/2014/chart" uri="{C3380CC4-5D6E-409C-BE32-E72D297353CC}">
              <c16:uniqueId val="{00000001-C748-4DFD-8F23-C979DAC59E88}"/>
            </c:ext>
          </c:extLst>
        </c:ser>
        <c:dLbls>
          <c:showLegendKey val="0"/>
          <c:showVal val="0"/>
          <c:showCatName val="0"/>
          <c:showSerName val="0"/>
          <c:showPercent val="0"/>
          <c:showBubbleSize val="0"/>
        </c:dLbls>
        <c:smooth val="0"/>
        <c:axId val="112445312"/>
        <c:axId val="112446848"/>
      </c:lineChart>
      <c:catAx>
        <c:axId val="1124453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2446848"/>
        <c:crosses val="autoZero"/>
        <c:auto val="1"/>
        <c:lblAlgn val="ctr"/>
        <c:lblOffset val="100"/>
        <c:noMultiLvlLbl val="0"/>
      </c:catAx>
      <c:valAx>
        <c:axId val="11244684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2445312"/>
        <c:crosses val="autoZero"/>
        <c:crossBetween val="between"/>
      </c:valAx>
      <c:spPr>
        <a:noFill/>
        <a:ln>
          <a:noFill/>
        </a:ln>
        <a:effectLst/>
      </c:spPr>
    </c:plotArea>
    <c:legend>
      <c:legendPos val="b"/>
      <c:layout>
        <c:manualLayout>
          <c:xMode val="edge"/>
          <c:yMode val="edge"/>
          <c:x val="4.1061661088920079E-2"/>
          <c:y val="0.86497323140288251"/>
          <c:w val="0.80997025371828524"/>
          <c:h val="7.8125546806649182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userShapes r:id="rId5"/>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0.62889</cdr:x>
      <cdr:y>0.21557</cdr:y>
    </cdr:from>
    <cdr:to>
      <cdr:x>0.62889</cdr:x>
      <cdr:y>0.79769</cdr:y>
    </cdr:to>
    <cdr:cxnSp macro="">
      <cdr:nvCxnSpPr>
        <cdr:cNvPr id="3" name="Straight Connector 2">
          <a:extLst xmlns:a="http://schemas.openxmlformats.org/drawingml/2006/main">
            <a:ext uri="{FF2B5EF4-FFF2-40B4-BE49-F238E27FC236}">
              <a16:creationId xmlns:a16="http://schemas.microsoft.com/office/drawing/2014/main" id="{F700EFAB-D010-4892-9526-D04DC1C35B88}"/>
            </a:ext>
          </a:extLst>
        </cdr:cNvPr>
        <cdr:cNvCxnSpPr/>
      </cdr:nvCxnSpPr>
      <cdr:spPr>
        <a:xfrm xmlns:a="http://schemas.openxmlformats.org/drawingml/2006/main" flipV="1">
          <a:off x="5033186" y="1082060"/>
          <a:ext cx="0" cy="2921954"/>
        </a:xfrm>
        <a:prstGeom xmlns:a="http://schemas.openxmlformats.org/drawingml/2006/main" prst="line">
          <a:avLst/>
        </a:prstGeom>
        <a:ln xmlns:a="http://schemas.openxmlformats.org/drawingml/2006/main">
          <a:solidFill>
            <a:srgbClr val="FF0000"/>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0.93919</cdr:x>
      <cdr:y>0.21998</cdr:y>
    </cdr:from>
    <cdr:to>
      <cdr:x>0.93919</cdr:x>
      <cdr:y>0.79401</cdr:y>
    </cdr:to>
    <cdr:cxnSp macro="">
      <cdr:nvCxnSpPr>
        <cdr:cNvPr id="7" name="Straight Connector 6">
          <a:extLst xmlns:a="http://schemas.openxmlformats.org/drawingml/2006/main">
            <a:ext uri="{FF2B5EF4-FFF2-40B4-BE49-F238E27FC236}">
              <a16:creationId xmlns:a16="http://schemas.microsoft.com/office/drawing/2014/main" id="{E6B3A4B5-8538-49E1-9EAD-0139974280A2}"/>
            </a:ext>
          </a:extLst>
        </cdr:cNvPr>
        <cdr:cNvCxnSpPr/>
      </cdr:nvCxnSpPr>
      <cdr:spPr>
        <a:xfrm xmlns:a="http://schemas.openxmlformats.org/drawingml/2006/main" flipV="1">
          <a:off x="7516595" y="1104183"/>
          <a:ext cx="0" cy="2881360"/>
        </a:xfrm>
        <a:prstGeom xmlns:a="http://schemas.openxmlformats.org/drawingml/2006/main" prst="line">
          <a:avLst/>
        </a:prstGeom>
        <a:ln xmlns:a="http://schemas.openxmlformats.org/drawingml/2006/main">
          <a:solidFill>
            <a:srgbClr val="FF0000"/>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0.91984</cdr:x>
      <cdr:y>0.17445</cdr:y>
    </cdr:from>
    <cdr:to>
      <cdr:x>0.96342</cdr:x>
      <cdr:y>0.22145</cdr:y>
    </cdr:to>
    <cdr:sp macro="" textlink="">
      <cdr:nvSpPr>
        <cdr:cNvPr id="8" name="TextBox 1">
          <a:extLst xmlns:a="http://schemas.openxmlformats.org/drawingml/2006/main">
            <a:ext uri="{FF2B5EF4-FFF2-40B4-BE49-F238E27FC236}">
              <a16:creationId xmlns:a16="http://schemas.microsoft.com/office/drawing/2014/main" id="{C34C3F53-1B81-4784-B124-0241F9BFAA38}"/>
            </a:ext>
          </a:extLst>
        </cdr:cNvPr>
        <cdr:cNvSpPr txBox="1"/>
      </cdr:nvSpPr>
      <cdr:spPr>
        <a:xfrm xmlns:a="http://schemas.openxmlformats.org/drawingml/2006/main">
          <a:off x="7361676" y="875661"/>
          <a:ext cx="348837" cy="235897"/>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AU" sz="1000" dirty="0">
              <a:solidFill>
                <a:srgbClr val="FF0000"/>
              </a:solidFill>
            </a:rPr>
            <a:t>98%</a:t>
          </a:r>
        </a:p>
      </cdr:txBody>
    </cdr:sp>
  </cdr:relSizeAnchor>
  <cdr:relSizeAnchor xmlns:cdr="http://schemas.openxmlformats.org/drawingml/2006/chartDrawing">
    <cdr:from>
      <cdr:x>0.16797</cdr:x>
      <cdr:y>0.93109</cdr:y>
    </cdr:from>
    <cdr:to>
      <cdr:x>0.47561</cdr:x>
      <cdr:y>1</cdr:y>
    </cdr:to>
    <cdr:grpSp>
      <cdr:nvGrpSpPr>
        <cdr:cNvPr id="23" name="Group 22">
          <a:extLst xmlns:a="http://schemas.openxmlformats.org/drawingml/2006/main">
            <a:ext uri="{FF2B5EF4-FFF2-40B4-BE49-F238E27FC236}">
              <a16:creationId xmlns:a16="http://schemas.microsoft.com/office/drawing/2014/main" id="{DF7B833D-3742-49C8-A499-E87B984FCD46}"/>
            </a:ext>
          </a:extLst>
        </cdr:cNvPr>
        <cdr:cNvGrpSpPr/>
      </cdr:nvGrpSpPr>
      <cdr:grpSpPr>
        <a:xfrm xmlns:a="http://schemas.openxmlformats.org/drawingml/2006/main">
          <a:off x="2001419" y="6824208"/>
          <a:ext cx="3665633" cy="505060"/>
          <a:chOff x="1344334" y="4673601"/>
          <a:chExt cx="2462059" cy="345900"/>
        </a:xfrm>
      </cdr:grpSpPr>
      <cdr:sp macro="" textlink="">
        <cdr:nvSpPr>
          <cdr:cNvPr id="6" name="TextBox 5">
            <a:extLst xmlns:a="http://schemas.openxmlformats.org/drawingml/2006/main">
              <a:ext uri="{FF2B5EF4-FFF2-40B4-BE49-F238E27FC236}">
                <a16:creationId xmlns:a16="http://schemas.microsoft.com/office/drawing/2014/main" id="{26741880-5EF6-4B10-A262-332CC05E951D}"/>
              </a:ext>
            </a:extLst>
          </cdr:cNvPr>
          <cdr:cNvSpPr txBox="1"/>
        </cdr:nvSpPr>
        <cdr:spPr>
          <a:xfrm xmlns:a="http://schemas.openxmlformats.org/drawingml/2006/main">
            <a:off x="1650057" y="4673601"/>
            <a:ext cx="2156336" cy="3459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AU" sz="1000" dirty="0">
                <a:solidFill>
                  <a:schemeClr val="tx2">
                    <a:lumMod val="65000"/>
                    <a:lumOff val="35000"/>
                  </a:schemeClr>
                </a:solidFill>
              </a:rPr>
              <a:t>Percentage of plans lodged in SPEAR</a:t>
            </a:r>
          </a:p>
        </cdr:txBody>
      </cdr:sp>
      <cdr:cxnSp macro="">
        <cdr:nvCxnSpPr>
          <cdr:cNvPr id="10" name="Straight Connector 9">
            <a:extLst xmlns:a="http://schemas.openxmlformats.org/drawingml/2006/main">
              <a:ext uri="{FF2B5EF4-FFF2-40B4-BE49-F238E27FC236}">
                <a16:creationId xmlns:a16="http://schemas.microsoft.com/office/drawing/2014/main" id="{4C3B02BD-96B7-41ED-8717-F7B1F0967F7A}"/>
              </a:ext>
            </a:extLst>
          </cdr:cNvPr>
          <cdr:cNvCxnSpPr/>
        </cdr:nvCxnSpPr>
        <cdr:spPr>
          <a:xfrm xmlns:a="http://schemas.openxmlformats.org/drawingml/2006/main">
            <a:off x="1344334" y="4769157"/>
            <a:ext cx="265471" cy="0"/>
          </a:xfrm>
          <a:prstGeom xmlns:a="http://schemas.openxmlformats.org/drawingml/2006/main" prst="line">
            <a:avLst/>
          </a:prstGeom>
          <a:ln xmlns:a="http://schemas.openxmlformats.org/drawingml/2006/main" w="12700">
            <a:solidFill>
              <a:srgbClr val="FF0000"/>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grpSp>
  </cdr:relSizeAnchor>
  <cdr:relSizeAnchor xmlns:cdr="http://schemas.openxmlformats.org/drawingml/2006/chartDrawing">
    <cdr:from>
      <cdr:x>0.61291</cdr:x>
      <cdr:y>0.17429</cdr:y>
    </cdr:from>
    <cdr:to>
      <cdr:x>0.6565</cdr:x>
      <cdr:y>0.22128</cdr:y>
    </cdr:to>
    <cdr:sp macro="" textlink="">
      <cdr:nvSpPr>
        <cdr:cNvPr id="18" name="TextBox 1">
          <a:extLst xmlns:a="http://schemas.openxmlformats.org/drawingml/2006/main">
            <a:ext uri="{FF2B5EF4-FFF2-40B4-BE49-F238E27FC236}">
              <a16:creationId xmlns:a16="http://schemas.microsoft.com/office/drawing/2014/main" id="{7EEAA621-58B0-44F8-8A99-3C6E62A76443}"/>
            </a:ext>
          </a:extLst>
        </cdr:cNvPr>
        <cdr:cNvSpPr txBox="1"/>
      </cdr:nvSpPr>
      <cdr:spPr>
        <a:xfrm xmlns:a="http://schemas.openxmlformats.org/drawingml/2006/main">
          <a:off x="4905250" y="874841"/>
          <a:ext cx="348837" cy="235897"/>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AU" sz="1000" dirty="0">
              <a:solidFill>
                <a:srgbClr val="FF0000"/>
              </a:solidFill>
            </a:rPr>
            <a:t>50%</a:t>
          </a:r>
        </a:p>
      </cdr:txBody>
    </cdr:sp>
  </cdr:relSizeAnchor>
  <cdr:relSizeAnchor xmlns:cdr="http://schemas.openxmlformats.org/drawingml/2006/chartDrawing">
    <cdr:from>
      <cdr:x>0.81307</cdr:x>
      <cdr:y>0.21541</cdr:y>
    </cdr:from>
    <cdr:to>
      <cdr:x>0.81307</cdr:x>
      <cdr:y>0.79753</cdr:y>
    </cdr:to>
    <cdr:cxnSp macro="">
      <cdr:nvCxnSpPr>
        <cdr:cNvPr id="19" name="Straight Connector 18">
          <a:extLst xmlns:a="http://schemas.openxmlformats.org/drawingml/2006/main">
            <a:ext uri="{FF2B5EF4-FFF2-40B4-BE49-F238E27FC236}">
              <a16:creationId xmlns:a16="http://schemas.microsoft.com/office/drawing/2014/main" id="{16885BEE-E48F-4094-B0FE-467E89CB49CD}"/>
            </a:ext>
          </a:extLst>
        </cdr:cNvPr>
        <cdr:cNvCxnSpPr/>
      </cdr:nvCxnSpPr>
      <cdr:spPr>
        <a:xfrm xmlns:a="http://schemas.openxmlformats.org/drawingml/2006/main" flipV="1">
          <a:off x="6507205" y="1081241"/>
          <a:ext cx="0" cy="2921954"/>
        </a:xfrm>
        <a:prstGeom xmlns:a="http://schemas.openxmlformats.org/drawingml/2006/main" prst="line">
          <a:avLst/>
        </a:prstGeom>
        <a:ln xmlns:a="http://schemas.openxmlformats.org/drawingml/2006/main">
          <a:solidFill>
            <a:srgbClr val="FF0000"/>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0.79617</cdr:x>
      <cdr:y>0.17266</cdr:y>
    </cdr:from>
    <cdr:to>
      <cdr:x>0.83975</cdr:x>
      <cdr:y>0.21965</cdr:y>
    </cdr:to>
    <cdr:sp macro="" textlink="">
      <cdr:nvSpPr>
        <cdr:cNvPr id="20" name="TextBox 1">
          <a:extLst xmlns:a="http://schemas.openxmlformats.org/drawingml/2006/main">
            <a:ext uri="{FF2B5EF4-FFF2-40B4-BE49-F238E27FC236}">
              <a16:creationId xmlns:a16="http://schemas.microsoft.com/office/drawing/2014/main" id="{4CB9FB13-0E5F-4EFA-8176-7949457606EB}"/>
            </a:ext>
          </a:extLst>
        </cdr:cNvPr>
        <cdr:cNvSpPr txBox="1"/>
      </cdr:nvSpPr>
      <cdr:spPr>
        <a:xfrm xmlns:a="http://schemas.openxmlformats.org/drawingml/2006/main">
          <a:off x="6371895" y="866647"/>
          <a:ext cx="348837" cy="235897"/>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AU" sz="1000" dirty="0">
              <a:solidFill>
                <a:srgbClr val="FF0000"/>
              </a:solidFill>
            </a:rPr>
            <a:t>90%</a:t>
          </a:r>
        </a:p>
      </cdr:txBody>
    </cdr:sp>
  </cdr:relSizeAnchor>
  <cdr:relSizeAnchor xmlns:cdr="http://schemas.openxmlformats.org/drawingml/2006/chartDrawing">
    <cdr:from>
      <cdr:x>0.51093</cdr:x>
      <cdr:y>0.20894</cdr:y>
    </cdr:from>
    <cdr:to>
      <cdr:x>0.51093</cdr:x>
      <cdr:y>0.79106</cdr:y>
    </cdr:to>
    <cdr:cxnSp macro="">
      <cdr:nvCxnSpPr>
        <cdr:cNvPr id="21" name="Straight Connector 20">
          <a:extLst xmlns:a="http://schemas.openxmlformats.org/drawingml/2006/main">
            <a:ext uri="{FF2B5EF4-FFF2-40B4-BE49-F238E27FC236}">
              <a16:creationId xmlns:a16="http://schemas.microsoft.com/office/drawing/2014/main" id="{C46D79C0-A57F-4D80-B93A-5A74CFA1D730}"/>
            </a:ext>
          </a:extLst>
        </cdr:cNvPr>
        <cdr:cNvCxnSpPr/>
      </cdr:nvCxnSpPr>
      <cdr:spPr>
        <a:xfrm xmlns:a="http://schemas.openxmlformats.org/drawingml/2006/main" flipV="1">
          <a:off x="6087948" y="1531377"/>
          <a:ext cx="0" cy="4266513"/>
        </a:xfrm>
        <a:prstGeom xmlns:a="http://schemas.openxmlformats.org/drawingml/2006/main" prst="line">
          <a:avLst/>
        </a:prstGeom>
        <a:ln xmlns:a="http://schemas.openxmlformats.org/drawingml/2006/main">
          <a:solidFill>
            <a:srgbClr val="FF0000"/>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0.49446</cdr:x>
      <cdr:y>0.17413</cdr:y>
    </cdr:from>
    <cdr:to>
      <cdr:x>0.53805</cdr:x>
      <cdr:y>0.22112</cdr:y>
    </cdr:to>
    <cdr:sp macro="" textlink="">
      <cdr:nvSpPr>
        <cdr:cNvPr id="22" name="TextBox 1">
          <a:extLst xmlns:a="http://schemas.openxmlformats.org/drawingml/2006/main">
            <a:ext uri="{FF2B5EF4-FFF2-40B4-BE49-F238E27FC236}">
              <a16:creationId xmlns:a16="http://schemas.microsoft.com/office/drawing/2014/main" id="{8C5E3B5D-D02F-41B7-9F02-22D97EBD705A}"/>
            </a:ext>
          </a:extLst>
        </cdr:cNvPr>
        <cdr:cNvSpPr txBox="1"/>
      </cdr:nvSpPr>
      <cdr:spPr>
        <a:xfrm xmlns:a="http://schemas.openxmlformats.org/drawingml/2006/main">
          <a:off x="5891672" y="1276245"/>
          <a:ext cx="519390" cy="344403"/>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AU" sz="1000" dirty="0">
              <a:solidFill>
                <a:srgbClr val="FF0000"/>
              </a:solidFill>
            </a:rPr>
            <a:t>25%</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D5B52D1F-72B3-4BEF-8977-D46D41549F4D}" type="datetimeFigureOut">
              <a:rPr lang="en-AU" smtClean="0"/>
              <a:t>26/04/2018</a:t>
            </a:fld>
            <a:endParaRPr lang="en-AU"/>
          </a:p>
        </p:txBody>
      </p:sp>
      <p:sp>
        <p:nvSpPr>
          <p:cNvPr id="4" name="Slide Image Placeholder 3"/>
          <p:cNvSpPr>
            <a:spLocks noGrp="1" noRot="1" noChangeAspect="1"/>
          </p:cNvSpPr>
          <p:nvPr>
            <p:ph type="sldImg" idx="2"/>
          </p:nvPr>
        </p:nvSpPr>
        <p:spPr>
          <a:xfrm>
            <a:off x="425450" y="1241425"/>
            <a:ext cx="5946775" cy="3349625"/>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84483521-BB9A-4FF6-BE1A-806947D1E505}" type="slidenum">
              <a:rPr lang="en-AU" smtClean="0"/>
              <a:t>‹#›</a:t>
            </a:fld>
            <a:endParaRPr lang="en-AU"/>
          </a:p>
        </p:txBody>
      </p:sp>
    </p:spTree>
    <p:extLst>
      <p:ext uri="{BB962C8B-B14F-4D97-AF65-F5344CB8AC3E}">
        <p14:creationId xmlns:p14="http://schemas.microsoft.com/office/powerpoint/2010/main" val="36697160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connections-homonyms.jpg"/>
          <p:cNvPicPr>
            <a:picLocks noChangeAspect="1"/>
          </p:cNvPicPr>
          <p:nvPr userDrawn="1"/>
        </p:nvPicPr>
        <p:blipFill rotWithShape="1">
          <a:blip r:embed="rId2">
            <a:extLst>
              <a:ext uri="{28A0092B-C50C-407E-A947-70E740481C1C}">
                <a14:useLocalDpi xmlns:a14="http://schemas.microsoft.com/office/drawing/2010/main" val="0"/>
              </a:ext>
            </a:extLst>
          </a:blip>
          <a:srcRect l="2184" t="23452" r="10437" b="2753"/>
          <a:stretch/>
        </p:blipFill>
        <p:spPr>
          <a:xfrm>
            <a:off x="-25400" y="0"/>
            <a:ext cx="18288000" cy="10296525"/>
          </a:xfrm>
          <a:prstGeom prst="rect">
            <a:avLst/>
          </a:prstGeom>
        </p:spPr>
      </p:pic>
      <p:sp>
        <p:nvSpPr>
          <p:cNvPr id="2" name="Title 1"/>
          <p:cNvSpPr>
            <a:spLocks noGrp="1"/>
          </p:cNvSpPr>
          <p:nvPr>
            <p:ph type="ctrTitle"/>
          </p:nvPr>
        </p:nvSpPr>
        <p:spPr>
          <a:xfrm>
            <a:off x="635000" y="965201"/>
            <a:ext cx="7747000" cy="8559800"/>
          </a:xfrm>
        </p:spPr>
        <p:txBody>
          <a:bodyPr>
            <a:normAutofit/>
          </a:bodyPr>
          <a:lstStyle>
            <a:lvl1pPr>
              <a:defRPr sz="9600">
                <a:solidFill>
                  <a:schemeClr val="tx1"/>
                </a:solidFill>
              </a:defRPr>
            </a:lvl1pPr>
          </a:lstStyle>
          <a:p>
            <a:r>
              <a:rPr lang="en-AU" dirty="0"/>
              <a:t>Click to edit Master title style</a:t>
            </a:r>
            <a:endParaRPr lang="en-US" dirty="0"/>
          </a:p>
        </p:txBody>
      </p:sp>
    </p:spTree>
    <p:extLst>
      <p:ext uri="{BB962C8B-B14F-4D97-AF65-F5344CB8AC3E}">
        <p14:creationId xmlns:p14="http://schemas.microsoft.com/office/powerpoint/2010/main" val="34341337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
        <p:nvSpPr>
          <p:cNvPr id="3" name="Content Placeholder 2"/>
          <p:cNvSpPr>
            <a:spLocks noGrp="1"/>
          </p:cNvSpPr>
          <p:nvPr>
            <p:ph idx="1"/>
          </p:nvPr>
        </p:nvSpPr>
        <p:spPr/>
        <p:txBody>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Tree>
    <p:extLst>
      <p:ext uri="{BB962C8B-B14F-4D97-AF65-F5344CB8AC3E}">
        <p14:creationId xmlns:p14="http://schemas.microsoft.com/office/powerpoint/2010/main" val="30755910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a:srcRect l="1661" t="487" r="6323" b="832"/>
          <a:stretch/>
        </p:blipFill>
        <p:spPr>
          <a:xfrm>
            <a:off x="-1" y="0"/>
            <a:ext cx="18288001" cy="10296525"/>
          </a:xfrm>
          <a:prstGeom prst="rect">
            <a:avLst/>
          </a:prstGeom>
        </p:spPr>
      </p:pic>
      <p:sp>
        <p:nvSpPr>
          <p:cNvPr id="2" name="Title 1"/>
          <p:cNvSpPr>
            <a:spLocks noGrp="1"/>
          </p:cNvSpPr>
          <p:nvPr>
            <p:ph type="title"/>
          </p:nvPr>
        </p:nvSpPr>
        <p:spPr>
          <a:xfrm>
            <a:off x="1444626" y="6616472"/>
            <a:ext cx="15544800" cy="2045004"/>
          </a:xfrm>
        </p:spPr>
        <p:txBody>
          <a:bodyPr anchor="t"/>
          <a:lstStyle>
            <a:lvl1pPr algn="l">
              <a:defRPr sz="7100" b="1" cap="all">
                <a:solidFill>
                  <a:srgbClr val="FFFFFF"/>
                </a:solidFill>
              </a:defRPr>
            </a:lvl1pPr>
          </a:lstStyle>
          <a:p>
            <a:r>
              <a:rPr lang="en-AU"/>
              <a:t>Click to edit Master title style</a:t>
            </a:r>
            <a:endParaRPr lang="en-US"/>
          </a:p>
        </p:txBody>
      </p:sp>
      <p:sp>
        <p:nvSpPr>
          <p:cNvPr id="3" name="Text Placeholder 2"/>
          <p:cNvSpPr>
            <a:spLocks noGrp="1"/>
          </p:cNvSpPr>
          <p:nvPr>
            <p:ph type="body" idx="1"/>
          </p:nvPr>
        </p:nvSpPr>
        <p:spPr>
          <a:xfrm>
            <a:off x="1444626" y="4364107"/>
            <a:ext cx="15544800" cy="2252364"/>
          </a:xfrm>
        </p:spPr>
        <p:txBody>
          <a:bodyPr anchor="b"/>
          <a:lstStyle>
            <a:lvl1pPr marL="0" indent="0">
              <a:buNone/>
              <a:defRPr sz="3600">
                <a:solidFill>
                  <a:srgbClr val="FFFFFF"/>
                </a:solidFill>
              </a:defRPr>
            </a:lvl1pPr>
            <a:lvl2pPr marL="816696" indent="0">
              <a:buNone/>
              <a:defRPr sz="3200">
                <a:solidFill>
                  <a:schemeClr val="tx1">
                    <a:tint val="75000"/>
                  </a:schemeClr>
                </a:solidFill>
              </a:defRPr>
            </a:lvl2pPr>
            <a:lvl3pPr marL="1633393" indent="0">
              <a:buNone/>
              <a:defRPr sz="2900">
                <a:solidFill>
                  <a:schemeClr val="tx1">
                    <a:tint val="75000"/>
                  </a:schemeClr>
                </a:solidFill>
              </a:defRPr>
            </a:lvl3pPr>
            <a:lvl4pPr marL="2450089" indent="0">
              <a:buNone/>
              <a:defRPr sz="2500">
                <a:solidFill>
                  <a:schemeClr val="tx1">
                    <a:tint val="75000"/>
                  </a:schemeClr>
                </a:solidFill>
              </a:defRPr>
            </a:lvl4pPr>
            <a:lvl5pPr marL="3266785" indent="0">
              <a:buNone/>
              <a:defRPr sz="2500">
                <a:solidFill>
                  <a:schemeClr val="tx1">
                    <a:tint val="75000"/>
                  </a:schemeClr>
                </a:solidFill>
              </a:defRPr>
            </a:lvl5pPr>
            <a:lvl6pPr marL="4083482" indent="0">
              <a:buNone/>
              <a:defRPr sz="2500">
                <a:solidFill>
                  <a:schemeClr val="tx1">
                    <a:tint val="75000"/>
                  </a:schemeClr>
                </a:solidFill>
              </a:defRPr>
            </a:lvl6pPr>
            <a:lvl7pPr marL="4900178" indent="0">
              <a:buNone/>
              <a:defRPr sz="2500">
                <a:solidFill>
                  <a:schemeClr val="tx1">
                    <a:tint val="75000"/>
                  </a:schemeClr>
                </a:solidFill>
              </a:defRPr>
            </a:lvl7pPr>
            <a:lvl8pPr marL="5716875" indent="0">
              <a:buNone/>
              <a:defRPr sz="2500">
                <a:solidFill>
                  <a:schemeClr val="tx1">
                    <a:tint val="75000"/>
                  </a:schemeClr>
                </a:solidFill>
              </a:defRPr>
            </a:lvl8pPr>
            <a:lvl9pPr marL="6533571" indent="0">
              <a:buNone/>
              <a:defRPr sz="2500">
                <a:solidFill>
                  <a:schemeClr val="tx1">
                    <a:tint val="75000"/>
                  </a:schemeClr>
                </a:solidFill>
              </a:defRPr>
            </a:lvl9pPr>
          </a:lstStyle>
          <a:p>
            <a:pPr lvl="0"/>
            <a:r>
              <a:rPr lang="en-AU"/>
              <a:t>Click to edit Master text styles</a:t>
            </a:r>
          </a:p>
        </p:txBody>
      </p:sp>
    </p:spTree>
    <p:extLst>
      <p:ext uri="{BB962C8B-B14F-4D97-AF65-F5344CB8AC3E}">
        <p14:creationId xmlns:p14="http://schemas.microsoft.com/office/powerpoint/2010/main" val="14457162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412338"/>
            <a:ext cx="16459200" cy="1716088"/>
          </a:xfrm>
        </p:spPr>
        <p:txBody>
          <a:bodyPr/>
          <a:lstStyle>
            <a:lvl1pPr>
              <a:defRPr/>
            </a:lvl1pPr>
          </a:lstStyle>
          <a:p>
            <a:r>
              <a:rPr lang="en-AU"/>
              <a:t>Click to edit Master title style</a:t>
            </a:r>
            <a:endParaRPr lang="en-US"/>
          </a:p>
        </p:txBody>
      </p:sp>
      <p:sp>
        <p:nvSpPr>
          <p:cNvPr id="3" name="Text Placeholder 2"/>
          <p:cNvSpPr>
            <a:spLocks noGrp="1"/>
          </p:cNvSpPr>
          <p:nvPr>
            <p:ph type="body" idx="1"/>
          </p:nvPr>
        </p:nvSpPr>
        <p:spPr>
          <a:xfrm>
            <a:off x="914400" y="2304801"/>
            <a:ext cx="8080376" cy="960532"/>
          </a:xfrm>
        </p:spPr>
        <p:txBody>
          <a:bodyPr anchor="b"/>
          <a:lstStyle>
            <a:lvl1pPr marL="0" indent="0">
              <a:buNone/>
              <a:defRPr sz="4300" b="1"/>
            </a:lvl1pPr>
            <a:lvl2pPr marL="816696" indent="0">
              <a:buNone/>
              <a:defRPr sz="3600" b="1"/>
            </a:lvl2pPr>
            <a:lvl3pPr marL="1633393" indent="0">
              <a:buNone/>
              <a:defRPr sz="3200" b="1"/>
            </a:lvl3pPr>
            <a:lvl4pPr marL="2450089" indent="0">
              <a:buNone/>
              <a:defRPr sz="2900" b="1"/>
            </a:lvl4pPr>
            <a:lvl5pPr marL="3266785" indent="0">
              <a:buNone/>
              <a:defRPr sz="2900" b="1"/>
            </a:lvl5pPr>
            <a:lvl6pPr marL="4083482" indent="0">
              <a:buNone/>
              <a:defRPr sz="2900" b="1"/>
            </a:lvl6pPr>
            <a:lvl7pPr marL="4900178" indent="0">
              <a:buNone/>
              <a:defRPr sz="2900" b="1"/>
            </a:lvl7pPr>
            <a:lvl8pPr marL="5716875" indent="0">
              <a:buNone/>
              <a:defRPr sz="2900" b="1"/>
            </a:lvl8pPr>
            <a:lvl9pPr marL="6533571" indent="0">
              <a:buNone/>
              <a:defRPr sz="2900" b="1"/>
            </a:lvl9pPr>
          </a:lstStyle>
          <a:p>
            <a:pPr lvl="0"/>
            <a:r>
              <a:rPr lang="en-AU"/>
              <a:t>Click to edit Master text styles</a:t>
            </a:r>
          </a:p>
        </p:txBody>
      </p:sp>
      <p:sp>
        <p:nvSpPr>
          <p:cNvPr id="4" name="Content Placeholder 3"/>
          <p:cNvSpPr>
            <a:spLocks noGrp="1"/>
          </p:cNvSpPr>
          <p:nvPr>
            <p:ph sz="half" idx="2"/>
          </p:nvPr>
        </p:nvSpPr>
        <p:spPr>
          <a:xfrm>
            <a:off x="914400" y="3265333"/>
            <a:ext cx="8080376" cy="5932420"/>
          </a:xfrm>
        </p:spPr>
        <p:txBody>
          <a:bodyPr/>
          <a:lstStyle>
            <a:lvl1pPr>
              <a:defRPr sz="4300"/>
            </a:lvl1pPr>
            <a:lvl2pPr>
              <a:defRPr sz="36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5" name="Text Placeholder 4"/>
          <p:cNvSpPr>
            <a:spLocks noGrp="1"/>
          </p:cNvSpPr>
          <p:nvPr>
            <p:ph type="body" sz="quarter" idx="3"/>
          </p:nvPr>
        </p:nvSpPr>
        <p:spPr>
          <a:xfrm>
            <a:off x="9290051" y="2304801"/>
            <a:ext cx="8083550" cy="960532"/>
          </a:xfrm>
        </p:spPr>
        <p:txBody>
          <a:bodyPr anchor="b"/>
          <a:lstStyle>
            <a:lvl1pPr marL="0" indent="0">
              <a:buNone/>
              <a:defRPr sz="4300" b="1"/>
            </a:lvl1pPr>
            <a:lvl2pPr marL="816696" indent="0">
              <a:buNone/>
              <a:defRPr sz="3600" b="1"/>
            </a:lvl2pPr>
            <a:lvl3pPr marL="1633393" indent="0">
              <a:buNone/>
              <a:defRPr sz="3200" b="1"/>
            </a:lvl3pPr>
            <a:lvl4pPr marL="2450089" indent="0">
              <a:buNone/>
              <a:defRPr sz="2900" b="1"/>
            </a:lvl4pPr>
            <a:lvl5pPr marL="3266785" indent="0">
              <a:buNone/>
              <a:defRPr sz="2900" b="1"/>
            </a:lvl5pPr>
            <a:lvl6pPr marL="4083482" indent="0">
              <a:buNone/>
              <a:defRPr sz="2900" b="1"/>
            </a:lvl6pPr>
            <a:lvl7pPr marL="4900178" indent="0">
              <a:buNone/>
              <a:defRPr sz="2900" b="1"/>
            </a:lvl7pPr>
            <a:lvl8pPr marL="5716875" indent="0">
              <a:buNone/>
              <a:defRPr sz="2900" b="1"/>
            </a:lvl8pPr>
            <a:lvl9pPr marL="6533571" indent="0">
              <a:buNone/>
              <a:defRPr sz="2900" b="1"/>
            </a:lvl9pPr>
          </a:lstStyle>
          <a:p>
            <a:pPr lvl="0"/>
            <a:r>
              <a:rPr lang="en-AU"/>
              <a:t>Click to edit Master text styles</a:t>
            </a:r>
          </a:p>
        </p:txBody>
      </p:sp>
      <p:sp>
        <p:nvSpPr>
          <p:cNvPr id="6" name="Content Placeholder 5"/>
          <p:cNvSpPr>
            <a:spLocks noGrp="1"/>
          </p:cNvSpPr>
          <p:nvPr>
            <p:ph sz="quarter" idx="4"/>
          </p:nvPr>
        </p:nvSpPr>
        <p:spPr>
          <a:xfrm>
            <a:off x="9290051" y="3265333"/>
            <a:ext cx="8083550" cy="5932420"/>
          </a:xfrm>
        </p:spPr>
        <p:txBody>
          <a:bodyPr/>
          <a:lstStyle>
            <a:lvl1pPr>
              <a:defRPr sz="4300"/>
            </a:lvl1pPr>
            <a:lvl2pPr>
              <a:defRPr sz="36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Tree>
    <p:extLst>
      <p:ext uri="{BB962C8B-B14F-4D97-AF65-F5344CB8AC3E}">
        <p14:creationId xmlns:p14="http://schemas.microsoft.com/office/powerpoint/2010/main" val="35371907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Tree>
    <p:extLst>
      <p:ext uri="{BB962C8B-B14F-4D97-AF65-F5344CB8AC3E}">
        <p14:creationId xmlns:p14="http://schemas.microsoft.com/office/powerpoint/2010/main" val="1623309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584576" y="7207568"/>
            <a:ext cx="10972800" cy="850894"/>
          </a:xfrm>
        </p:spPr>
        <p:txBody>
          <a:bodyPr anchor="b"/>
          <a:lstStyle>
            <a:lvl1pPr algn="l">
              <a:defRPr sz="3600" b="1"/>
            </a:lvl1pPr>
          </a:lstStyle>
          <a:p>
            <a:r>
              <a:rPr lang="en-AU"/>
              <a:t>Click to edit Master title style</a:t>
            </a:r>
            <a:endParaRPr lang="en-US"/>
          </a:p>
        </p:txBody>
      </p:sp>
      <p:sp>
        <p:nvSpPr>
          <p:cNvPr id="3" name="Picture Placeholder 2"/>
          <p:cNvSpPr>
            <a:spLocks noGrp="1"/>
          </p:cNvSpPr>
          <p:nvPr>
            <p:ph type="pic" idx="1"/>
          </p:nvPr>
        </p:nvSpPr>
        <p:spPr>
          <a:xfrm>
            <a:off x="3584576" y="920014"/>
            <a:ext cx="10972800" cy="6177915"/>
          </a:xfrm>
        </p:spPr>
        <p:txBody>
          <a:bodyPr/>
          <a:lstStyle>
            <a:lvl1pPr marL="0" indent="0">
              <a:buNone/>
              <a:defRPr sz="5700"/>
            </a:lvl1pPr>
            <a:lvl2pPr marL="816696" indent="0">
              <a:buNone/>
              <a:defRPr sz="5000"/>
            </a:lvl2pPr>
            <a:lvl3pPr marL="1633393" indent="0">
              <a:buNone/>
              <a:defRPr sz="4300"/>
            </a:lvl3pPr>
            <a:lvl4pPr marL="2450089" indent="0">
              <a:buNone/>
              <a:defRPr sz="3600"/>
            </a:lvl4pPr>
            <a:lvl5pPr marL="3266785" indent="0">
              <a:buNone/>
              <a:defRPr sz="3600"/>
            </a:lvl5pPr>
            <a:lvl6pPr marL="4083482" indent="0">
              <a:buNone/>
              <a:defRPr sz="3600"/>
            </a:lvl6pPr>
            <a:lvl7pPr marL="4900178" indent="0">
              <a:buNone/>
              <a:defRPr sz="3600"/>
            </a:lvl7pPr>
            <a:lvl8pPr marL="5716875" indent="0">
              <a:buNone/>
              <a:defRPr sz="3600"/>
            </a:lvl8pPr>
            <a:lvl9pPr marL="6533571" indent="0">
              <a:buNone/>
              <a:defRPr sz="3600"/>
            </a:lvl9pPr>
          </a:lstStyle>
          <a:p>
            <a:endParaRPr lang="en-US"/>
          </a:p>
        </p:txBody>
      </p:sp>
      <p:sp>
        <p:nvSpPr>
          <p:cNvPr id="4" name="Text Placeholder 3"/>
          <p:cNvSpPr>
            <a:spLocks noGrp="1"/>
          </p:cNvSpPr>
          <p:nvPr>
            <p:ph type="body" sz="half" idx="2"/>
          </p:nvPr>
        </p:nvSpPr>
        <p:spPr>
          <a:xfrm>
            <a:off x="3584576" y="8058462"/>
            <a:ext cx="10972800" cy="1208411"/>
          </a:xfrm>
        </p:spPr>
        <p:txBody>
          <a:bodyPr/>
          <a:lstStyle>
            <a:lvl1pPr marL="0" indent="0">
              <a:buNone/>
              <a:defRPr sz="2500"/>
            </a:lvl1pPr>
            <a:lvl2pPr marL="816696" indent="0">
              <a:buNone/>
              <a:defRPr sz="2100"/>
            </a:lvl2pPr>
            <a:lvl3pPr marL="1633393" indent="0">
              <a:buNone/>
              <a:defRPr sz="1800"/>
            </a:lvl3pPr>
            <a:lvl4pPr marL="2450089" indent="0">
              <a:buNone/>
              <a:defRPr sz="1600"/>
            </a:lvl4pPr>
            <a:lvl5pPr marL="3266785" indent="0">
              <a:buNone/>
              <a:defRPr sz="1600"/>
            </a:lvl5pPr>
            <a:lvl6pPr marL="4083482" indent="0">
              <a:buNone/>
              <a:defRPr sz="1600"/>
            </a:lvl6pPr>
            <a:lvl7pPr marL="4900178" indent="0">
              <a:buNone/>
              <a:defRPr sz="1600"/>
            </a:lvl7pPr>
            <a:lvl8pPr marL="5716875" indent="0">
              <a:buNone/>
              <a:defRPr sz="1600"/>
            </a:lvl8pPr>
            <a:lvl9pPr marL="6533571" indent="0">
              <a:buNone/>
              <a:defRPr sz="1600"/>
            </a:lvl9pPr>
          </a:lstStyle>
          <a:p>
            <a:pPr lvl="0"/>
            <a:r>
              <a:rPr lang="en-AU"/>
              <a:t>Click to edit Master text styles</a:t>
            </a:r>
          </a:p>
        </p:txBody>
      </p:sp>
      <p:sp>
        <p:nvSpPr>
          <p:cNvPr id="5" name="Date Placeholder 4"/>
          <p:cNvSpPr>
            <a:spLocks noGrp="1"/>
          </p:cNvSpPr>
          <p:nvPr>
            <p:ph type="dt" sz="half" idx="10"/>
          </p:nvPr>
        </p:nvSpPr>
        <p:spPr>
          <a:xfrm>
            <a:off x="914400" y="9543354"/>
            <a:ext cx="4267200" cy="548195"/>
          </a:xfrm>
          <a:prstGeom prst="rect">
            <a:avLst/>
          </a:prstGeom>
        </p:spPr>
        <p:txBody>
          <a:bodyPr/>
          <a:lstStyle/>
          <a:p>
            <a:fld id="{E54C6CDE-2F84-2444-A079-49B4982F2C99}" type="datetimeFigureOut">
              <a:rPr lang="en-US" smtClean="0"/>
              <a:t>4/26/2018</a:t>
            </a:fld>
            <a:endParaRPr lang="en-US"/>
          </a:p>
        </p:txBody>
      </p:sp>
      <p:sp>
        <p:nvSpPr>
          <p:cNvPr id="6" name="Footer Placeholder 5"/>
          <p:cNvSpPr>
            <a:spLocks noGrp="1"/>
          </p:cNvSpPr>
          <p:nvPr>
            <p:ph type="ftr" sz="quarter" idx="11"/>
          </p:nvPr>
        </p:nvSpPr>
        <p:spPr>
          <a:xfrm>
            <a:off x="6248400" y="9543354"/>
            <a:ext cx="5791200" cy="548195"/>
          </a:xfrm>
          <a:prstGeom prst="rect">
            <a:avLst/>
          </a:prstGeom>
        </p:spPr>
        <p:txBody>
          <a:bodyPr/>
          <a:lstStyle/>
          <a:p>
            <a:endParaRPr lang="en-US"/>
          </a:p>
        </p:txBody>
      </p:sp>
      <p:sp>
        <p:nvSpPr>
          <p:cNvPr id="7" name="Slide Number Placeholder 6"/>
          <p:cNvSpPr>
            <a:spLocks noGrp="1"/>
          </p:cNvSpPr>
          <p:nvPr>
            <p:ph type="sldNum" sz="quarter" idx="12"/>
          </p:nvPr>
        </p:nvSpPr>
        <p:spPr>
          <a:xfrm>
            <a:off x="13106400" y="9543354"/>
            <a:ext cx="4267200" cy="548195"/>
          </a:xfrm>
          <a:prstGeom prst="rect">
            <a:avLst/>
          </a:prstGeom>
        </p:spPr>
        <p:txBody>
          <a:bodyPr/>
          <a:lstStyle/>
          <a:p>
            <a:fld id="{C8AC745B-DB40-DA47-B68C-6EB8FF086606}" type="slidenum">
              <a:rPr lang="en-US" smtClean="0"/>
              <a:t>‹#›</a:t>
            </a:fld>
            <a:endParaRPr lang="en-US"/>
          </a:p>
        </p:txBody>
      </p:sp>
    </p:spTree>
    <p:extLst>
      <p:ext uri="{BB962C8B-B14F-4D97-AF65-F5344CB8AC3E}">
        <p14:creationId xmlns:p14="http://schemas.microsoft.com/office/powerpoint/2010/main" val="36256129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Date Placeholder 3"/>
          <p:cNvSpPr>
            <a:spLocks noGrp="1"/>
          </p:cNvSpPr>
          <p:nvPr>
            <p:ph type="dt" sz="half" idx="10"/>
          </p:nvPr>
        </p:nvSpPr>
        <p:spPr>
          <a:xfrm>
            <a:off x="914400" y="9543354"/>
            <a:ext cx="4267200" cy="548195"/>
          </a:xfrm>
          <a:prstGeom prst="rect">
            <a:avLst/>
          </a:prstGeom>
        </p:spPr>
        <p:txBody>
          <a:bodyPr/>
          <a:lstStyle/>
          <a:p>
            <a:fld id="{E54C6CDE-2F84-2444-A079-49B4982F2C99}" type="datetimeFigureOut">
              <a:rPr lang="en-US" smtClean="0"/>
              <a:t>4/26/2018</a:t>
            </a:fld>
            <a:endParaRPr lang="en-US"/>
          </a:p>
        </p:txBody>
      </p:sp>
      <p:sp>
        <p:nvSpPr>
          <p:cNvPr id="5" name="Footer Placeholder 4"/>
          <p:cNvSpPr>
            <a:spLocks noGrp="1"/>
          </p:cNvSpPr>
          <p:nvPr>
            <p:ph type="ftr" sz="quarter" idx="11"/>
          </p:nvPr>
        </p:nvSpPr>
        <p:spPr>
          <a:xfrm>
            <a:off x="6248400" y="9543354"/>
            <a:ext cx="5791200" cy="548195"/>
          </a:xfrm>
          <a:prstGeom prst="rect">
            <a:avLst/>
          </a:prstGeom>
        </p:spPr>
        <p:txBody>
          <a:bodyPr/>
          <a:lstStyle/>
          <a:p>
            <a:endParaRPr lang="en-US"/>
          </a:p>
        </p:txBody>
      </p:sp>
      <p:sp>
        <p:nvSpPr>
          <p:cNvPr id="6" name="Slide Number Placeholder 5"/>
          <p:cNvSpPr>
            <a:spLocks noGrp="1"/>
          </p:cNvSpPr>
          <p:nvPr>
            <p:ph type="sldNum" sz="quarter" idx="12"/>
          </p:nvPr>
        </p:nvSpPr>
        <p:spPr>
          <a:xfrm>
            <a:off x="13106400" y="9543354"/>
            <a:ext cx="4267200" cy="548195"/>
          </a:xfrm>
          <a:prstGeom prst="rect">
            <a:avLst/>
          </a:prstGeom>
        </p:spPr>
        <p:txBody>
          <a:bodyPr/>
          <a:lstStyle/>
          <a:p>
            <a:fld id="{C8AC745B-DB40-DA47-B68C-6EB8FF086606}" type="slidenum">
              <a:rPr lang="en-US" smtClean="0"/>
              <a:t>‹#›</a:t>
            </a:fld>
            <a:endParaRPr lang="en-US"/>
          </a:p>
        </p:txBody>
      </p:sp>
    </p:spTree>
    <p:extLst>
      <p:ext uri="{BB962C8B-B14F-4D97-AF65-F5344CB8AC3E}">
        <p14:creationId xmlns:p14="http://schemas.microsoft.com/office/powerpoint/2010/main" val="2262783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emf"/><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descr="ISV-logoELECTRONIC.png"/>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15062119" y="9173325"/>
            <a:ext cx="2454400" cy="1123200"/>
          </a:xfrm>
          <a:prstGeom prst="rect">
            <a:avLst/>
          </a:prstGeom>
        </p:spPr>
      </p:pic>
      <p:sp>
        <p:nvSpPr>
          <p:cNvPr id="2" name="Title Placeholder 1"/>
          <p:cNvSpPr>
            <a:spLocks noGrp="1"/>
          </p:cNvSpPr>
          <p:nvPr>
            <p:ph type="title"/>
          </p:nvPr>
        </p:nvSpPr>
        <p:spPr>
          <a:xfrm>
            <a:off x="914400" y="412338"/>
            <a:ext cx="16459200" cy="1618465"/>
          </a:xfrm>
          <a:prstGeom prst="rect">
            <a:avLst/>
          </a:prstGeom>
        </p:spPr>
        <p:txBody>
          <a:bodyPr vert="horz" lIns="163339" tIns="81670" rIns="163339" bIns="81670" rtlCol="0" anchor="ctr">
            <a:normAutofit/>
          </a:bodyPr>
          <a:lstStyle/>
          <a:p>
            <a:r>
              <a:rPr lang="en-AU" dirty="0"/>
              <a:t>Click to edit Master title style</a:t>
            </a:r>
            <a:endParaRPr lang="en-US" dirty="0"/>
          </a:p>
        </p:txBody>
      </p:sp>
      <p:sp>
        <p:nvSpPr>
          <p:cNvPr id="3" name="Text Placeholder 2"/>
          <p:cNvSpPr>
            <a:spLocks noGrp="1"/>
          </p:cNvSpPr>
          <p:nvPr>
            <p:ph type="body" idx="1"/>
          </p:nvPr>
        </p:nvSpPr>
        <p:spPr>
          <a:xfrm>
            <a:off x="914400" y="2402523"/>
            <a:ext cx="16459200" cy="6795231"/>
          </a:xfrm>
          <a:prstGeom prst="rect">
            <a:avLst/>
          </a:prstGeom>
        </p:spPr>
        <p:txBody>
          <a:bodyPr vert="horz" lIns="163339" tIns="81670" rIns="163339" bIns="81670" rtlCol="0">
            <a:normAutofit/>
          </a:bodyPr>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pic>
        <p:nvPicPr>
          <p:cNvPr id="7" name="Picture 6"/>
          <p:cNvPicPr>
            <a:picLocks noChangeAspect="1"/>
          </p:cNvPicPr>
          <p:nvPr userDrawn="1"/>
        </p:nvPicPr>
        <p:blipFill>
          <a:blip r:embed="rId10"/>
          <a:stretch>
            <a:fillRect/>
          </a:stretch>
        </p:blipFill>
        <p:spPr>
          <a:xfrm>
            <a:off x="914399" y="2030803"/>
            <a:ext cx="16200000" cy="230332"/>
          </a:xfrm>
          <a:prstGeom prst="rect">
            <a:avLst/>
          </a:prstGeom>
        </p:spPr>
      </p:pic>
    </p:spTree>
    <p:extLst>
      <p:ext uri="{BB962C8B-B14F-4D97-AF65-F5344CB8AC3E}">
        <p14:creationId xmlns:p14="http://schemas.microsoft.com/office/powerpoint/2010/main" val="4046340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4" r:id="rId5"/>
    <p:sldLayoutId id="2147483657" r:id="rId6"/>
    <p:sldLayoutId id="2147483658" r:id="rId7"/>
  </p:sldLayoutIdLst>
  <p:txStyles>
    <p:titleStyle>
      <a:lvl1pPr algn="l" defTabSz="816696" rtl="0" eaLnBrk="1" latinLnBrk="0" hangingPunct="1">
        <a:spcBef>
          <a:spcPct val="0"/>
        </a:spcBef>
        <a:buNone/>
        <a:defRPr sz="7900" b="1" kern="1200">
          <a:solidFill>
            <a:srgbClr val="2262AC"/>
          </a:solidFill>
          <a:latin typeface="Arial Narrow"/>
          <a:ea typeface="+mj-ea"/>
          <a:cs typeface="Arial Narrow"/>
        </a:defRPr>
      </a:lvl1pPr>
    </p:titleStyle>
    <p:bodyStyle>
      <a:lvl1pPr marL="612522" indent="-612522" algn="l" defTabSz="816696" rtl="0" eaLnBrk="1" latinLnBrk="0" hangingPunct="1">
        <a:spcBef>
          <a:spcPct val="20000"/>
        </a:spcBef>
        <a:buFont typeface="Arial"/>
        <a:buChar char="•"/>
        <a:defRPr sz="5700" kern="1200">
          <a:solidFill>
            <a:schemeClr val="tx1">
              <a:lumMod val="50000"/>
              <a:lumOff val="50000"/>
            </a:schemeClr>
          </a:solidFill>
          <a:latin typeface="+mn-lt"/>
          <a:ea typeface="+mn-ea"/>
          <a:cs typeface="+mn-cs"/>
        </a:defRPr>
      </a:lvl1pPr>
      <a:lvl2pPr marL="1327132" indent="-510435" algn="l" defTabSz="816696" rtl="0" eaLnBrk="1" latinLnBrk="0" hangingPunct="1">
        <a:spcBef>
          <a:spcPct val="20000"/>
        </a:spcBef>
        <a:buFont typeface="Arial"/>
        <a:buChar char="–"/>
        <a:defRPr sz="5000" kern="1200">
          <a:solidFill>
            <a:schemeClr val="tx1">
              <a:lumMod val="50000"/>
              <a:lumOff val="50000"/>
            </a:schemeClr>
          </a:solidFill>
          <a:latin typeface="+mn-lt"/>
          <a:ea typeface="+mn-ea"/>
          <a:cs typeface="+mn-cs"/>
        </a:defRPr>
      </a:lvl2pPr>
      <a:lvl3pPr marL="2041741" indent="-408348" algn="l" defTabSz="816696" rtl="0" eaLnBrk="1" latinLnBrk="0" hangingPunct="1">
        <a:spcBef>
          <a:spcPct val="20000"/>
        </a:spcBef>
        <a:buFont typeface="Arial"/>
        <a:buChar char="•"/>
        <a:defRPr sz="4300" kern="1200">
          <a:solidFill>
            <a:schemeClr val="tx1">
              <a:lumMod val="50000"/>
              <a:lumOff val="50000"/>
            </a:schemeClr>
          </a:solidFill>
          <a:latin typeface="+mn-lt"/>
          <a:ea typeface="+mn-ea"/>
          <a:cs typeface="+mn-cs"/>
        </a:defRPr>
      </a:lvl3pPr>
      <a:lvl4pPr marL="2858437" indent="-408348" algn="l" defTabSz="816696" rtl="0" eaLnBrk="1" latinLnBrk="0" hangingPunct="1">
        <a:spcBef>
          <a:spcPct val="20000"/>
        </a:spcBef>
        <a:buFont typeface="Arial"/>
        <a:buChar char="–"/>
        <a:defRPr sz="3600" kern="1200">
          <a:solidFill>
            <a:schemeClr val="tx1">
              <a:lumMod val="50000"/>
              <a:lumOff val="50000"/>
            </a:schemeClr>
          </a:solidFill>
          <a:latin typeface="+mn-lt"/>
          <a:ea typeface="+mn-ea"/>
          <a:cs typeface="+mn-cs"/>
        </a:defRPr>
      </a:lvl4pPr>
      <a:lvl5pPr marL="3675134" indent="-408348" algn="l" defTabSz="816696" rtl="0" eaLnBrk="1" latinLnBrk="0" hangingPunct="1">
        <a:spcBef>
          <a:spcPct val="20000"/>
        </a:spcBef>
        <a:buFont typeface="Arial"/>
        <a:buChar char="»"/>
        <a:defRPr sz="3600" kern="1200">
          <a:solidFill>
            <a:schemeClr val="tx1">
              <a:lumMod val="50000"/>
              <a:lumOff val="50000"/>
            </a:schemeClr>
          </a:solidFill>
          <a:latin typeface="+mn-lt"/>
          <a:ea typeface="+mn-ea"/>
          <a:cs typeface="+mn-cs"/>
        </a:defRPr>
      </a:lvl5pPr>
      <a:lvl6pPr marL="4491830" indent="-408348" algn="l" defTabSz="816696" rtl="0" eaLnBrk="1" latinLnBrk="0" hangingPunct="1">
        <a:spcBef>
          <a:spcPct val="20000"/>
        </a:spcBef>
        <a:buFont typeface="Arial"/>
        <a:buChar char="•"/>
        <a:defRPr sz="3600" kern="1200">
          <a:solidFill>
            <a:schemeClr val="tx1"/>
          </a:solidFill>
          <a:latin typeface="+mn-lt"/>
          <a:ea typeface="+mn-ea"/>
          <a:cs typeface="+mn-cs"/>
        </a:defRPr>
      </a:lvl6pPr>
      <a:lvl7pPr marL="5308526" indent="-408348" algn="l" defTabSz="816696" rtl="0" eaLnBrk="1" latinLnBrk="0" hangingPunct="1">
        <a:spcBef>
          <a:spcPct val="20000"/>
        </a:spcBef>
        <a:buFont typeface="Arial"/>
        <a:buChar char="•"/>
        <a:defRPr sz="3600" kern="1200">
          <a:solidFill>
            <a:schemeClr val="tx1"/>
          </a:solidFill>
          <a:latin typeface="+mn-lt"/>
          <a:ea typeface="+mn-ea"/>
          <a:cs typeface="+mn-cs"/>
        </a:defRPr>
      </a:lvl7pPr>
      <a:lvl8pPr marL="6125223" indent="-408348" algn="l" defTabSz="816696" rtl="0" eaLnBrk="1" latinLnBrk="0" hangingPunct="1">
        <a:spcBef>
          <a:spcPct val="20000"/>
        </a:spcBef>
        <a:buFont typeface="Arial"/>
        <a:buChar char="•"/>
        <a:defRPr sz="3600" kern="1200">
          <a:solidFill>
            <a:schemeClr val="tx1"/>
          </a:solidFill>
          <a:latin typeface="+mn-lt"/>
          <a:ea typeface="+mn-ea"/>
          <a:cs typeface="+mn-cs"/>
        </a:defRPr>
      </a:lvl8pPr>
      <a:lvl9pPr marL="6941919" indent="-408348" algn="l" defTabSz="816696" rtl="0" eaLnBrk="1" latinLnBrk="0" hangingPunct="1">
        <a:spcBef>
          <a:spcPct val="20000"/>
        </a:spcBef>
        <a:buFont typeface="Arial"/>
        <a:buChar char="•"/>
        <a:defRPr sz="3600" kern="1200">
          <a:solidFill>
            <a:schemeClr val="tx1"/>
          </a:solidFill>
          <a:latin typeface="+mn-lt"/>
          <a:ea typeface="+mn-ea"/>
          <a:cs typeface="+mn-cs"/>
        </a:defRPr>
      </a:lvl9pPr>
    </p:bodyStyle>
    <p:otherStyle>
      <a:defPPr>
        <a:defRPr lang="en-US"/>
      </a:defPPr>
      <a:lvl1pPr marL="0" algn="l" defTabSz="816696" rtl="0" eaLnBrk="1" latinLnBrk="0" hangingPunct="1">
        <a:defRPr sz="3200" kern="1200">
          <a:solidFill>
            <a:schemeClr val="tx1"/>
          </a:solidFill>
          <a:latin typeface="+mn-lt"/>
          <a:ea typeface="+mn-ea"/>
          <a:cs typeface="+mn-cs"/>
        </a:defRPr>
      </a:lvl1pPr>
      <a:lvl2pPr marL="816696" algn="l" defTabSz="816696" rtl="0" eaLnBrk="1" latinLnBrk="0" hangingPunct="1">
        <a:defRPr sz="3200" kern="1200">
          <a:solidFill>
            <a:schemeClr val="tx1"/>
          </a:solidFill>
          <a:latin typeface="+mn-lt"/>
          <a:ea typeface="+mn-ea"/>
          <a:cs typeface="+mn-cs"/>
        </a:defRPr>
      </a:lvl2pPr>
      <a:lvl3pPr marL="1633393" algn="l" defTabSz="816696" rtl="0" eaLnBrk="1" latinLnBrk="0" hangingPunct="1">
        <a:defRPr sz="3200" kern="1200">
          <a:solidFill>
            <a:schemeClr val="tx1"/>
          </a:solidFill>
          <a:latin typeface="+mn-lt"/>
          <a:ea typeface="+mn-ea"/>
          <a:cs typeface="+mn-cs"/>
        </a:defRPr>
      </a:lvl3pPr>
      <a:lvl4pPr marL="2450089" algn="l" defTabSz="816696" rtl="0" eaLnBrk="1" latinLnBrk="0" hangingPunct="1">
        <a:defRPr sz="3200" kern="1200">
          <a:solidFill>
            <a:schemeClr val="tx1"/>
          </a:solidFill>
          <a:latin typeface="+mn-lt"/>
          <a:ea typeface="+mn-ea"/>
          <a:cs typeface="+mn-cs"/>
        </a:defRPr>
      </a:lvl4pPr>
      <a:lvl5pPr marL="3266785" algn="l" defTabSz="816696" rtl="0" eaLnBrk="1" latinLnBrk="0" hangingPunct="1">
        <a:defRPr sz="3200" kern="1200">
          <a:solidFill>
            <a:schemeClr val="tx1"/>
          </a:solidFill>
          <a:latin typeface="+mn-lt"/>
          <a:ea typeface="+mn-ea"/>
          <a:cs typeface="+mn-cs"/>
        </a:defRPr>
      </a:lvl5pPr>
      <a:lvl6pPr marL="4083482" algn="l" defTabSz="816696" rtl="0" eaLnBrk="1" latinLnBrk="0" hangingPunct="1">
        <a:defRPr sz="3200" kern="1200">
          <a:solidFill>
            <a:schemeClr val="tx1"/>
          </a:solidFill>
          <a:latin typeface="+mn-lt"/>
          <a:ea typeface="+mn-ea"/>
          <a:cs typeface="+mn-cs"/>
        </a:defRPr>
      </a:lvl6pPr>
      <a:lvl7pPr marL="4900178" algn="l" defTabSz="816696" rtl="0" eaLnBrk="1" latinLnBrk="0" hangingPunct="1">
        <a:defRPr sz="3200" kern="1200">
          <a:solidFill>
            <a:schemeClr val="tx1"/>
          </a:solidFill>
          <a:latin typeface="+mn-lt"/>
          <a:ea typeface="+mn-ea"/>
          <a:cs typeface="+mn-cs"/>
        </a:defRPr>
      </a:lvl7pPr>
      <a:lvl8pPr marL="5716875" algn="l" defTabSz="816696" rtl="0" eaLnBrk="1" latinLnBrk="0" hangingPunct="1">
        <a:defRPr sz="3200" kern="1200">
          <a:solidFill>
            <a:schemeClr val="tx1"/>
          </a:solidFill>
          <a:latin typeface="+mn-lt"/>
          <a:ea typeface="+mn-ea"/>
          <a:cs typeface="+mn-cs"/>
        </a:defRPr>
      </a:lvl8pPr>
      <a:lvl9pPr marL="6533571" algn="l" defTabSz="816696" rtl="0" eaLnBrk="1" latinLnBrk="0" hangingPunct="1">
        <a:defRPr sz="3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image" Target="../media/image12.gif"/><Relationship Id="rId1" Type="http://schemas.openxmlformats.org/officeDocument/2006/relationships/slideLayout" Target="../slideLayouts/slideLayout2.xml"/><Relationship Id="rId5" Type="http://schemas.openxmlformats.org/officeDocument/2006/relationships/image" Target="../media/image15.gif"/><Relationship Id="rId4" Type="http://schemas.openxmlformats.org/officeDocument/2006/relationships/image" Target="../media/image14.gi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7" Type="http://schemas.openxmlformats.org/officeDocument/2006/relationships/image" Target="../media/image10.png"/><Relationship Id="rId2" Type="http://schemas.openxmlformats.org/officeDocument/2006/relationships/image" Target="../media/image5.jpg"/><Relationship Id="rId1" Type="http://schemas.openxmlformats.org/officeDocument/2006/relationships/slideLayout" Target="../slideLayouts/slideLayout2.xml"/><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5.jpg"/><Relationship Id="rId1" Type="http://schemas.openxmlformats.org/officeDocument/2006/relationships/slideLayout" Target="../slideLayouts/slideLayout2.xml"/><Relationship Id="rId5" Type="http://schemas.openxmlformats.org/officeDocument/2006/relationships/image" Target="../media/image9.jpg"/><Relationship Id="rId4" Type="http://schemas.openxmlformats.org/officeDocument/2006/relationships/image" Target="../media/image8.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hyperlink" Target="mailto:Aps.branch@delwp.vic.gov.au" TargetMode="External"/><Relationship Id="rId3" Type="http://schemas.openxmlformats.org/officeDocument/2006/relationships/hyperlink" Target="https://www.propertyandlandtitles.vic.gov.au/land-titles/subdivision-and-consolidation" TargetMode="External"/><Relationship Id="rId7" Type="http://schemas.openxmlformats.org/officeDocument/2006/relationships/hyperlink" Target="mailto:subdivision.branch@delwp.vic.gov.au" TargetMode="External"/><Relationship Id="rId2" Type="http://schemas.openxmlformats.org/officeDocument/2006/relationships/image" Target="../media/image22.jpeg"/><Relationship Id="rId1" Type="http://schemas.openxmlformats.org/officeDocument/2006/relationships/slideLayout" Target="../slideLayouts/slideLayout2.xml"/><Relationship Id="rId6" Type="http://schemas.openxmlformats.org/officeDocument/2006/relationships/hyperlink" Target="https://www.propertyandlandtitles.vic.gov.au/publications" TargetMode="External"/><Relationship Id="rId5" Type="http://schemas.openxmlformats.org/officeDocument/2006/relationships/hyperlink" Target="https://www.propertyandlandtitles.vic.gov.au/customer-information-bulletins" TargetMode="External"/><Relationship Id="rId4" Type="http://schemas.openxmlformats.org/officeDocument/2006/relationships/hyperlink" Target="mailto:lv.cib@delwp.vic.gov.au" TargetMode="External"/></Relationships>
</file>

<file path=ppt/slides/_rels/slide2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35000" y="965201"/>
            <a:ext cx="8686800" cy="7924799"/>
          </a:xfrm>
        </p:spPr>
        <p:txBody>
          <a:bodyPr>
            <a:normAutofit/>
          </a:bodyPr>
          <a:lstStyle/>
          <a:p>
            <a:r>
              <a:rPr lang="en-US" sz="8000" dirty="0"/>
              <a:t>THE INSTITUTION OF SURVEYORS VICTORIA</a:t>
            </a:r>
          </a:p>
        </p:txBody>
      </p:sp>
      <p:sp>
        <p:nvSpPr>
          <p:cNvPr id="3" name="Subtitle 2"/>
          <p:cNvSpPr>
            <a:spLocks noGrp="1"/>
          </p:cNvSpPr>
          <p:nvPr>
            <p:ph type="subTitle" idx="4294967295"/>
          </p:nvPr>
        </p:nvSpPr>
        <p:spPr>
          <a:xfrm>
            <a:off x="635000" y="8712200"/>
            <a:ext cx="8407400" cy="1219200"/>
          </a:xfrm>
        </p:spPr>
        <p:txBody>
          <a:bodyPr>
            <a:normAutofit/>
          </a:bodyPr>
          <a:lstStyle/>
          <a:p>
            <a:pPr marL="0" indent="0">
              <a:buNone/>
            </a:pPr>
            <a:r>
              <a:rPr lang="en-US" sz="4800" dirty="0"/>
              <a:t>2018 REGIONAL CONFERENCE</a:t>
            </a:r>
          </a:p>
        </p:txBody>
      </p:sp>
    </p:spTree>
    <p:extLst>
      <p:ext uri="{BB962C8B-B14F-4D97-AF65-F5344CB8AC3E}">
        <p14:creationId xmlns:p14="http://schemas.microsoft.com/office/powerpoint/2010/main" val="5182015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SPEAR</a:t>
            </a:r>
          </a:p>
        </p:txBody>
      </p:sp>
      <p:sp>
        <p:nvSpPr>
          <p:cNvPr id="4" name="Rectangle 3">
            <a:extLst>
              <a:ext uri="{FF2B5EF4-FFF2-40B4-BE49-F238E27FC236}">
                <a16:creationId xmlns:a16="http://schemas.microsoft.com/office/drawing/2014/main" id="{5FD64940-5E45-4084-A8AF-C70A8B3A1F09}"/>
              </a:ext>
            </a:extLst>
          </p:cNvPr>
          <p:cNvSpPr/>
          <p:nvPr/>
        </p:nvSpPr>
        <p:spPr>
          <a:xfrm>
            <a:off x="939168" y="2390814"/>
            <a:ext cx="6494685" cy="1629178"/>
          </a:xfrm>
          <a:prstGeom prst="rect">
            <a:avLst/>
          </a:prstGeom>
          <a:solidFill>
            <a:schemeClr val="accent1">
              <a:lumMod val="75000"/>
            </a:schemeClr>
          </a:solidFill>
          <a:effectLst>
            <a:outerShdw blurRad="40000" dist="23000" dir="5400000" rotWithShape="0">
              <a:srgbClr val="000000">
                <a:alpha val="35000"/>
              </a:srgbClr>
            </a:outerShdw>
            <a:reflection blurRad="6350" stA="52000" endA="300" endPos="35000" dir="5400000" sy="-100000" algn="bl" rotWithShape="0"/>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a:t>NOVEMBER 2018</a:t>
            </a:r>
          </a:p>
        </p:txBody>
      </p:sp>
      <p:sp>
        <p:nvSpPr>
          <p:cNvPr id="6" name="Rectangle 5">
            <a:extLst>
              <a:ext uri="{FF2B5EF4-FFF2-40B4-BE49-F238E27FC236}">
                <a16:creationId xmlns:a16="http://schemas.microsoft.com/office/drawing/2014/main" id="{7C09EC77-A656-426D-A037-78993B08FDEF}"/>
              </a:ext>
            </a:extLst>
          </p:cNvPr>
          <p:cNvSpPr/>
          <p:nvPr/>
        </p:nvSpPr>
        <p:spPr>
          <a:xfrm>
            <a:off x="939168" y="4478477"/>
            <a:ext cx="6494685" cy="5509584"/>
          </a:xfrm>
          <a:prstGeom prst="rect">
            <a:avLst/>
          </a:prstGeom>
          <a:solidFill>
            <a:schemeClr val="accent2">
              <a:lumMod val="60000"/>
              <a:lumOff val="40000"/>
              <a:alpha val="7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r>
              <a:rPr lang="en-US" sz="2000" dirty="0">
                <a:solidFill>
                  <a:schemeClr val="tx1"/>
                </a:solidFill>
              </a:rPr>
              <a:t>Extending functionality for surveyors to create additional dealing types in SPEAR </a:t>
            </a:r>
            <a:r>
              <a:rPr lang="en-AU" sz="2000" dirty="0">
                <a:solidFill>
                  <a:schemeClr val="tx1"/>
                </a:solidFill>
              </a:rPr>
              <a:t>under the Local Government Act (LGA), Transfer of Land Act (TLA) Major Transport Projects Facilitation Act (MTPFA), and Subdivision Act (SA).</a:t>
            </a:r>
          </a:p>
        </p:txBody>
      </p:sp>
      <p:sp>
        <p:nvSpPr>
          <p:cNvPr id="7" name="Rectangle 6">
            <a:extLst>
              <a:ext uri="{FF2B5EF4-FFF2-40B4-BE49-F238E27FC236}">
                <a16:creationId xmlns:a16="http://schemas.microsoft.com/office/drawing/2014/main" id="{3D8A8540-C3A3-4A89-B637-AF330D5B43EC}"/>
              </a:ext>
            </a:extLst>
          </p:cNvPr>
          <p:cNvSpPr/>
          <p:nvPr/>
        </p:nvSpPr>
        <p:spPr>
          <a:xfrm>
            <a:off x="8673032" y="2390814"/>
            <a:ext cx="6506007" cy="1629178"/>
          </a:xfrm>
          <a:prstGeom prst="rect">
            <a:avLst/>
          </a:prstGeom>
          <a:solidFill>
            <a:schemeClr val="accent1">
              <a:lumMod val="75000"/>
            </a:schemeClr>
          </a:solidFill>
          <a:effectLst>
            <a:outerShdw blurRad="40000" dist="23000" dir="5400000" rotWithShape="0">
              <a:srgbClr val="000000">
                <a:alpha val="35000"/>
              </a:srgbClr>
            </a:outerShdw>
            <a:reflection blurRad="6350" stA="52000" endA="300" endPos="35000" dir="5400000" sy="-100000" algn="bl" rotWithShape="0"/>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a:t>APRIL 2019</a:t>
            </a:r>
          </a:p>
        </p:txBody>
      </p:sp>
      <p:sp>
        <p:nvSpPr>
          <p:cNvPr id="9" name="Rectangle 8">
            <a:extLst>
              <a:ext uri="{FF2B5EF4-FFF2-40B4-BE49-F238E27FC236}">
                <a16:creationId xmlns:a16="http://schemas.microsoft.com/office/drawing/2014/main" id="{756C7777-5A5B-467F-A9AE-CD38F1132621}"/>
              </a:ext>
            </a:extLst>
          </p:cNvPr>
          <p:cNvSpPr/>
          <p:nvPr/>
        </p:nvSpPr>
        <p:spPr>
          <a:xfrm>
            <a:off x="8673033" y="4478477"/>
            <a:ext cx="6506007" cy="5509584"/>
          </a:xfrm>
          <a:prstGeom prst="rect">
            <a:avLst/>
          </a:prstGeom>
          <a:solidFill>
            <a:schemeClr val="accent2">
              <a:lumMod val="60000"/>
              <a:lumOff val="40000"/>
              <a:alpha val="7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r>
              <a:rPr lang="en-AU" sz="2000" dirty="0">
                <a:solidFill>
                  <a:schemeClr val="tx1"/>
                </a:solidFill>
              </a:rPr>
              <a:t>Paves the way for a future change for these dealings to be lodged via the SPEAR ELN by lodging parties</a:t>
            </a:r>
          </a:p>
          <a:p>
            <a:endParaRPr lang="en-AU" sz="2000" dirty="0">
              <a:solidFill>
                <a:schemeClr val="tx1"/>
              </a:solidFill>
            </a:endParaRPr>
          </a:p>
          <a:p>
            <a:pPr marL="57150" lvl="1">
              <a:buSzPct val="150000"/>
            </a:pPr>
            <a:r>
              <a:rPr lang="en-AU" sz="2000" dirty="0">
                <a:solidFill>
                  <a:schemeClr val="tx1"/>
                </a:solidFill>
              </a:rPr>
              <a:t>Allow </a:t>
            </a:r>
            <a:r>
              <a:rPr lang="en-US" sz="2000" dirty="0">
                <a:solidFill>
                  <a:schemeClr val="tx1"/>
                </a:solidFill>
              </a:rPr>
              <a:t>surveyors to submit additional dealings in SPEAR, including:</a:t>
            </a:r>
          </a:p>
          <a:p>
            <a:pPr marL="800100" lvl="2" indent="-342900"/>
            <a:endParaRPr lang="en-AU" sz="2000" dirty="0">
              <a:solidFill>
                <a:schemeClr val="tx1"/>
              </a:solidFill>
            </a:endParaRPr>
          </a:p>
          <a:p>
            <a:pPr marL="427038" lvl="2" indent="-342900">
              <a:buFont typeface="Arial" panose="020B0604020202020204" pitchFamily="34" charset="0"/>
              <a:buChar char="•"/>
            </a:pPr>
            <a:r>
              <a:rPr lang="en-AU" sz="2000" dirty="0">
                <a:solidFill>
                  <a:schemeClr val="tx1"/>
                </a:solidFill>
              </a:rPr>
              <a:t>Transfer of Closed Road - LGA Sec 207D</a:t>
            </a:r>
          </a:p>
          <a:p>
            <a:pPr marL="427038" lvl="2" indent="-342900">
              <a:buFont typeface="Arial" panose="020B0604020202020204" pitchFamily="34" charset="0"/>
              <a:buChar char="•"/>
            </a:pPr>
            <a:r>
              <a:rPr lang="en-AU" sz="2000" dirty="0">
                <a:solidFill>
                  <a:schemeClr val="tx1"/>
                </a:solidFill>
              </a:rPr>
              <a:t>Road Exchange - LGA Sec 207E</a:t>
            </a:r>
          </a:p>
          <a:p>
            <a:pPr marL="427038" lvl="2" indent="-342900">
              <a:buFont typeface="Arial" panose="020B0604020202020204" pitchFamily="34" charset="0"/>
              <a:buChar char="•"/>
            </a:pPr>
            <a:r>
              <a:rPr lang="en-AU" sz="2000" dirty="0">
                <a:solidFill>
                  <a:schemeClr val="tx1"/>
                </a:solidFill>
              </a:rPr>
              <a:t>Creation of Easement - TLA Sec 45</a:t>
            </a:r>
          </a:p>
          <a:p>
            <a:pPr marL="427038" lvl="2" indent="-342900">
              <a:buFont typeface="Arial" panose="020B0604020202020204" pitchFamily="34" charset="0"/>
              <a:buChar char="•"/>
            </a:pPr>
            <a:r>
              <a:rPr lang="en-AU" sz="2000" dirty="0">
                <a:solidFill>
                  <a:schemeClr val="tx1"/>
                </a:solidFill>
              </a:rPr>
              <a:t>Easement - TLA Sec 72</a:t>
            </a:r>
          </a:p>
          <a:p>
            <a:pPr marL="427038" lvl="2" indent="-342900">
              <a:buFont typeface="Arial" panose="020B0604020202020204" pitchFamily="34" charset="0"/>
              <a:buChar char="•"/>
            </a:pPr>
            <a:r>
              <a:rPr lang="en-AU" sz="2000" dirty="0">
                <a:solidFill>
                  <a:schemeClr val="tx1"/>
                </a:solidFill>
              </a:rPr>
              <a:t>Acquisition of Easement of Right - TLA Sec 88(2)</a:t>
            </a:r>
          </a:p>
          <a:p>
            <a:pPr marL="427038" lvl="2" indent="-342900">
              <a:buFont typeface="Arial" panose="020B0604020202020204" pitchFamily="34" charset="0"/>
              <a:buChar char="•"/>
            </a:pPr>
            <a:r>
              <a:rPr lang="en-AU" sz="2000" dirty="0">
                <a:solidFill>
                  <a:schemeClr val="tx1"/>
                </a:solidFill>
              </a:rPr>
              <a:t>Amend Scheme of Development (OC) - </a:t>
            </a:r>
            <a:r>
              <a:rPr lang="en-AU" sz="2000" dirty="0" err="1">
                <a:solidFill>
                  <a:schemeClr val="tx1"/>
                </a:solidFill>
              </a:rPr>
              <a:t>SubAct</a:t>
            </a:r>
            <a:r>
              <a:rPr lang="en-AU" sz="2000" dirty="0">
                <a:solidFill>
                  <a:schemeClr val="tx1"/>
                </a:solidFill>
              </a:rPr>
              <a:t> Sec 38B</a:t>
            </a:r>
          </a:p>
          <a:p>
            <a:pPr marL="427038" lvl="2" indent="-342900">
              <a:buFont typeface="Arial" panose="020B0604020202020204" pitchFamily="34" charset="0"/>
              <a:buChar char="•"/>
            </a:pPr>
            <a:r>
              <a:rPr lang="en-AU" sz="2000" dirty="0">
                <a:solidFill>
                  <a:schemeClr val="tx1"/>
                </a:solidFill>
              </a:rPr>
              <a:t>Amend Scheme of Development (Lot Owner) - </a:t>
            </a:r>
            <a:r>
              <a:rPr lang="en-AU" sz="2000" dirty="0" err="1">
                <a:solidFill>
                  <a:schemeClr val="tx1"/>
                </a:solidFill>
              </a:rPr>
              <a:t>SubAct</a:t>
            </a:r>
            <a:r>
              <a:rPr lang="en-AU" sz="2000" dirty="0">
                <a:solidFill>
                  <a:schemeClr val="tx1"/>
                </a:solidFill>
              </a:rPr>
              <a:t> Sec 38C</a:t>
            </a:r>
          </a:p>
          <a:p>
            <a:pPr marL="427038" lvl="2" indent="-342900">
              <a:buFont typeface="Arial" panose="020B0604020202020204" pitchFamily="34" charset="0"/>
              <a:buChar char="•"/>
            </a:pPr>
            <a:r>
              <a:rPr lang="en-AU" sz="2000" dirty="0">
                <a:solidFill>
                  <a:schemeClr val="tx1"/>
                </a:solidFill>
              </a:rPr>
              <a:t>Major Transport Projects Facilitation Act Sec 259</a:t>
            </a:r>
          </a:p>
          <a:p>
            <a:endParaRPr lang="en-AU" sz="2000" dirty="0">
              <a:solidFill>
                <a:schemeClr val="tx1"/>
              </a:solidFill>
            </a:endParaRPr>
          </a:p>
        </p:txBody>
      </p:sp>
    </p:spTree>
    <p:extLst>
      <p:ext uri="{BB962C8B-B14F-4D97-AF65-F5344CB8AC3E}">
        <p14:creationId xmlns:p14="http://schemas.microsoft.com/office/powerpoint/2010/main" val="2598264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SPEAR</a:t>
            </a:r>
          </a:p>
        </p:txBody>
      </p:sp>
      <p:sp>
        <p:nvSpPr>
          <p:cNvPr id="3" name="Rectangle 2">
            <a:extLst>
              <a:ext uri="{FF2B5EF4-FFF2-40B4-BE49-F238E27FC236}">
                <a16:creationId xmlns:a16="http://schemas.microsoft.com/office/drawing/2014/main" id="{DB4517CE-CE64-433F-919F-481A95716A93}"/>
              </a:ext>
            </a:extLst>
          </p:cNvPr>
          <p:cNvSpPr/>
          <p:nvPr/>
        </p:nvSpPr>
        <p:spPr>
          <a:xfrm>
            <a:off x="914400" y="2703373"/>
            <a:ext cx="16205982" cy="2062103"/>
          </a:xfrm>
          <a:prstGeom prst="rect">
            <a:avLst/>
          </a:prstGeom>
        </p:spPr>
        <p:txBody>
          <a:bodyPr wrap="square">
            <a:spAutoFit/>
          </a:bodyPr>
          <a:lstStyle/>
          <a:p>
            <a:r>
              <a:rPr lang="en-AU" dirty="0"/>
              <a:t>Allowance for a new dealing type to accommodate lodgements through SPEAR for Major Projects under the </a:t>
            </a:r>
            <a:r>
              <a:rPr lang="en-AU" i="1" dirty="0"/>
              <a:t>Major Transport Projects Facilitation Act 2009 </a:t>
            </a:r>
          </a:p>
          <a:p>
            <a:endParaRPr lang="en-AU" dirty="0"/>
          </a:p>
          <a:p>
            <a:r>
              <a:rPr lang="en-AU" dirty="0"/>
              <a:t>Currently we are dealing with the following authorities</a:t>
            </a:r>
          </a:p>
        </p:txBody>
      </p:sp>
      <p:pic>
        <p:nvPicPr>
          <p:cNvPr id="10" name="Picture 9">
            <a:extLst>
              <a:ext uri="{FF2B5EF4-FFF2-40B4-BE49-F238E27FC236}">
                <a16:creationId xmlns:a16="http://schemas.microsoft.com/office/drawing/2014/main" id="{B55924D1-8682-463F-B60F-52D025F1AF44}"/>
              </a:ext>
            </a:extLst>
          </p:cNvPr>
          <p:cNvPicPr>
            <a:picLocks noChangeAspect="1"/>
          </p:cNvPicPr>
          <p:nvPr/>
        </p:nvPicPr>
        <p:blipFill>
          <a:blip r:embed="rId2"/>
          <a:stretch>
            <a:fillRect/>
          </a:stretch>
        </p:blipFill>
        <p:spPr>
          <a:xfrm>
            <a:off x="1239426" y="5662610"/>
            <a:ext cx="2934035" cy="1478569"/>
          </a:xfrm>
          <a:prstGeom prst="rect">
            <a:avLst/>
          </a:prstGeom>
        </p:spPr>
      </p:pic>
      <p:pic>
        <p:nvPicPr>
          <p:cNvPr id="11" name="Picture 10">
            <a:extLst>
              <a:ext uri="{FF2B5EF4-FFF2-40B4-BE49-F238E27FC236}">
                <a16:creationId xmlns:a16="http://schemas.microsoft.com/office/drawing/2014/main" id="{6ADA8668-02C1-4993-8BB4-386AF5C56443}"/>
              </a:ext>
            </a:extLst>
          </p:cNvPr>
          <p:cNvPicPr>
            <a:picLocks noChangeAspect="1"/>
          </p:cNvPicPr>
          <p:nvPr/>
        </p:nvPicPr>
        <p:blipFill>
          <a:blip r:embed="rId3"/>
          <a:stretch>
            <a:fillRect/>
          </a:stretch>
        </p:blipFill>
        <p:spPr>
          <a:xfrm>
            <a:off x="5495265" y="5820127"/>
            <a:ext cx="3434735" cy="1321052"/>
          </a:xfrm>
          <a:prstGeom prst="rect">
            <a:avLst/>
          </a:prstGeom>
        </p:spPr>
      </p:pic>
      <p:pic>
        <p:nvPicPr>
          <p:cNvPr id="12" name="Picture 11">
            <a:extLst>
              <a:ext uri="{FF2B5EF4-FFF2-40B4-BE49-F238E27FC236}">
                <a16:creationId xmlns:a16="http://schemas.microsoft.com/office/drawing/2014/main" id="{0501DCD2-5E1A-4E6C-810B-9937DE8DE5B2}"/>
              </a:ext>
            </a:extLst>
          </p:cNvPr>
          <p:cNvPicPr>
            <a:picLocks noChangeAspect="1"/>
          </p:cNvPicPr>
          <p:nvPr/>
        </p:nvPicPr>
        <p:blipFill>
          <a:blip r:embed="rId4"/>
          <a:stretch>
            <a:fillRect/>
          </a:stretch>
        </p:blipFill>
        <p:spPr>
          <a:xfrm>
            <a:off x="10215157" y="5612415"/>
            <a:ext cx="3686674" cy="1736477"/>
          </a:xfrm>
          <a:prstGeom prst="rect">
            <a:avLst/>
          </a:prstGeom>
        </p:spPr>
      </p:pic>
      <p:pic>
        <p:nvPicPr>
          <p:cNvPr id="13" name="Picture 12">
            <a:extLst>
              <a:ext uri="{FF2B5EF4-FFF2-40B4-BE49-F238E27FC236}">
                <a16:creationId xmlns:a16="http://schemas.microsoft.com/office/drawing/2014/main" id="{2578F9AA-7566-4A9B-B925-4FFF215C51EF}"/>
              </a:ext>
            </a:extLst>
          </p:cNvPr>
          <p:cNvPicPr>
            <a:picLocks noChangeAspect="1"/>
          </p:cNvPicPr>
          <p:nvPr/>
        </p:nvPicPr>
        <p:blipFill>
          <a:blip r:embed="rId5"/>
          <a:stretch>
            <a:fillRect/>
          </a:stretch>
        </p:blipFill>
        <p:spPr>
          <a:xfrm>
            <a:off x="14626409" y="5438046"/>
            <a:ext cx="2747191" cy="2085217"/>
          </a:xfrm>
          <a:prstGeom prst="rect">
            <a:avLst/>
          </a:prstGeom>
        </p:spPr>
      </p:pic>
    </p:spTree>
    <p:extLst>
      <p:ext uri="{BB962C8B-B14F-4D97-AF65-F5344CB8AC3E}">
        <p14:creationId xmlns:p14="http://schemas.microsoft.com/office/powerpoint/2010/main" val="15845773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SPEAR</a:t>
            </a:r>
          </a:p>
        </p:txBody>
      </p:sp>
      <p:sp>
        <p:nvSpPr>
          <p:cNvPr id="4" name="Rectangle 3">
            <a:extLst>
              <a:ext uri="{FF2B5EF4-FFF2-40B4-BE49-F238E27FC236}">
                <a16:creationId xmlns:a16="http://schemas.microsoft.com/office/drawing/2014/main" id="{A463EA73-B5B4-40A3-A620-EB65D322EACE}"/>
              </a:ext>
            </a:extLst>
          </p:cNvPr>
          <p:cNvSpPr/>
          <p:nvPr/>
        </p:nvSpPr>
        <p:spPr>
          <a:xfrm>
            <a:off x="914400" y="2996418"/>
            <a:ext cx="4768948" cy="1603717"/>
          </a:xfrm>
          <a:prstGeom prst="rect">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a:t>DEALINGS UNDER REVIEW</a:t>
            </a:r>
          </a:p>
        </p:txBody>
      </p:sp>
      <p:sp>
        <p:nvSpPr>
          <p:cNvPr id="9" name="Rectangle 8">
            <a:extLst>
              <a:ext uri="{FF2B5EF4-FFF2-40B4-BE49-F238E27FC236}">
                <a16:creationId xmlns:a16="http://schemas.microsoft.com/office/drawing/2014/main" id="{1BCBAD3D-062E-4110-B225-2946B892ED62}"/>
              </a:ext>
            </a:extLst>
          </p:cNvPr>
          <p:cNvSpPr/>
          <p:nvPr/>
        </p:nvSpPr>
        <p:spPr>
          <a:xfrm>
            <a:off x="6759526" y="2996419"/>
            <a:ext cx="8405446" cy="661182"/>
          </a:xfrm>
          <a:prstGeom prst="rect">
            <a:avLst/>
          </a:prstGeom>
          <a:solidFill>
            <a:schemeClr val="accent1">
              <a:lumMod val="75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AU" dirty="0"/>
              <a:t>Transfer as to part - Commonwealth</a:t>
            </a:r>
          </a:p>
        </p:txBody>
      </p:sp>
      <p:sp>
        <p:nvSpPr>
          <p:cNvPr id="14" name="Rectangle 13">
            <a:extLst>
              <a:ext uri="{FF2B5EF4-FFF2-40B4-BE49-F238E27FC236}">
                <a16:creationId xmlns:a16="http://schemas.microsoft.com/office/drawing/2014/main" id="{EEF51AE7-68EE-411F-B499-E401EB8FF079}"/>
              </a:ext>
            </a:extLst>
          </p:cNvPr>
          <p:cNvSpPr/>
          <p:nvPr/>
        </p:nvSpPr>
        <p:spPr>
          <a:xfrm>
            <a:off x="6759526" y="3938953"/>
            <a:ext cx="8405446" cy="661182"/>
          </a:xfrm>
          <a:prstGeom prst="rect">
            <a:avLst/>
          </a:prstGeom>
          <a:solidFill>
            <a:schemeClr val="accent1">
              <a:lumMod val="75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AU"/>
              <a:t>Transfer as to part – Crown</a:t>
            </a:r>
            <a:endParaRPr lang="en-AU" dirty="0"/>
          </a:p>
        </p:txBody>
      </p:sp>
      <p:sp>
        <p:nvSpPr>
          <p:cNvPr id="5" name="TextBox 4">
            <a:extLst>
              <a:ext uri="{FF2B5EF4-FFF2-40B4-BE49-F238E27FC236}">
                <a16:creationId xmlns:a16="http://schemas.microsoft.com/office/drawing/2014/main" id="{DEE82F57-961E-48A1-AD6A-F8542F0A995D}"/>
              </a:ext>
            </a:extLst>
          </p:cNvPr>
          <p:cNvSpPr txBox="1"/>
          <p:nvPr/>
        </p:nvSpPr>
        <p:spPr>
          <a:xfrm>
            <a:off x="914399" y="5905396"/>
            <a:ext cx="16670215" cy="584775"/>
          </a:xfrm>
          <a:prstGeom prst="rect">
            <a:avLst/>
          </a:prstGeom>
          <a:noFill/>
        </p:spPr>
        <p:txBody>
          <a:bodyPr wrap="square" rtlCol="0">
            <a:spAutoFit/>
          </a:bodyPr>
          <a:lstStyle/>
          <a:p>
            <a:r>
              <a:rPr lang="en-AU" dirty="0"/>
              <a:t>Both dealings are not bound by the Subdivision Act but require a plan and in some cases survey.</a:t>
            </a:r>
          </a:p>
        </p:txBody>
      </p:sp>
      <p:sp>
        <p:nvSpPr>
          <p:cNvPr id="6" name="Rectangle 5">
            <a:extLst>
              <a:ext uri="{FF2B5EF4-FFF2-40B4-BE49-F238E27FC236}">
                <a16:creationId xmlns:a16="http://schemas.microsoft.com/office/drawing/2014/main" id="{6F5BE136-AB8D-45A7-BAEC-E582208DF0EC}"/>
              </a:ext>
            </a:extLst>
          </p:cNvPr>
          <p:cNvSpPr/>
          <p:nvPr/>
        </p:nvSpPr>
        <p:spPr>
          <a:xfrm>
            <a:off x="914399" y="7127771"/>
            <a:ext cx="15854290" cy="584775"/>
          </a:xfrm>
          <a:prstGeom prst="rect">
            <a:avLst/>
          </a:prstGeom>
        </p:spPr>
        <p:txBody>
          <a:bodyPr wrap="square">
            <a:spAutoFit/>
          </a:bodyPr>
          <a:lstStyle/>
          <a:p>
            <a:r>
              <a:rPr lang="en-AU" dirty="0"/>
              <a:t>Ongoing discussion within LUV to address these scenarios.</a:t>
            </a:r>
          </a:p>
        </p:txBody>
      </p:sp>
    </p:spTree>
    <p:extLst>
      <p:ext uri="{BB962C8B-B14F-4D97-AF65-F5344CB8AC3E}">
        <p14:creationId xmlns:p14="http://schemas.microsoft.com/office/powerpoint/2010/main" val="1322581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4" grpId="0" animBg="1"/>
      <p:bldP spid="5"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SPEAR</a:t>
            </a:r>
          </a:p>
        </p:txBody>
      </p:sp>
      <p:pic>
        <p:nvPicPr>
          <p:cNvPr id="8" name="Picture 7">
            <a:extLst>
              <a:ext uri="{FF2B5EF4-FFF2-40B4-BE49-F238E27FC236}">
                <a16:creationId xmlns:a16="http://schemas.microsoft.com/office/drawing/2014/main" id="{9A075348-F505-47AA-8F5E-61EFDF6B186E}"/>
              </a:ext>
            </a:extLst>
          </p:cNvPr>
          <p:cNvPicPr>
            <a:picLocks noChangeAspect="1"/>
          </p:cNvPicPr>
          <p:nvPr/>
        </p:nvPicPr>
        <p:blipFill rotWithShape="1">
          <a:blip r:embed="rId2"/>
          <a:srcRect t="7027" b="20421"/>
          <a:stretch/>
        </p:blipFill>
        <p:spPr>
          <a:xfrm>
            <a:off x="1536192" y="2307103"/>
            <a:ext cx="14484096" cy="7005710"/>
          </a:xfrm>
          <a:prstGeom prst="rect">
            <a:avLst/>
          </a:prstGeom>
        </p:spPr>
      </p:pic>
      <p:sp>
        <p:nvSpPr>
          <p:cNvPr id="10" name="Rectangle 9">
            <a:extLst>
              <a:ext uri="{FF2B5EF4-FFF2-40B4-BE49-F238E27FC236}">
                <a16:creationId xmlns:a16="http://schemas.microsoft.com/office/drawing/2014/main" id="{3A52DC12-65C4-4A9F-9CB0-4A442BC3009D}"/>
              </a:ext>
            </a:extLst>
          </p:cNvPr>
          <p:cNvSpPr/>
          <p:nvPr/>
        </p:nvSpPr>
        <p:spPr>
          <a:xfrm>
            <a:off x="1536192" y="2307103"/>
            <a:ext cx="14484096" cy="7005710"/>
          </a:xfrm>
          <a:prstGeom prst="rect">
            <a:avLst/>
          </a:prstGeom>
          <a:solidFill>
            <a:schemeClr val="bg1">
              <a:lumMod val="95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t"/>
          <a:lstStyle/>
          <a:p>
            <a:endParaRPr lang="en-AU" dirty="0"/>
          </a:p>
          <a:p>
            <a:r>
              <a:rPr lang="en-US" kern="0" dirty="0"/>
              <a:t>	A key element that the Application &amp;  Survey Branch </a:t>
            </a:r>
          </a:p>
          <a:p>
            <a:r>
              <a:rPr lang="en-US" kern="0" dirty="0"/>
              <a:t>	requested SPEAR to address is: </a:t>
            </a:r>
          </a:p>
        </p:txBody>
      </p:sp>
      <p:sp>
        <p:nvSpPr>
          <p:cNvPr id="17" name="Rectangle 16">
            <a:extLst>
              <a:ext uri="{FF2B5EF4-FFF2-40B4-BE49-F238E27FC236}">
                <a16:creationId xmlns:a16="http://schemas.microsoft.com/office/drawing/2014/main" id="{32E67B40-908D-4FFF-9374-2B4C0BBF4B74}"/>
              </a:ext>
            </a:extLst>
          </p:cNvPr>
          <p:cNvSpPr/>
          <p:nvPr/>
        </p:nvSpPr>
        <p:spPr>
          <a:xfrm>
            <a:off x="2478962" y="4107770"/>
            <a:ext cx="6327413" cy="1012875"/>
          </a:xfrm>
          <a:prstGeom prst="rect">
            <a:avLst/>
          </a:prstGeom>
          <a:solidFill>
            <a:schemeClr val="accent3">
              <a:lumMod val="20000"/>
              <a:lumOff val="80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2200" kern="0" dirty="0">
                <a:solidFill>
                  <a:schemeClr val="tx1"/>
                </a:solidFill>
                <a:latin typeface="+mj-lt"/>
              </a:rPr>
              <a:t>That the Applicant Contact provide Title Plans in support of survey based applications.</a:t>
            </a:r>
          </a:p>
        </p:txBody>
      </p:sp>
      <p:sp>
        <p:nvSpPr>
          <p:cNvPr id="18" name="Rectangle 17">
            <a:extLst>
              <a:ext uri="{FF2B5EF4-FFF2-40B4-BE49-F238E27FC236}">
                <a16:creationId xmlns:a16="http://schemas.microsoft.com/office/drawing/2014/main" id="{40E5FE36-5DEE-4B2E-AF40-B8D1A2E9CA87}"/>
              </a:ext>
            </a:extLst>
          </p:cNvPr>
          <p:cNvSpPr/>
          <p:nvPr/>
        </p:nvSpPr>
        <p:spPr>
          <a:xfrm>
            <a:off x="2478962" y="5401999"/>
            <a:ext cx="6327413" cy="1012875"/>
          </a:xfrm>
          <a:prstGeom prst="rect">
            <a:avLst/>
          </a:prstGeom>
          <a:solidFill>
            <a:schemeClr val="accent3">
              <a:lumMod val="20000"/>
              <a:lumOff val="80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2200" kern="0" dirty="0">
                <a:solidFill>
                  <a:schemeClr val="tx1"/>
                </a:solidFill>
              </a:rPr>
              <a:t>In most instances, this would be providing a copy of the diagram from the Plan of Survey without showing the occupation.</a:t>
            </a:r>
          </a:p>
        </p:txBody>
      </p:sp>
      <p:sp>
        <p:nvSpPr>
          <p:cNvPr id="19" name="Rectangle 18">
            <a:extLst>
              <a:ext uri="{FF2B5EF4-FFF2-40B4-BE49-F238E27FC236}">
                <a16:creationId xmlns:a16="http://schemas.microsoft.com/office/drawing/2014/main" id="{F7E35A1E-8A82-44A7-B3C3-A2FDA4B953A4}"/>
              </a:ext>
            </a:extLst>
          </p:cNvPr>
          <p:cNvSpPr/>
          <p:nvPr/>
        </p:nvSpPr>
        <p:spPr>
          <a:xfrm>
            <a:off x="2478962" y="6691174"/>
            <a:ext cx="6327413" cy="1012875"/>
          </a:xfrm>
          <a:prstGeom prst="rect">
            <a:avLst/>
          </a:prstGeom>
          <a:solidFill>
            <a:schemeClr val="accent3">
              <a:lumMod val="20000"/>
              <a:lumOff val="80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2200" kern="0" dirty="0">
                <a:solidFill>
                  <a:schemeClr val="tx1"/>
                </a:solidFill>
                <a:latin typeface="+mj-lt"/>
              </a:rPr>
              <a:t>These application types are already available in SPEAR.</a:t>
            </a:r>
          </a:p>
        </p:txBody>
      </p:sp>
      <p:sp>
        <p:nvSpPr>
          <p:cNvPr id="20" name="Rectangle 19">
            <a:extLst>
              <a:ext uri="{FF2B5EF4-FFF2-40B4-BE49-F238E27FC236}">
                <a16:creationId xmlns:a16="http://schemas.microsoft.com/office/drawing/2014/main" id="{B78882C1-6495-494A-85C4-80E8814528E2}"/>
              </a:ext>
            </a:extLst>
          </p:cNvPr>
          <p:cNvSpPr/>
          <p:nvPr/>
        </p:nvSpPr>
        <p:spPr>
          <a:xfrm>
            <a:off x="2478962" y="7980349"/>
            <a:ext cx="6327413" cy="1012875"/>
          </a:xfrm>
          <a:prstGeom prst="rect">
            <a:avLst/>
          </a:prstGeom>
          <a:solidFill>
            <a:schemeClr val="accent3">
              <a:lumMod val="20000"/>
              <a:lumOff val="80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AU" sz="2200" dirty="0">
                <a:solidFill>
                  <a:schemeClr val="tx1"/>
                </a:solidFill>
                <a:latin typeface="+mj-lt"/>
                <a:ea typeface="Verdana" panose="020B0604030504040204" pitchFamily="34" charset="0"/>
                <a:cs typeface="Verdana" panose="020B0604030504040204" pitchFamily="34" charset="0"/>
              </a:rPr>
              <a:t>Action to provide a Title Plan is available from ‘Other Actions’ - Add Title Plan (TLA)</a:t>
            </a:r>
          </a:p>
        </p:txBody>
      </p:sp>
      <p:pic>
        <p:nvPicPr>
          <p:cNvPr id="21" name="Picture 20">
            <a:extLst>
              <a:ext uri="{FF2B5EF4-FFF2-40B4-BE49-F238E27FC236}">
                <a16:creationId xmlns:a16="http://schemas.microsoft.com/office/drawing/2014/main" id="{E52A9316-E9AD-4A1B-9E0E-B4E678005CCC}"/>
              </a:ext>
            </a:extLst>
          </p:cNvPr>
          <p:cNvPicPr>
            <a:picLocks noChangeAspect="1"/>
          </p:cNvPicPr>
          <p:nvPr/>
        </p:nvPicPr>
        <p:blipFill>
          <a:blip r:embed="rId3"/>
          <a:stretch>
            <a:fillRect/>
          </a:stretch>
        </p:blipFill>
        <p:spPr>
          <a:xfrm>
            <a:off x="8975187" y="6126190"/>
            <a:ext cx="6876288" cy="2867034"/>
          </a:xfrm>
          <a:prstGeom prst="rect">
            <a:avLst/>
          </a:prstGeom>
        </p:spPr>
      </p:pic>
    </p:spTree>
    <p:extLst>
      <p:ext uri="{BB962C8B-B14F-4D97-AF65-F5344CB8AC3E}">
        <p14:creationId xmlns:p14="http://schemas.microsoft.com/office/powerpoint/2010/main" val="1670863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SPEAR</a:t>
            </a:r>
          </a:p>
        </p:txBody>
      </p:sp>
      <p:pic>
        <p:nvPicPr>
          <p:cNvPr id="8" name="Picture 7">
            <a:extLst>
              <a:ext uri="{FF2B5EF4-FFF2-40B4-BE49-F238E27FC236}">
                <a16:creationId xmlns:a16="http://schemas.microsoft.com/office/drawing/2014/main" id="{9A075348-F505-47AA-8F5E-61EFDF6B186E}"/>
              </a:ext>
            </a:extLst>
          </p:cNvPr>
          <p:cNvPicPr>
            <a:picLocks noChangeAspect="1"/>
          </p:cNvPicPr>
          <p:nvPr/>
        </p:nvPicPr>
        <p:blipFill rotWithShape="1">
          <a:blip r:embed="rId2"/>
          <a:srcRect t="7027" b="20421"/>
          <a:stretch/>
        </p:blipFill>
        <p:spPr>
          <a:xfrm>
            <a:off x="1536192" y="2307103"/>
            <a:ext cx="14484096" cy="7005710"/>
          </a:xfrm>
          <a:prstGeom prst="rect">
            <a:avLst/>
          </a:prstGeom>
        </p:spPr>
      </p:pic>
      <p:sp>
        <p:nvSpPr>
          <p:cNvPr id="10" name="Rectangle 9">
            <a:extLst>
              <a:ext uri="{FF2B5EF4-FFF2-40B4-BE49-F238E27FC236}">
                <a16:creationId xmlns:a16="http://schemas.microsoft.com/office/drawing/2014/main" id="{3A52DC12-65C4-4A9F-9CB0-4A442BC3009D}"/>
              </a:ext>
            </a:extLst>
          </p:cNvPr>
          <p:cNvSpPr/>
          <p:nvPr/>
        </p:nvSpPr>
        <p:spPr>
          <a:xfrm>
            <a:off x="1536192" y="2307103"/>
            <a:ext cx="14484096" cy="7005710"/>
          </a:xfrm>
          <a:prstGeom prst="rect">
            <a:avLst/>
          </a:prstGeom>
          <a:solidFill>
            <a:schemeClr val="bg1">
              <a:lumMod val="95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t"/>
          <a:lstStyle/>
          <a:p>
            <a:endParaRPr lang="en-AU" dirty="0"/>
          </a:p>
          <a:p>
            <a:r>
              <a:rPr lang="en-AU" dirty="0"/>
              <a:t>It will become a requirement that Title Plans are supplied in support of survey based applications in conjunction with new dealings being added to SPEAR</a:t>
            </a:r>
          </a:p>
        </p:txBody>
      </p:sp>
      <p:sp>
        <p:nvSpPr>
          <p:cNvPr id="3" name="Rectangle 2">
            <a:extLst>
              <a:ext uri="{FF2B5EF4-FFF2-40B4-BE49-F238E27FC236}">
                <a16:creationId xmlns:a16="http://schemas.microsoft.com/office/drawing/2014/main" id="{A0F5CEFF-4B70-40ED-B373-980A6E508CFA}"/>
              </a:ext>
            </a:extLst>
          </p:cNvPr>
          <p:cNvSpPr/>
          <p:nvPr/>
        </p:nvSpPr>
        <p:spPr>
          <a:xfrm>
            <a:off x="1688123" y="5622528"/>
            <a:ext cx="14109895" cy="584775"/>
          </a:xfrm>
          <a:prstGeom prst="rect">
            <a:avLst/>
          </a:prstGeom>
          <a:solidFill>
            <a:schemeClr val="bg2">
              <a:lumMod val="20000"/>
              <a:lumOff val="80000"/>
              <a:alpha val="50000"/>
            </a:schemeClr>
          </a:solidFill>
        </p:spPr>
        <p:txBody>
          <a:bodyPr wrap="square">
            <a:spAutoFit/>
          </a:bodyPr>
          <a:lstStyle/>
          <a:p>
            <a:r>
              <a:rPr lang="en-AU" dirty="0"/>
              <a:t>Please consider and provide feedback through our Aps.Branch@delwp.vic.gov.au</a:t>
            </a:r>
          </a:p>
        </p:txBody>
      </p:sp>
    </p:spTree>
    <p:extLst>
      <p:ext uri="{BB962C8B-B14F-4D97-AF65-F5344CB8AC3E}">
        <p14:creationId xmlns:p14="http://schemas.microsoft.com/office/powerpoint/2010/main" val="1021209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Standardised Instrument Types</a:t>
            </a:r>
          </a:p>
        </p:txBody>
      </p:sp>
      <p:pic>
        <p:nvPicPr>
          <p:cNvPr id="8" name="Picture 7">
            <a:extLst>
              <a:ext uri="{FF2B5EF4-FFF2-40B4-BE49-F238E27FC236}">
                <a16:creationId xmlns:a16="http://schemas.microsoft.com/office/drawing/2014/main" id="{9A075348-F505-47AA-8F5E-61EFDF6B186E}"/>
              </a:ext>
            </a:extLst>
          </p:cNvPr>
          <p:cNvPicPr>
            <a:picLocks noChangeAspect="1"/>
          </p:cNvPicPr>
          <p:nvPr/>
        </p:nvPicPr>
        <p:blipFill rotWithShape="1">
          <a:blip r:embed="rId2"/>
          <a:srcRect t="7027" b="20421"/>
          <a:stretch/>
        </p:blipFill>
        <p:spPr>
          <a:xfrm>
            <a:off x="1536192" y="2307103"/>
            <a:ext cx="14484096" cy="7005710"/>
          </a:xfrm>
          <a:prstGeom prst="rect">
            <a:avLst/>
          </a:prstGeom>
        </p:spPr>
      </p:pic>
      <p:sp>
        <p:nvSpPr>
          <p:cNvPr id="10" name="Rectangle 9">
            <a:extLst>
              <a:ext uri="{FF2B5EF4-FFF2-40B4-BE49-F238E27FC236}">
                <a16:creationId xmlns:a16="http://schemas.microsoft.com/office/drawing/2014/main" id="{3A52DC12-65C4-4A9F-9CB0-4A442BC3009D}"/>
              </a:ext>
            </a:extLst>
          </p:cNvPr>
          <p:cNvSpPr/>
          <p:nvPr/>
        </p:nvSpPr>
        <p:spPr>
          <a:xfrm>
            <a:off x="1536192" y="2307103"/>
            <a:ext cx="14484096" cy="7005710"/>
          </a:xfrm>
          <a:prstGeom prst="rect">
            <a:avLst/>
          </a:prstGeom>
          <a:solidFill>
            <a:schemeClr val="bg1">
              <a:lumMod val="95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t"/>
          <a:lstStyle/>
          <a:p>
            <a:endParaRPr lang="en-AU" dirty="0"/>
          </a:p>
        </p:txBody>
      </p:sp>
      <p:sp>
        <p:nvSpPr>
          <p:cNvPr id="6" name="Rectangle 5">
            <a:extLst>
              <a:ext uri="{FF2B5EF4-FFF2-40B4-BE49-F238E27FC236}">
                <a16:creationId xmlns:a16="http://schemas.microsoft.com/office/drawing/2014/main" id="{7B35AD68-D097-4696-92CC-E373559E5752}"/>
              </a:ext>
            </a:extLst>
          </p:cNvPr>
          <p:cNvSpPr/>
          <p:nvPr/>
        </p:nvSpPr>
        <p:spPr>
          <a:xfrm>
            <a:off x="2153529" y="3365074"/>
            <a:ext cx="13138053" cy="1699847"/>
          </a:xfrm>
          <a:prstGeom prst="rect">
            <a:avLst/>
          </a:prstGeom>
          <a:solidFill>
            <a:schemeClr val="accent6">
              <a:lumMod val="20000"/>
              <a:lumOff val="80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571500" indent="-571500">
              <a:lnSpc>
                <a:spcPct val="150000"/>
              </a:lnSpc>
              <a:buFont typeface="Arial" panose="020B0604020202020204" pitchFamily="34" charset="0"/>
              <a:buChar char="•"/>
            </a:pPr>
            <a:r>
              <a:rPr lang="en-AU" sz="2500" dirty="0">
                <a:solidFill>
                  <a:schemeClr val="tx1"/>
                </a:solidFill>
              </a:rPr>
              <a:t>LRS has approx. 200 Instrument types.</a:t>
            </a:r>
          </a:p>
          <a:p>
            <a:pPr marL="571500" indent="-571500">
              <a:lnSpc>
                <a:spcPct val="150000"/>
              </a:lnSpc>
              <a:buFont typeface="Arial" panose="020B0604020202020204" pitchFamily="34" charset="0"/>
              <a:buChar char="•"/>
            </a:pPr>
            <a:r>
              <a:rPr lang="en-AU" sz="2500" dirty="0">
                <a:solidFill>
                  <a:schemeClr val="tx1"/>
                </a:solidFill>
              </a:rPr>
              <a:t>These will be assigned to one of the following five instrument types</a:t>
            </a:r>
          </a:p>
          <a:p>
            <a:pPr marL="571500" indent="-571500">
              <a:lnSpc>
                <a:spcPct val="150000"/>
              </a:lnSpc>
              <a:buFont typeface="Arial" panose="020B0604020202020204" pitchFamily="34" charset="0"/>
              <a:buChar char="•"/>
            </a:pPr>
            <a:r>
              <a:rPr lang="en-AU" sz="2500" dirty="0">
                <a:solidFill>
                  <a:schemeClr val="tx1"/>
                </a:solidFill>
              </a:rPr>
              <a:t>In essence 5 forms to undertake 5 actions</a:t>
            </a:r>
          </a:p>
        </p:txBody>
      </p:sp>
      <p:sp>
        <p:nvSpPr>
          <p:cNvPr id="7" name="Rectangle 6">
            <a:extLst>
              <a:ext uri="{FF2B5EF4-FFF2-40B4-BE49-F238E27FC236}">
                <a16:creationId xmlns:a16="http://schemas.microsoft.com/office/drawing/2014/main" id="{F2DD3CD0-1878-4C57-9F71-2480270906BA}"/>
              </a:ext>
            </a:extLst>
          </p:cNvPr>
          <p:cNvSpPr/>
          <p:nvPr/>
        </p:nvSpPr>
        <p:spPr>
          <a:xfrm>
            <a:off x="2153530" y="5762443"/>
            <a:ext cx="2967110" cy="2861052"/>
          </a:xfrm>
          <a:prstGeom prst="rect">
            <a:avLst/>
          </a:prstGeom>
          <a:solidFill>
            <a:schemeClr val="accent6">
              <a:lumMod val="20000"/>
              <a:lumOff val="80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3600" dirty="0">
                <a:solidFill>
                  <a:schemeClr val="tx1"/>
                </a:solidFill>
              </a:rPr>
              <a:t>Instrument Types</a:t>
            </a:r>
          </a:p>
        </p:txBody>
      </p:sp>
      <p:sp>
        <p:nvSpPr>
          <p:cNvPr id="9" name="Rectangle 8">
            <a:extLst>
              <a:ext uri="{FF2B5EF4-FFF2-40B4-BE49-F238E27FC236}">
                <a16:creationId xmlns:a16="http://schemas.microsoft.com/office/drawing/2014/main" id="{AB0BEBEF-66A2-48D2-88EB-828F3F189E4F}"/>
              </a:ext>
            </a:extLst>
          </p:cNvPr>
          <p:cNvSpPr/>
          <p:nvPr/>
        </p:nvSpPr>
        <p:spPr>
          <a:xfrm>
            <a:off x="5498828" y="5762443"/>
            <a:ext cx="3163360" cy="1398012"/>
          </a:xfrm>
          <a:prstGeom prst="rect">
            <a:avLst/>
          </a:prstGeom>
          <a:solidFill>
            <a:schemeClr val="accent3">
              <a:lumMod val="20000"/>
              <a:lumOff val="80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2400" dirty="0">
                <a:solidFill>
                  <a:schemeClr val="tx1"/>
                </a:solidFill>
              </a:rPr>
              <a:t>CHANGE PROPRIETOR</a:t>
            </a:r>
          </a:p>
        </p:txBody>
      </p:sp>
      <p:sp>
        <p:nvSpPr>
          <p:cNvPr id="11" name="Rectangle 10">
            <a:extLst>
              <a:ext uri="{FF2B5EF4-FFF2-40B4-BE49-F238E27FC236}">
                <a16:creationId xmlns:a16="http://schemas.microsoft.com/office/drawing/2014/main" id="{B88A65EB-0BE9-41CB-8E60-A34E611D4BD2}"/>
              </a:ext>
            </a:extLst>
          </p:cNvPr>
          <p:cNvSpPr/>
          <p:nvPr/>
        </p:nvSpPr>
        <p:spPr>
          <a:xfrm>
            <a:off x="8813525" y="5787923"/>
            <a:ext cx="3163360" cy="1398012"/>
          </a:xfrm>
          <a:prstGeom prst="rect">
            <a:avLst/>
          </a:prstGeom>
          <a:solidFill>
            <a:schemeClr val="accent3">
              <a:lumMod val="20000"/>
              <a:lumOff val="80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2400" dirty="0">
                <a:solidFill>
                  <a:schemeClr val="tx1"/>
                </a:solidFill>
              </a:rPr>
              <a:t>RECORD</a:t>
            </a:r>
          </a:p>
        </p:txBody>
      </p:sp>
      <p:sp>
        <p:nvSpPr>
          <p:cNvPr id="12" name="Rectangle 11">
            <a:extLst>
              <a:ext uri="{FF2B5EF4-FFF2-40B4-BE49-F238E27FC236}">
                <a16:creationId xmlns:a16="http://schemas.microsoft.com/office/drawing/2014/main" id="{7013B6AC-EE24-4D90-828E-6DB376ED14A2}"/>
              </a:ext>
            </a:extLst>
          </p:cNvPr>
          <p:cNvSpPr/>
          <p:nvPr/>
        </p:nvSpPr>
        <p:spPr>
          <a:xfrm>
            <a:off x="12128222" y="5763233"/>
            <a:ext cx="3163360" cy="1398012"/>
          </a:xfrm>
          <a:prstGeom prst="rect">
            <a:avLst/>
          </a:prstGeom>
          <a:solidFill>
            <a:schemeClr val="accent3">
              <a:lumMod val="20000"/>
              <a:lumOff val="80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2400" dirty="0">
                <a:solidFill>
                  <a:schemeClr val="tx1"/>
                </a:solidFill>
              </a:rPr>
              <a:t>VARY</a:t>
            </a:r>
          </a:p>
        </p:txBody>
      </p:sp>
      <p:sp>
        <p:nvSpPr>
          <p:cNvPr id="13" name="Rectangle 12">
            <a:extLst>
              <a:ext uri="{FF2B5EF4-FFF2-40B4-BE49-F238E27FC236}">
                <a16:creationId xmlns:a16="http://schemas.microsoft.com/office/drawing/2014/main" id="{D10BA344-64A9-48D4-96B0-EEBB84182FA6}"/>
              </a:ext>
            </a:extLst>
          </p:cNvPr>
          <p:cNvSpPr/>
          <p:nvPr/>
        </p:nvSpPr>
        <p:spPr>
          <a:xfrm>
            <a:off x="7384245" y="7338335"/>
            <a:ext cx="3163360" cy="1398012"/>
          </a:xfrm>
          <a:prstGeom prst="rect">
            <a:avLst/>
          </a:prstGeom>
          <a:solidFill>
            <a:schemeClr val="accent3">
              <a:lumMod val="20000"/>
              <a:lumOff val="80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2400" dirty="0">
                <a:solidFill>
                  <a:schemeClr val="tx1"/>
                </a:solidFill>
              </a:rPr>
              <a:t>REMOVE</a:t>
            </a:r>
          </a:p>
        </p:txBody>
      </p:sp>
      <p:sp>
        <p:nvSpPr>
          <p:cNvPr id="14" name="Rectangle 13">
            <a:extLst>
              <a:ext uri="{FF2B5EF4-FFF2-40B4-BE49-F238E27FC236}">
                <a16:creationId xmlns:a16="http://schemas.microsoft.com/office/drawing/2014/main" id="{6EE5AB7F-4DE5-4A36-A1D2-3B2D21D66EAB}"/>
              </a:ext>
            </a:extLst>
          </p:cNvPr>
          <p:cNvSpPr/>
          <p:nvPr/>
        </p:nvSpPr>
        <p:spPr>
          <a:xfrm>
            <a:off x="10698942" y="7338335"/>
            <a:ext cx="3163360" cy="1398012"/>
          </a:xfrm>
          <a:prstGeom prst="rect">
            <a:avLst/>
          </a:prstGeom>
          <a:solidFill>
            <a:schemeClr val="accent3">
              <a:lumMod val="20000"/>
              <a:lumOff val="80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2400" dirty="0">
                <a:solidFill>
                  <a:schemeClr val="tx1"/>
                </a:solidFill>
              </a:rPr>
              <a:t>ACTION BY THE REGISTRAR</a:t>
            </a:r>
          </a:p>
        </p:txBody>
      </p:sp>
    </p:spTree>
    <p:extLst>
      <p:ext uri="{BB962C8B-B14F-4D97-AF65-F5344CB8AC3E}">
        <p14:creationId xmlns:p14="http://schemas.microsoft.com/office/powerpoint/2010/main" val="1949416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1" grpId="0" animBg="1"/>
      <p:bldP spid="12" grpId="0" animBg="1"/>
      <p:bldP spid="13" grpId="0" animBg="1"/>
      <p:bldP spid="1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Standardised Instrument Types</a:t>
            </a:r>
          </a:p>
        </p:txBody>
      </p:sp>
      <p:pic>
        <p:nvPicPr>
          <p:cNvPr id="8" name="Picture 7">
            <a:extLst>
              <a:ext uri="{FF2B5EF4-FFF2-40B4-BE49-F238E27FC236}">
                <a16:creationId xmlns:a16="http://schemas.microsoft.com/office/drawing/2014/main" id="{9A075348-F505-47AA-8F5E-61EFDF6B186E}"/>
              </a:ext>
            </a:extLst>
          </p:cNvPr>
          <p:cNvPicPr>
            <a:picLocks noChangeAspect="1"/>
          </p:cNvPicPr>
          <p:nvPr/>
        </p:nvPicPr>
        <p:blipFill rotWithShape="1">
          <a:blip r:embed="rId2"/>
          <a:srcRect t="7027" b="20421"/>
          <a:stretch/>
        </p:blipFill>
        <p:spPr>
          <a:xfrm>
            <a:off x="1536192" y="2307103"/>
            <a:ext cx="14484096" cy="7005710"/>
          </a:xfrm>
          <a:prstGeom prst="rect">
            <a:avLst/>
          </a:prstGeom>
        </p:spPr>
      </p:pic>
      <p:sp>
        <p:nvSpPr>
          <p:cNvPr id="10" name="Rectangle 9">
            <a:extLst>
              <a:ext uri="{FF2B5EF4-FFF2-40B4-BE49-F238E27FC236}">
                <a16:creationId xmlns:a16="http://schemas.microsoft.com/office/drawing/2014/main" id="{3A52DC12-65C4-4A9F-9CB0-4A442BC3009D}"/>
              </a:ext>
            </a:extLst>
          </p:cNvPr>
          <p:cNvSpPr/>
          <p:nvPr/>
        </p:nvSpPr>
        <p:spPr>
          <a:xfrm>
            <a:off x="1536192" y="2307103"/>
            <a:ext cx="14484096" cy="7005710"/>
          </a:xfrm>
          <a:prstGeom prst="rect">
            <a:avLst/>
          </a:prstGeom>
          <a:solidFill>
            <a:schemeClr val="bg1">
              <a:lumMod val="95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t"/>
          <a:lstStyle/>
          <a:p>
            <a:endParaRPr lang="en-AU" dirty="0"/>
          </a:p>
        </p:txBody>
      </p:sp>
      <p:sp>
        <p:nvSpPr>
          <p:cNvPr id="6" name="Rectangle 5">
            <a:extLst>
              <a:ext uri="{FF2B5EF4-FFF2-40B4-BE49-F238E27FC236}">
                <a16:creationId xmlns:a16="http://schemas.microsoft.com/office/drawing/2014/main" id="{7B35AD68-D097-4696-92CC-E373559E5752}"/>
              </a:ext>
            </a:extLst>
          </p:cNvPr>
          <p:cNvSpPr/>
          <p:nvPr/>
        </p:nvSpPr>
        <p:spPr>
          <a:xfrm>
            <a:off x="2178155" y="2714139"/>
            <a:ext cx="13735455" cy="895946"/>
          </a:xfrm>
          <a:prstGeom prst="rect">
            <a:avLst/>
          </a:prstGeom>
          <a:solidFill>
            <a:schemeClr val="accent6">
              <a:lumMod val="20000"/>
              <a:lumOff val="80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571500" indent="-571500">
              <a:lnSpc>
                <a:spcPct val="150000"/>
              </a:lnSpc>
              <a:buFont typeface="Arial" panose="020B0604020202020204" pitchFamily="34" charset="0"/>
              <a:buChar char="•"/>
            </a:pPr>
            <a:r>
              <a:rPr lang="en-AU" sz="2800" dirty="0">
                <a:solidFill>
                  <a:schemeClr val="tx1"/>
                </a:solidFill>
              </a:rPr>
              <a:t>Use categories and drop down lists (or elastic search) to build instruments</a:t>
            </a:r>
            <a:endParaRPr lang="en-AU" sz="2500" dirty="0">
              <a:solidFill>
                <a:schemeClr val="tx1"/>
              </a:solidFill>
            </a:endParaRPr>
          </a:p>
        </p:txBody>
      </p:sp>
      <p:sp>
        <p:nvSpPr>
          <p:cNvPr id="7" name="Rectangle 6">
            <a:extLst>
              <a:ext uri="{FF2B5EF4-FFF2-40B4-BE49-F238E27FC236}">
                <a16:creationId xmlns:a16="http://schemas.microsoft.com/office/drawing/2014/main" id="{F2DD3CD0-1878-4C57-9F71-2480270906BA}"/>
              </a:ext>
            </a:extLst>
          </p:cNvPr>
          <p:cNvSpPr/>
          <p:nvPr/>
        </p:nvSpPr>
        <p:spPr>
          <a:xfrm>
            <a:off x="2178155" y="4012997"/>
            <a:ext cx="1999950" cy="1398012"/>
          </a:xfrm>
          <a:prstGeom prst="rect">
            <a:avLst/>
          </a:prstGeom>
          <a:solidFill>
            <a:schemeClr val="accent6">
              <a:lumMod val="20000"/>
              <a:lumOff val="80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3600" dirty="0">
                <a:solidFill>
                  <a:schemeClr val="tx1"/>
                </a:solidFill>
              </a:rPr>
              <a:t>RECORD</a:t>
            </a:r>
          </a:p>
        </p:txBody>
      </p:sp>
      <p:sp>
        <p:nvSpPr>
          <p:cNvPr id="9" name="Rectangle 8">
            <a:extLst>
              <a:ext uri="{FF2B5EF4-FFF2-40B4-BE49-F238E27FC236}">
                <a16:creationId xmlns:a16="http://schemas.microsoft.com/office/drawing/2014/main" id="{AB0BEBEF-66A2-48D2-88EB-828F3F189E4F}"/>
              </a:ext>
            </a:extLst>
          </p:cNvPr>
          <p:cNvSpPr/>
          <p:nvPr/>
        </p:nvSpPr>
        <p:spPr>
          <a:xfrm>
            <a:off x="4423878" y="4308419"/>
            <a:ext cx="2196200" cy="966969"/>
          </a:xfrm>
          <a:prstGeom prst="rect">
            <a:avLst/>
          </a:prstGeom>
          <a:solidFill>
            <a:schemeClr val="accent3">
              <a:lumMod val="20000"/>
              <a:lumOff val="80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2400" dirty="0">
                <a:solidFill>
                  <a:schemeClr val="tx1"/>
                </a:solidFill>
              </a:rPr>
              <a:t>AGREEMENT</a:t>
            </a:r>
          </a:p>
        </p:txBody>
      </p:sp>
      <p:sp>
        <p:nvSpPr>
          <p:cNvPr id="15" name="Rectangle 14">
            <a:extLst>
              <a:ext uri="{FF2B5EF4-FFF2-40B4-BE49-F238E27FC236}">
                <a16:creationId xmlns:a16="http://schemas.microsoft.com/office/drawing/2014/main" id="{E501071D-E70C-411C-87E3-B97B616D93B7}"/>
              </a:ext>
            </a:extLst>
          </p:cNvPr>
          <p:cNvSpPr/>
          <p:nvPr/>
        </p:nvSpPr>
        <p:spPr>
          <a:xfrm>
            <a:off x="6712487" y="4308419"/>
            <a:ext cx="2196200" cy="966969"/>
          </a:xfrm>
          <a:prstGeom prst="rect">
            <a:avLst/>
          </a:prstGeom>
          <a:solidFill>
            <a:schemeClr val="accent3">
              <a:lumMod val="20000"/>
              <a:lumOff val="80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2400" dirty="0">
                <a:solidFill>
                  <a:schemeClr val="tx1"/>
                </a:solidFill>
              </a:rPr>
              <a:t>CHARGE</a:t>
            </a:r>
          </a:p>
        </p:txBody>
      </p:sp>
      <p:sp>
        <p:nvSpPr>
          <p:cNvPr id="16" name="Rectangle 15">
            <a:extLst>
              <a:ext uri="{FF2B5EF4-FFF2-40B4-BE49-F238E27FC236}">
                <a16:creationId xmlns:a16="http://schemas.microsoft.com/office/drawing/2014/main" id="{C9D4F3DE-795C-4DBF-A7FA-29F1ADA11F70}"/>
              </a:ext>
            </a:extLst>
          </p:cNvPr>
          <p:cNvSpPr/>
          <p:nvPr/>
        </p:nvSpPr>
        <p:spPr>
          <a:xfrm>
            <a:off x="9001096" y="4308419"/>
            <a:ext cx="2196200" cy="966969"/>
          </a:xfrm>
          <a:prstGeom prst="rect">
            <a:avLst/>
          </a:prstGeom>
          <a:solidFill>
            <a:schemeClr val="accent3">
              <a:lumMod val="20000"/>
              <a:lumOff val="80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2400" dirty="0">
                <a:solidFill>
                  <a:schemeClr val="tx1"/>
                </a:solidFill>
              </a:rPr>
              <a:t>COVENANT</a:t>
            </a:r>
          </a:p>
        </p:txBody>
      </p:sp>
      <p:sp>
        <p:nvSpPr>
          <p:cNvPr id="17" name="Rectangle 16">
            <a:extLst>
              <a:ext uri="{FF2B5EF4-FFF2-40B4-BE49-F238E27FC236}">
                <a16:creationId xmlns:a16="http://schemas.microsoft.com/office/drawing/2014/main" id="{BC5A3E9A-E433-4596-BC1B-2F864D7AFFE3}"/>
              </a:ext>
            </a:extLst>
          </p:cNvPr>
          <p:cNvSpPr/>
          <p:nvPr/>
        </p:nvSpPr>
        <p:spPr>
          <a:xfrm>
            <a:off x="11289705" y="4308419"/>
            <a:ext cx="2196200" cy="966969"/>
          </a:xfrm>
          <a:prstGeom prst="rect">
            <a:avLst/>
          </a:prstGeom>
          <a:solidFill>
            <a:schemeClr val="accent3">
              <a:lumMod val="20000"/>
              <a:lumOff val="80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2400" dirty="0">
                <a:solidFill>
                  <a:schemeClr val="tx1"/>
                </a:solidFill>
              </a:rPr>
              <a:t>EASEMENT</a:t>
            </a:r>
          </a:p>
        </p:txBody>
      </p:sp>
      <p:sp>
        <p:nvSpPr>
          <p:cNvPr id="18" name="Rectangle 17">
            <a:extLst>
              <a:ext uri="{FF2B5EF4-FFF2-40B4-BE49-F238E27FC236}">
                <a16:creationId xmlns:a16="http://schemas.microsoft.com/office/drawing/2014/main" id="{B0981C61-CE3E-4D4E-A859-B5DF92D6A54E}"/>
              </a:ext>
            </a:extLst>
          </p:cNvPr>
          <p:cNvSpPr/>
          <p:nvPr/>
        </p:nvSpPr>
        <p:spPr>
          <a:xfrm>
            <a:off x="13578314" y="4308419"/>
            <a:ext cx="2196200" cy="966969"/>
          </a:xfrm>
          <a:prstGeom prst="rect">
            <a:avLst/>
          </a:prstGeom>
          <a:solidFill>
            <a:schemeClr val="accent3">
              <a:lumMod val="20000"/>
              <a:lumOff val="80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2400" dirty="0">
                <a:solidFill>
                  <a:schemeClr val="tx1"/>
                </a:solidFill>
              </a:rPr>
              <a:t>NOTICE</a:t>
            </a:r>
          </a:p>
        </p:txBody>
      </p:sp>
      <p:sp>
        <p:nvSpPr>
          <p:cNvPr id="19" name="Rectangle 18">
            <a:extLst>
              <a:ext uri="{FF2B5EF4-FFF2-40B4-BE49-F238E27FC236}">
                <a16:creationId xmlns:a16="http://schemas.microsoft.com/office/drawing/2014/main" id="{FEE60B83-9FC2-4383-A2C5-D423226150D1}"/>
              </a:ext>
            </a:extLst>
          </p:cNvPr>
          <p:cNvSpPr/>
          <p:nvPr/>
        </p:nvSpPr>
        <p:spPr>
          <a:xfrm>
            <a:off x="2150019" y="6109343"/>
            <a:ext cx="2028086" cy="2142478"/>
          </a:xfrm>
          <a:prstGeom prst="rect">
            <a:avLst/>
          </a:prstGeom>
          <a:solidFill>
            <a:schemeClr val="accent6">
              <a:lumMod val="20000"/>
              <a:lumOff val="80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3600" dirty="0">
                <a:solidFill>
                  <a:schemeClr val="tx1"/>
                </a:solidFill>
              </a:rPr>
              <a:t>NOTICE</a:t>
            </a:r>
          </a:p>
        </p:txBody>
      </p:sp>
      <p:sp>
        <p:nvSpPr>
          <p:cNvPr id="20" name="Rectangle 19">
            <a:extLst>
              <a:ext uri="{FF2B5EF4-FFF2-40B4-BE49-F238E27FC236}">
                <a16:creationId xmlns:a16="http://schemas.microsoft.com/office/drawing/2014/main" id="{46E650BA-8E2D-4B6B-8B98-C084CFB33C1F}"/>
              </a:ext>
            </a:extLst>
          </p:cNvPr>
          <p:cNvSpPr/>
          <p:nvPr/>
        </p:nvSpPr>
        <p:spPr>
          <a:xfrm>
            <a:off x="4395742" y="6109342"/>
            <a:ext cx="3257082" cy="966969"/>
          </a:xfrm>
          <a:prstGeom prst="rect">
            <a:avLst/>
          </a:prstGeom>
          <a:solidFill>
            <a:schemeClr val="accent3">
              <a:lumMod val="20000"/>
              <a:lumOff val="80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2400" dirty="0">
                <a:solidFill>
                  <a:schemeClr val="tx1"/>
                </a:solidFill>
              </a:rPr>
              <a:t>CARBON CREDIT</a:t>
            </a:r>
          </a:p>
        </p:txBody>
      </p:sp>
      <p:sp>
        <p:nvSpPr>
          <p:cNvPr id="21" name="Rectangle 20">
            <a:extLst>
              <a:ext uri="{FF2B5EF4-FFF2-40B4-BE49-F238E27FC236}">
                <a16:creationId xmlns:a16="http://schemas.microsoft.com/office/drawing/2014/main" id="{0A9BC67E-CD87-4F2F-B696-0556724DB285}"/>
              </a:ext>
            </a:extLst>
          </p:cNvPr>
          <p:cNvSpPr/>
          <p:nvPr/>
        </p:nvSpPr>
        <p:spPr>
          <a:xfrm>
            <a:off x="8442519" y="6109342"/>
            <a:ext cx="3257082" cy="966969"/>
          </a:xfrm>
          <a:prstGeom prst="rect">
            <a:avLst/>
          </a:prstGeom>
          <a:solidFill>
            <a:schemeClr val="accent3">
              <a:lumMod val="20000"/>
              <a:lumOff val="80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2400" dirty="0">
                <a:solidFill>
                  <a:schemeClr val="tx1"/>
                </a:solidFill>
              </a:rPr>
              <a:t>INTENTION TO ACQUIRE LAND</a:t>
            </a:r>
          </a:p>
        </p:txBody>
      </p:sp>
      <p:sp>
        <p:nvSpPr>
          <p:cNvPr id="22" name="Rectangle 21">
            <a:extLst>
              <a:ext uri="{FF2B5EF4-FFF2-40B4-BE49-F238E27FC236}">
                <a16:creationId xmlns:a16="http://schemas.microsoft.com/office/drawing/2014/main" id="{FFFE1269-BF9A-4D48-953A-C6E3488F41ED}"/>
              </a:ext>
            </a:extLst>
          </p:cNvPr>
          <p:cNvSpPr/>
          <p:nvPr/>
        </p:nvSpPr>
        <p:spPr>
          <a:xfrm>
            <a:off x="12489296" y="6109342"/>
            <a:ext cx="3257082" cy="966969"/>
          </a:xfrm>
          <a:prstGeom prst="rect">
            <a:avLst/>
          </a:prstGeom>
          <a:solidFill>
            <a:schemeClr val="accent3">
              <a:lumMod val="20000"/>
              <a:lumOff val="80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2400" dirty="0">
                <a:solidFill>
                  <a:schemeClr val="tx1"/>
                </a:solidFill>
              </a:rPr>
              <a:t>PIPELINE</a:t>
            </a:r>
          </a:p>
        </p:txBody>
      </p:sp>
      <p:sp>
        <p:nvSpPr>
          <p:cNvPr id="23" name="Rectangle 22">
            <a:extLst>
              <a:ext uri="{FF2B5EF4-FFF2-40B4-BE49-F238E27FC236}">
                <a16:creationId xmlns:a16="http://schemas.microsoft.com/office/drawing/2014/main" id="{91258B74-8EC5-440E-B283-D395393BAA59}"/>
              </a:ext>
            </a:extLst>
          </p:cNvPr>
          <p:cNvSpPr/>
          <p:nvPr/>
        </p:nvSpPr>
        <p:spPr>
          <a:xfrm>
            <a:off x="6433199" y="7284852"/>
            <a:ext cx="3257082" cy="966969"/>
          </a:xfrm>
          <a:prstGeom prst="rect">
            <a:avLst/>
          </a:prstGeom>
          <a:solidFill>
            <a:schemeClr val="accent3">
              <a:lumMod val="20000"/>
              <a:lumOff val="80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2400" dirty="0">
                <a:solidFill>
                  <a:schemeClr val="tx1"/>
                </a:solidFill>
              </a:rPr>
              <a:t>PLANNING &amp; ENVIRONMENT</a:t>
            </a:r>
          </a:p>
        </p:txBody>
      </p:sp>
      <p:sp>
        <p:nvSpPr>
          <p:cNvPr id="24" name="Rectangle 23">
            <a:extLst>
              <a:ext uri="{FF2B5EF4-FFF2-40B4-BE49-F238E27FC236}">
                <a16:creationId xmlns:a16="http://schemas.microsoft.com/office/drawing/2014/main" id="{1A25C07F-FCE0-48E6-BF5D-8CB7B97B9BAC}"/>
              </a:ext>
            </a:extLst>
          </p:cNvPr>
          <p:cNvSpPr/>
          <p:nvPr/>
        </p:nvSpPr>
        <p:spPr>
          <a:xfrm>
            <a:off x="10479976" y="7284852"/>
            <a:ext cx="3257082" cy="966969"/>
          </a:xfrm>
          <a:prstGeom prst="rect">
            <a:avLst/>
          </a:prstGeom>
          <a:solidFill>
            <a:schemeClr val="accent3">
              <a:lumMod val="20000"/>
              <a:lumOff val="80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2400" dirty="0">
                <a:solidFill>
                  <a:schemeClr val="tx1"/>
                </a:solidFill>
              </a:rPr>
              <a:t>RETIREMENT VILLAGE</a:t>
            </a:r>
          </a:p>
        </p:txBody>
      </p:sp>
    </p:spTree>
    <p:extLst>
      <p:ext uri="{BB962C8B-B14F-4D97-AF65-F5344CB8AC3E}">
        <p14:creationId xmlns:p14="http://schemas.microsoft.com/office/powerpoint/2010/main" val="40455868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Standardised Instrument Types</a:t>
            </a:r>
          </a:p>
        </p:txBody>
      </p:sp>
      <p:pic>
        <p:nvPicPr>
          <p:cNvPr id="8" name="Picture 7">
            <a:extLst>
              <a:ext uri="{FF2B5EF4-FFF2-40B4-BE49-F238E27FC236}">
                <a16:creationId xmlns:a16="http://schemas.microsoft.com/office/drawing/2014/main" id="{9A075348-F505-47AA-8F5E-61EFDF6B186E}"/>
              </a:ext>
            </a:extLst>
          </p:cNvPr>
          <p:cNvPicPr>
            <a:picLocks noChangeAspect="1"/>
          </p:cNvPicPr>
          <p:nvPr/>
        </p:nvPicPr>
        <p:blipFill rotWithShape="1">
          <a:blip r:embed="rId2"/>
          <a:srcRect t="7027" b="20421"/>
          <a:stretch/>
        </p:blipFill>
        <p:spPr>
          <a:xfrm>
            <a:off x="1536192" y="2307103"/>
            <a:ext cx="14484096" cy="7005710"/>
          </a:xfrm>
          <a:prstGeom prst="rect">
            <a:avLst/>
          </a:prstGeom>
        </p:spPr>
      </p:pic>
      <p:sp>
        <p:nvSpPr>
          <p:cNvPr id="10" name="Rectangle 9">
            <a:extLst>
              <a:ext uri="{FF2B5EF4-FFF2-40B4-BE49-F238E27FC236}">
                <a16:creationId xmlns:a16="http://schemas.microsoft.com/office/drawing/2014/main" id="{3A52DC12-65C4-4A9F-9CB0-4A442BC3009D}"/>
              </a:ext>
            </a:extLst>
          </p:cNvPr>
          <p:cNvSpPr/>
          <p:nvPr/>
        </p:nvSpPr>
        <p:spPr>
          <a:xfrm>
            <a:off x="1536192" y="2307103"/>
            <a:ext cx="14484096" cy="7005710"/>
          </a:xfrm>
          <a:prstGeom prst="rect">
            <a:avLst/>
          </a:prstGeom>
          <a:solidFill>
            <a:schemeClr val="bg1">
              <a:lumMod val="95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t"/>
          <a:lstStyle/>
          <a:p>
            <a:endParaRPr lang="en-AU" dirty="0"/>
          </a:p>
        </p:txBody>
      </p:sp>
      <p:sp>
        <p:nvSpPr>
          <p:cNvPr id="25" name="Content Placeholder 1">
            <a:extLst>
              <a:ext uri="{FF2B5EF4-FFF2-40B4-BE49-F238E27FC236}">
                <a16:creationId xmlns:a16="http://schemas.microsoft.com/office/drawing/2014/main" id="{27695F02-5056-4338-B997-2C9BA4043AC1}"/>
              </a:ext>
            </a:extLst>
          </p:cNvPr>
          <p:cNvSpPr>
            <a:spLocks noGrp="1"/>
          </p:cNvSpPr>
          <p:nvPr>
            <p:ph idx="1"/>
          </p:nvPr>
        </p:nvSpPr>
        <p:spPr>
          <a:xfrm>
            <a:off x="2214566" y="2461258"/>
            <a:ext cx="6226049" cy="6682739"/>
          </a:xfrm>
          <a:solidFill>
            <a:schemeClr val="bg1">
              <a:lumMod val="95000"/>
              <a:alpha val="50000"/>
            </a:schemeClr>
          </a:solidFill>
        </p:spPr>
        <p:txBody>
          <a:bodyPr>
            <a:noAutofit/>
          </a:bodyPr>
          <a:lstStyle/>
          <a:p>
            <a:r>
              <a:rPr lang="en-AU" sz="3000" dirty="0">
                <a:solidFill>
                  <a:schemeClr val="tx1"/>
                </a:solidFill>
              </a:rPr>
              <a:t>Lodger details</a:t>
            </a:r>
          </a:p>
          <a:p>
            <a:r>
              <a:rPr lang="en-AU" sz="3000" dirty="0">
                <a:solidFill>
                  <a:schemeClr val="tx1"/>
                </a:solidFill>
              </a:rPr>
              <a:t>Instrument type</a:t>
            </a:r>
          </a:p>
          <a:p>
            <a:r>
              <a:rPr lang="en-AU" sz="3000" dirty="0">
                <a:solidFill>
                  <a:schemeClr val="tx1"/>
                </a:solidFill>
              </a:rPr>
              <a:t>Jurisdiction</a:t>
            </a:r>
          </a:p>
          <a:p>
            <a:r>
              <a:rPr lang="en-AU" sz="3000" dirty="0">
                <a:solidFill>
                  <a:schemeClr val="tx1"/>
                </a:solidFill>
              </a:rPr>
              <a:t>Privacy collection statement</a:t>
            </a:r>
          </a:p>
          <a:p>
            <a:r>
              <a:rPr lang="en-AU" sz="3000" dirty="0">
                <a:solidFill>
                  <a:schemeClr val="tx1"/>
                </a:solidFill>
              </a:rPr>
              <a:t>Estate</a:t>
            </a:r>
          </a:p>
          <a:p>
            <a:r>
              <a:rPr lang="en-AU" sz="3000" dirty="0">
                <a:solidFill>
                  <a:schemeClr val="tx1"/>
                </a:solidFill>
              </a:rPr>
              <a:t>Land title reference</a:t>
            </a:r>
          </a:p>
          <a:p>
            <a:r>
              <a:rPr lang="en-AU" sz="3000" dirty="0">
                <a:solidFill>
                  <a:schemeClr val="tx1"/>
                </a:solidFill>
              </a:rPr>
              <a:t>Instrument and/or legislation</a:t>
            </a:r>
          </a:p>
          <a:p>
            <a:r>
              <a:rPr lang="en-AU" sz="3000" dirty="0">
                <a:solidFill>
                  <a:schemeClr val="tx1"/>
                </a:solidFill>
              </a:rPr>
              <a:t>Applicant/parties</a:t>
            </a:r>
          </a:p>
          <a:p>
            <a:r>
              <a:rPr lang="en-AU" sz="3000" dirty="0">
                <a:solidFill>
                  <a:schemeClr val="tx1"/>
                </a:solidFill>
              </a:rPr>
              <a:t>Consideration</a:t>
            </a:r>
          </a:p>
          <a:p>
            <a:r>
              <a:rPr lang="en-AU" sz="3000" dirty="0">
                <a:solidFill>
                  <a:schemeClr val="tx1"/>
                </a:solidFill>
              </a:rPr>
              <a:t>Terms &amp; conditions (free text)</a:t>
            </a:r>
          </a:p>
          <a:p>
            <a:r>
              <a:rPr lang="en-AU" sz="3000" dirty="0">
                <a:solidFill>
                  <a:schemeClr val="tx1"/>
                </a:solidFill>
              </a:rPr>
              <a:t>Operative words</a:t>
            </a:r>
          </a:p>
          <a:p>
            <a:r>
              <a:rPr lang="en-AU" sz="3000" dirty="0">
                <a:solidFill>
                  <a:schemeClr val="tx1"/>
                </a:solidFill>
              </a:rPr>
              <a:t>Certifications and execution</a:t>
            </a:r>
          </a:p>
          <a:p>
            <a:endParaRPr lang="en-AU" sz="3000" dirty="0">
              <a:solidFill>
                <a:schemeClr val="bg1"/>
              </a:solidFill>
            </a:endParaRPr>
          </a:p>
        </p:txBody>
      </p:sp>
      <p:pic>
        <p:nvPicPr>
          <p:cNvPr id="26" name="Picture 25">
            <a:extLst>
              <a:ext uri="{FF2B5EF4-FFF2-40B4-BE49-F238E27FC236}">
                <a16:creationId xmlns:a16="http://schemas.microsoft.com/office/drawing/2014/main" id="{B7A68613-3241-4D23-BCFD-DE7B4A65C79A}"/>
              </a:ext>
            </a:extLst>
          </p:cNvPr>
          <p:cNvPicPr>
            <a:picLocks noChangeAspect="1"/>
          </p:cNvPicPr>
          <p:nvPr/>
        </p:nvPicPr>
        <p:blipFill>
          <a:blip r:embed="rId3"/>
          <a:stretch>
            <a:fillRect/>
          </a:stretch>
        </p:blipFill>
        <p:spPr>
          <a:xfrm>
            <a:off x="10446113" y="2475680"/>
            <a:ext cx="4268693" cy="6668555"/>
          </a:xfrm>
          <a:prstGeom prst="rect">
            <a:avLst/>
          </a:prstGeom>
        </p:spPr>
      </p:pic>
    </p:spTree>
    <p:extLst>
      <p:ext uri="{BB962C8B-B14F-4D97-AF65-F5344CB8AC3E}">
        <p14:creationId xmlns:p14="http://schemas.microsoft.com/office/powerpoint/2010/main" val="32868678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QUESTIONS</a:t>
            </a:r>
          </a:p>
        </p:txBody>
      </p:sp>
      <p:pic>
        <p:nvPicPr>
          <p:cNvPr id="9" name="Picture 8">
            <a:extLst>
              <a:ext uri="{FF2B5EF4-FFF2-40B4-BE49-F238E27FC236}">
                <a16:creationId xmlns:a16="http://schemas.microsoft.com/office/drawing/2014/main" id="{7D92B1FE-6774-4CCF-BD3E-45FA18324399}"/>
              </a:ext>
            </a:extLst>
          </p:cNvPr>
          <p:cNvPicPr>
            <a:picLocks noChangeAspect="1"/>
          </p:cNvPicPr>
          <p:nvPr/>
        </p:nvPicPr>
        <p:blipFill rotWithShape="1">
          <a:blip r:embed="rId2"/>
          <a:srcRect t="3852"/>
          <a:stretch/>
        </p:blipFill>
        <p:spPr>
          <a:xfrm>
            <a:off x="4936061" y="2461846"/>
            <a:ext cx="7105883" cy="6832205"/>
          </a:xfrm>
          <a:prstGeom prst="rect">
            <a:avLst/>
          </a:prstGeom>
          <a:effectLst>
            <a:softEdge rad="317500"/>
          </a:effectLst>
        </p:spPr>
      </p:pic>
    </p:spTree>
    <p:extLst>
      <p:ext uri="{BB962C8B-B14F-4D97-AF65-F5344CB8AC3E}">
        <p14:creationId xmlns:p14="http://schemas.microsoft.com/office/powerpoint/2010/main" val="21282533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CONTENT</a:t>
            </a:r>
          </a:p>
        </p:txBody>
      </p:sp>
      <p:pic>
        <p:nvPicPr>
          <p:cNvPr id="8" name="Picture 7">
            <a:extLst>
              <a:ext uri="{FF2B5EF4-FFF2-40B4-BE49-F238E27FC236}">
                <a16:creationId xmlns:a16="http://schemas.microsoft.com/office/drawing/2014/main" id="{9A075348-F505-47AA-8F5E-61EFDF6B186E}"/>
              </a:ext>
            </a:extLst>
          </p:cNvPr>
          <p:cNvPicPr>
            <a:picLocks noChangeAspect="1"/>
          </p:cNvPicPr>
          <p:nvPr/>
        </p:nvPicPr>
        <p:blipFill rotWithShape="1">
          <a:blip r:embed="rId2"/>
          <a:srcRect t="7027" b="20421"/>
          <a:stretch/>
        </p:blipFill>
        <p:spPr>
          <a:xfrm>
            <a:off x="1536192" y="2307103"/>
            <a:ext cx="14484096" cy="7005710"/>
          </a:xfrm>
          <a:prstGeom prst="rect">
            <a:avLst/>
          </a:prstGeom>
        </p:spPr>
      </p:pic>
      <p:sp>
        <p:nvSpPr>
          <p:cNvPr id="10" name="Rectangle 9">
            <a:extLst>
              <a:ext uri="{FF2B5EF4-FFF2-40B4-BE49-F238E27FC236}">
                <a16:creationId xmlns:a16="http://schemas.microsoft.com/office/drawing/2014/main" id="{3A52DC12-65C4-4A9F-9CB0-4A442BC3009D}"/>
              </a:ext>
            </a:extLst>
          </p:cNvPr>
          <p:cNvSpPr/>
          <p:nvPr/>
        </p:nvSpPr>
        <p:spPr>
          <a:xfrm>
            <a:off x="1536192" y="2307103"/>
            <a:ext cx="14484096" cy="7005710"/>
          </a:xfrm>
          <a:prstGeom prst="rect">
            <a:avLst/>
          </a:prstGeom>
          <a:solidFill>
            <a:schemeClr val="bg1">
              <a:lumMod val="95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t"/>
          <a:lstStyle/>
          <a:p>
            <a:pPr marL="0" marR="0" lvl="0" indent="0" algn="l" defTabSz="816696" rtl="0" eaLnBrk="1" fontAlgn="auto" latinLnBrk="0" hangingPunct="1">
              <a:lnSpc>
                <a:spcPct val="100000"/>
              </a:lnSpc>
              <a:spcBef>
                <a:spcPts val="0"/>
              </a:spcBef>
              <a:spcAft>
                <a:spcPts val="0"/>
              </a:spcAft>
              <a:buClrTx/>
              <a:buSzTx/>
              <a:buFontTx/>
              <a:buNone/>
              <a:tabLst/>
              <a:defRPr/>
            </a:pPr>
            <a:endParaRPr kumimoji="0" lang="en-AU" sz="3200" b="0" i="0" u="none" strike="noStrike" kern="1200" cap="none" spc="0" normalizeH="0" baseline="0" noProof="0" dirty="0">
              <a:ln>
                <a:noFill/>
              </a:ln>
              <a:solidFill>
                <a:prstClr val="white"/>
              </a:solidFill>
              <a:effectLst/>
              <a:uLnTx/>
              <a:uFillTx/>
              <a:latin typeface="Calibri"/>
              <a:ea typeface="+mn-ea"/>
              <a:cs typeface="+mn-cs"/>
            </a:endParaRPr>
          </a:p>
        </p:txBody>
      </p:sp>
      <p:sp>
        <p:nvSpPr>
          <p:cNvPr id="5" name="Rectangle 4">
            <a:extLst>
              <a:ext uri="{FF2B5EF4-FFF2-40B4-BE49-F238E27FC236}">
                <a16:creationId xmlns:a16="http://schemas.microsoft.com/office/drawing/2014/main" id="{338E0695-3C64-47E2-8E59-571A9EF85141}"/>
              </a:ext>
            </a:extLst>
          </p:cNvPr>
          <p:cNvSpPr/>
          <p:nvPr/>
        </p:nvSpPr>
        <p:spPr>
          <a:xfrm>
            <a:off x="2446986" y="3015440"/>
            <a:ext cx="12337960" cy="984738"/>
          </a:xfrm>
          <a:prstGeom prst="rect">
            <a:avLst/>
          </a:prstGeom>
          <a:solidFill>
            <a:schemeClr val="accent1">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816696" rtl="0" eaLnBrk="1" fontAlgn="auto" latinLnBrk="0" hangingPunct="1">
              <a:lnSpc>
                <a:spcPct val="100000"/>
              </a:lnSpc>
              <a:spcBef>
                <a:spcPts val="0"/>
              </a:spcBef>
              <a:spcAft>
                <a:spcPts val="0"/>
              </a:spcAft>
              <a:buClrTx/>
              <a:buSzTx/>
              <a:buFontTx/>
              <a:buNone/>
              <a:tabLst/>
              <a:defRPr/>
            </a:pPr>
            <a:r>
              <a:rPr kumimoji="0" lang="en-AU" sz="3200" b="0" i="0" u="none" strike="noStrike" kern="1200" cap="none" spc="0" normalizeH="0" baseline="0" noProof="0" dirty="0">
                <a:ln>
                  <a:noFill/>
                </a:ln>
                <a:solidFill>
                  <a:prstClr val="white"/>
                </a:solidFill>
                <a:effectLst/>
                <a:uLnTx/>
                <a:uFillTx/>
                <a:latin typeface="Calibri"/>
                <a:ea typeface="+mn-ea"/>
                <a:cs typeface="+mn-cs"/>
              </a:rPr>
              <a:t>New Requirements for Creating Restrictions in Plans – 1 July 2018 </a:t>
            </a:r>
          </a:p>
        </p:txBody>
      </p:sp>
      <p:sp>
        <p:nvSpPr>
          <p:cNvPr id="12" name="Rectangle 11">
            <a:extLst>
              <a:ext uri="{FF2B5EF4-FFF2-40B4-BE49-F238E27FC236}">
                <a16:creationId xmlns:a16="http://schemas.microsoft.com/office/drawing/2014/main" id="{A4910595-879F-4506-8A47-E673B0F6196E}"/>
              </a:ext>
            </a:extLst>
          </p:cNvPr>
          <p:cNvSpPr/>
          <p:nvPr/>
        </p:nvSpPr>
        <p:spPr>
          <a:xfrm>
            <a:off x="2446985" y="4451004"/>
            <a:ext cx="12337960" cy="984738"/>
          </a:xfrm>
          <a:prstGeom prst="rect">
            <a:avLst/>
          </a:prstGeom>
          <a:solidFill>
            <a:schemeClr val="accent1">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816696" rtl="0" eaLnBrk="1" fontAlgn="auto" latinLnBrk="0" hangingPunct="1">
              <a:lnSpc>
                <a:spcPct val="100000"/>
              </a:lnSpc>
              <a:spcBef>
                <a:spcPts val="0"/>
              </a:spcBef>
              <a:spcAft>
                <a:spcPts val="0"/>
              </a:spcAft>
              <a:buClrTx/>
              <a:buSzTx/>
              <a:buFontTx/>
              <a:buNone/>
              <a:tabLst/>
              <a:defRPr/>
            </a:pPr>
            <a:r>
              <a:rPr kumimoji="0" lang="en-AU" sz="3200" b="0" i="0" u="none" strike="noStrike" kern="1200" cap="none" spc="0" normalizeH="0" baseline="0" noProof="0" dirty="0">
                <a:ln>
                  <a:noFill/>
                </a:ln>
                <a:solidFill>
                  <a:prstClr val="white"/>
                </a:solidFill>
                <a:effectLst/>
                <a:uLnTx/>
                <a:uFillTx/>
                <a:latin typeface="Calibri"/>
                <a:ea typeface="+mn-ea"/>
                <a:cs typeface="+mn-cs"/>
              </a:rPr>
              <a:t>Removing  Stage Lots From Plans – 1 July 2018 </a:t>
            </a:r>
          </a:p>
        </p:txBody>
      </p:sp>
      <p:sp>
        <p:nvSpPr>
          <p:cNvPr id="13" name="Rectangle 12">
            <a:extLst>
              <a:ext uri="{FF2B5EF4-FFF2-40B4-BE49-F238E27FC236}">
                <a16:creationId xmlns:a16="http://schemas.microsoft.com/office/drawing/2014/main" id="{08604394-0781-430D-9417-5AFE616AE336}"/>
              </a:ext>
            </a:extLst>
          </p:cNvPr>
          <p:cNvSpPr/>
          <p:nvPr/>
        </p:nvSpPr>
        <p:spPr>
          <a:xfrm>
            <a:off x="2446984" y="5886568"/>
            <a:ext cx="12337960" cy="984738"/>
          </a:xfrm>
          <a:prstGeom prst="rect">
            <a:avLst/>
          </a:prstGeom>
          <a:solidFill>
            <a:schemeClr val="accent1">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816696" rtl="0" eaLnBrk="1" fontAlgn="auto" latinLnBrk="0" hangingPunct="1">
              <a:lnSpc>
                <a:spcPct val="100000"/>
              </a:lnSpc>
              <a:spcBef>
                <a:spcPts val="0"/>
              </a:spcBef>
              <a:spcAft>
                <a:spcPts val="0"/>
              </a:spcAft>
              <a:buClrTx/>
              <a:buSzTx/>
              <a:buFontTx/>
              <a:buNone/>
              <a:tabLst/>
              <a:defRPr/>
            </a:pPr>
            <a:r>
              <a:rPr kumimoji="0" lang="en-AU" sz="3200" b="0" i="0" u="none" strike="noStrike" kern="1200" cap="none" spc="0" normalizeH="0" baseline="0" noProof="0" dirty="0">
                <a:ln>
                  <a:noFill/>
                </a:ln>
                <a:solidFill>
                  <a:prstClr val="white"/>
                </a:solidFill>
                <a:effectLst/>
                <a:uLnTx/>
                <a:uFillTx/>
                <a:latin typeface="Calibri"/>
                <a:ea typeface="+mn-ea"/>
                <a:cs typeface="+mn-cs"/>
              </a:rPr>
              <a:t>Naming Easements</a:t>
            </a:r>
            <a:endParaRPr kumimoji="0" lang="en-US" sz="3200" b="0" i="0" u="none" strike="noStrike" kern="1200" cap="none" spc="0" normalizeH="0" baseline="0" noProof="0" dirty="0">
              <a:ln>
                <a:noFill/>
              </a:ln>
              <a:solidFill>
                <a:prstClr val="white"/>
              </a:solidFill>
              <a:effectLst/>
              <a:uLnTx/>
              <a:uFillTx/>
              <a:latin typeface="Calibri"/>
              <a:ea typeface="+mn-ea"/>
              <a:cs typeface="+mn-cs"/>
            </a:endParaRPr>
          </a:p>
        </p:txBody>
      </p:sp>
      <p:sp>
        <p:nvSpPr>
          <p:cNvPr id="14" name="Rectangle 13">
            <a:extLst>
              <a:ext uri="{FF2B5EF4-FFF2-40B4-BE49-F238E27FC236}">
                <a16:creationId xmlns:a16="http://schemas.microsoft.com/office/drawing/2014/main" id="{5020EA67-AF02-4128-8D59-60878FEE94F5}"/>
              </a:ext>
            </a:extLst>
          </p:cNvPr>
          <p:cNvSpPr/>
          <p:nvPr/>
        </p:nvSpPr>
        <p:spPr>
          <a:xfrm>
            <a:off x="2446986" y="7322133"/>
            <a:ext cx="12337960" cy="984738"/>
          </a:xfrm>
          <a:prstGeom prst="rect">
            <a:avLst/>
          </a:prstGeom>
          <a:solidFill>
            <a:schemeClr val="accent1">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816696" rtl="0" eaLnBrk="1" fontAlgn="auto" latinLnBrk="0" hangingPunct="1">
              <a:lnSpc>
                <a:spcPct val="100000"/>
              </a:lnSpc>
              <a:spcBef>
                <a:spcPts val="0"/>
              </a:spcBef>
              <a:spcAft>
                <a:spcPts val="0"/>
              </a:spcAft>
              <a:buClrTx/>
              <a:buSzTx/>
              <a:buFontTx/>
              <a:buNone/>
              <a:tabLst/>
              <a:defRPr/>
            </a:pPr>
            <a:r>
              <a:rPr kumimoji="0" lang="en-AU" sz="3200" b="0" i="0" u="none" strike="noStrike" kern="1200" cap="none" spc="0" normalizeH="0" baseline="0" noProof="0" dirty="0">
                <a:ln>
                  <a:noFill/>
                </a:ln>
                <a:solidFill>
                  <a:prstClr val="white"/>
                </a:solidFill>
                <a:effectLst/>
                <a:uLnTx/>
                <a:uFillTx/>
                <a:latin typeface="Calibri"/>
                <a:ea typeface="+mn-ea"/>
                <a:cs typeface="+mn-cs"/>
              </a:rPr>
              <a:t>Not In Common Ownership Plans (incl. s.35) </a:t>
            </a:r>
          </a:p>
        </p:txBody>
      </p:sp>
    </p:spTree>
    <p:extLst>
      <p:ext uri="{BB962C8B-B14F-4D97-AF65-F5344CB8AC3E}">
        <p14:creationId xmlns:p14="http://schemas.microsoft.com/office/powerpoint/2010/main" val="3924346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Hexagon 25">
            <a:extLst>
              <a:ext uri="{FF2B5EF4-FFF2-40B4-BE49-F238E27FC236}">
                <a16:creationId xmlns:a16="http://schemas.microsoft.com/office/drawing/2014/main" id="{5F20DC87-5E91-46DD-93A9-D20C7EC65541}"/>
              </a:ext>
            </a:extLst>
          </p:cNvPr>
          <p:cNvSpPr/>
          <p:nvPr/>
        </p:nvSpPr>
        <p:spPr>
          <a:xfrm>
            <a:off x="9942492" y="3855612"/>
            <a:ext cx="2962140" cy="2627291"/>
          </a:xfrm>
          <a:prstGeom prst="hexagon">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dirty="0"/>
          </a:p>
        </p:txBody>
      </p:sp>
      <p:pic>
        <p:nvPicPr>
          <p:cNvPr id="43" name="Picture 42">
            <a:extLst>
              <a:ext uri="{FF2B5EF4-FFF2-40B4-BE49-F238E27FC236}">
                <a16:creationId xmlns:a16="http://schemas.microsoft.com/office/drawing/2014/main" id="{8A84299A-D61E-4EED-8CDC-1B96DAC3A3A3}"/>
              </a:ext>
            </a:extLst>
          </p:cNvPr>
          <p:cNvPicPr>
            <a:picLocks noChangeAspect="1"/>
          </p:cNvPicPr>
          <p:nvPr/>
        </p:nvPicPr>
        <p:blipFill rotWithShape="1">
          <a:blip r:embed="rId2"/>
          <a:srcRect r="28756"/>
          <a:stretch/>
        </p:blipFill>
        <p:spPr>
          <a:xfrm>
            <a:off x="10044772" y="3855612"/>
            <a:ext cx="2859860" cy="2676100"/>
          </a:xfrm>
          <a:prstGeom prst="rect">
            <a:avLst/>
          </a:prstGeom>
          <a:solidFill>
            <a:schemeClr val="bg1">
              <a:lumMod val="85000"/>
            </a:schemeClr>
          </a:solidFill>
          <a:effectLst>
            <a:softEdge rad="635000"/>
          </a:effectLst>
        </p:spPr>
      </p:pic>
      <p:sp>
        <p:nvSpPr>
          <p:cNvPr id="2" name="Title 1"/>
          <p:cNvSpPr>
            <a:spLocks noGrp="1"/>
          </p:cNvSpPr>
          <p:nvPr>
            <p:ph type="title"/>
          </p:nvPr>
        </p:nvSpPr>
        <p:spPr/>
        <p:txBody>
          <a:bodyPr/>
          <a:lstStyle/>
          <a:p>
            <a:r>
              <a:rPr lang="en-US" dirty="0"/>
              <a:t>MOVING TO 100% DIGITAL</a:t>
            </a:r>
          </a:p>
        </p:txBody>
      </p:sp>
      <p:sp>
        <p:nvSpPr>
          <p:cNvPr id="4" name="Rectangle 3">
            <a:extLst>
              <a:ext uri="{FF2B5EF4-FFF2-40B4-BE49-F238E27FC236}">
                <a16:creationId xmlns:a16="http://schemas.microsoft.com/office/drawing/2014/main" id="{4BB4C981-AEFE-4D76-97A4-678E6C90BC69}"/>
              </a:ext>
            </a:extLst>
          </p:cNvPr>
          <p:cNvSpPr/>
          <p:nvPr/>
        </p:nvSpPr>
        <p:spPr>
          <a:xfrm>
            <a:off x="914401" y="2826913"/>
            <a:ext cx="4430332" cy="1629178"/>
          </a:xfrm>
          <a:prstGeom prst="rect">
            <a:avLst/>
          </a:prstGeom>
          <a:solidFill>
            <a:schemeClr val="accent1">
              <a:lumMod val="75000"/>
            </a:schemeClr>
          </a:solidFill>
          <a:effectLst>
            <a:outerShdw blurRad="40000" dist="23000" dir="5400000" rotWithShape="0">
              <a:srgbClr val="000000">
                <a:alpha val="35000"/>
              </a:srgbClr>
            </a:outerShdw>
            <a:reflection blurRad="6350" stA="52000" endA="300" endPos="35000" dir="5400000" sy="-100000" algn="bl" rotWithShape="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dirty="0"/>
          </a:p>
        </p:txBody>
      </p:sp>
      <p:sp>
        <p:nvSpPr>
          <p:cNvPr id="11" name="Arrow: Right 10">
            <a:extLst>
              <a:ext uri="{FF2B5EF4-FFF2-40B4-BE49-F238E27FC236}">
                <a16:creationId xmlns:a16="http://schemas.microsoft.com/office/drawing/2014/main" id="{BD8C5CA3-15E9-4C3F-AA0A-1DB68EDEB57D}"/>
              </a:ext>
            </a:extLst>
          </p:cNvPr>
          <p:cNvSpPr/>
          <p:nvPr/>
        </p:nvSpPr>
        <p:spPr>
          <a:xfrm>
            <a:off x="5898525" y="2878430"/>
            <a:ext cx="830688" cy="444320"/>
          </a:xfrm>
          <a:prstGeom prst="rightArrow">
            <a:avLst/>
          </a:prstGeom>
          <a:solidFill>
            <a:schemeClr val="accent1">
              <a:lumMod val="75000"/>
            </a:schemeClr>
          </a:solidFill>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12" name="Arrow: Right 11">
            <a:extLst>
              <a:ext uri="{FF2B5EF4-FFF2-40B4-BE49-F238E27FC236}">
                <a16:creationId xmlns:a16="http://schemas.microsoft.com/office/drawing/2014/main" id="{49382B47-0725-4E98-BD6E-8E9A196045FA}"/>
              </a:ext>
            </a:extLst>
          </p:cNvPr>
          <p:cNvSpPr/>
          <p:nvPr/>
        </p:nvSpPr>
        <p:spPr>
          <a:xfrm>
            <a:off x="5898525" y="3578182"/>
            <a:ext cx="830688" cy="444320"/>
          </a:xfrm>
          <a:prstGeom prst="rightArrow">
            <a:avLst/>
          </a:prstGeom>
          <a:solidFill>
            <a:schemeClr val="accent1">
              <a:lumMod val="75000"/>
            </a:schemeClr>
          </a:solidFill>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13" name="Arrow: Right 12">
            <a:extLst>
              <a:ext uri="{FF2B5EF4-FFF2-40B4-BE49-F238E27FC236}">
                <a16:creationId xmlns:a16="http://schemas.microsoft.com/office/drawing/2014/main" id="{ED3F83B9-28A2-4757-BD0A-E1830ED73293}"/>
              </a:ext>
            </a:extLst>
          </p:cNvPr>
          <p:cNvSpPr/>
          <p:nvPr/>
        </p:nvSpPr>
        <p:spPr>
          <a:xfrm>
            <a:off x="5898525" y="4280887"/>
            <a:ext cx="830688" cy="444320"/>
          </a:xfrm>
          <a:prstGeom prst="rightArrow">
            <a:avLst/>
          </a:prstGeom>
          <a:solidFill>
            <a:schemeClr val="accent1">
              <a:lumMod val="75000"/>
            </a:schemeClr>
          </a:solidFill>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14" name="Arrow: Right 13">
            <a:extLst>
              <a:ext uri="{FF2B5EF4-FFF2-40B4-BE49-F238E27FC236}">
                <a16:creationId xmlns:a16="http://schemas.microsoft.com/office/drawing/2014/main" id="{997F6ADA-04C1-4C72-B96F-524DB995CC46}"/>
              </a:ext>
            </a:extLst>
          </p:cNvPr>
          <p:cNvSpPr/>
          <p:nvPr/>
        </p:nvSpPr>
        <p:spPr>
          <a:xfrm>
            <a:off x="5898525" y="4972858"/>
            <a:ext cx="830688" cy="444320"/>
          </a:xfrm>
          <a:prstGeom prst="rightArrow">
            <a:avLst/>
          </a:prstGeom>
          <a:solidFill>
            <a:schemeClr val="accent1">
              <a:lumMod val="75000"/>
            </a:schemeClr>
          </a:solidFill>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15" name="Arrow: Right 14">
            <a:extLst>
              <a:ext uri="{FF2B5EF4-FFF2-40B4-BE49-F238E27FC236}">
                <a16:creationId xmlns:a16="http://schemas.microsoft.com/office/drawing/2014/main" id="{88740BE9-33CB-4109-A7A1-B66BD37FA8E4}"/>
              </a:ext>
            </a:extLst>
          </p:cNvPr>
          <p:cNvSpPr/>
          <p:nvPr/>
        </p:nvSpPr>
        <p:spPr>
          <a:xfrm>
            <a:off x="5898525" y="5677438"/>
            <a:ext cx="830688" cy="444320"/>
          </a:xfrm>
          <a:prstGeom prst="rightArrow">
            <a:avLst/>
          </a:prstGeom>
          <a:solidFill>
            <a:schemeClr val="accent1">
              <a:lumMod val="75000"/>
            </a:schemeClr>
          </a:solidFill>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16" name="TextBox 15">
            <a:extLst>
              <a:ext uri="{FF2B5EF4-FFF2-40B4-BE49-F238E27FC236}">
                <a16:creationId xmlns:a16="http://schemas.microsoft.com/office/drawing/2014/main" id="{AEDCB2D1-C794-4A62-B81E-C2CDBE7E713E}"/>
              </a:ext>
            </a:extLst>
          </p:cNvPr>
          <p:cNvSpPr txBox="1"/>
          <p:nvPr/>
        </p:nvSpPr>
        <p:spPr>
          <a:xfrm>
            <a:off x="1133340" y="3149200"/>
            <a:ext cx="3992452" cy="1077218"/>
          </a:xfrm>
          <a:prstGeom prst="rect">
            <a:avLst/>
          </a:prstGeom>
          <a:noFill/>
        </p:spPr>
        <p:txBody>
          <a:bodyPr wrap="square" rtlCol="0">
            <a:spAutoFit/>
          </a:bodyPr>
          <a:lstStyle/>
          <a:p>
            <a:pPr algn="ctr"/>
            <a:r>
              <a:rPr lang="en-AU" dirty="0">
                <a:solidFill>
                  <a:schemeClr val="bg1"/>
                </a:solidFill>
              </a:rPr>
              <a:t>RESOURCES NEEDED </a:t>
            </a:r>
          </a:p>
          <a:p>
            <a:pPr algn="ctr"/>
            <a:r>
              <a:rPr lang="en-AU" dirty="0">
                <a:solidFill>
                  <a:schemeClr val="bg1"/>
                </a:solidFill>
              </a:rPr>
              <a:t>FOR CHANGE</a:t>
            </a:r>
          </a:p>
        </p:txBody>
      </p:sp>
      <p:sp>
        <p:nvSpPr>
          <p:cNvPr id="17" name="Rectangle 16">
            <a:extLst>
              <a:ext uri="{FF2B5EF4-FFF2-40B4-BE49-F238E27FC236}">
                <a16:creationId xmlns:a16="http://schemas.microsoft.com/office/drawing/2014/main" id="{2B77F402-5B7F-433F-9FC1-E19CA329D9AC}"/>
              </a:ext>
            </a:extLst>
          </p:cNvPr>
          <p:cNvSpPr/>
          <p:nvPr/>
        </p:nvSpPr>
        <p:spPr>
          <a:xfrm>
            <a:off x="914401" y="7293736"/>
            <a:ext cx="4430332" cy="987379"/>
          </a:xfrm>
          <a:prstGeom prst="rect">
            <a:avLst/>
          </a:prstGeom>
          <a:solidFill>
            <a:schemeClr val="accent1">
              <a:lumMod val="75000"/>
            </a:schemeClr>
          </a:solidFill>
          <a:effectLst>
            <a:outerShdw blurRad="40000" dist="23000" dir="5400000" rotWithShape="0">
              <a:srgbClr val="000000">
                <a:alpha val="35000"/>
              </a:srgbClr>
            </a:outerShdw>
            <a:reflection blurRad="6350" stA="52000" endA="300" endPos="35000" dir="5400000" sy="-100000" algn="bl" rotWithShape="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dirty="0"/>
          </a:p>
        </p:txBody>
      </p:sp>
      <p:sp>
        <p:nvSpPr>
          <p:cNvPr id="18" name="TextBox 17">
            <a:extLst>
              <a:ext uri="{FF2B5EF4-FFF2-40B4-BE49-F238E27FC236}">
                <a16:creationId xmlns:a16="http://schemas.microsoft.com/office/drawing/2014/main" id="{2AB9E74F-CEA2-4FAE-98DB-F83316EE0E6F}"/>
              </a:ext>
            </a:extLst>
          </p:cNvPr>
          <p:cNvSpPr txBox="1"/>
          <p:nvPr/>
        </p:nvSpPr>
        <p:spPr>
          <a:xfrm>
            <a:off x="1133340" y="7495037"/>
            <a:ext cx="3992452" cy="584775"/>
          </a:xfrm>
          <a:prstGeom prst="rect">
            <a:avLst/>
          </a:prstGeom>
          <a:noFill/>
        </p:spPr>
        <p:txBody>
          <a:bodyPr wrap="square" rtlCol="0">
            <a:spAutoFit/>
          </a:bodyPr>
          <a:lstStyle/>
          <a:p>
            <a:pPr algn="ctr"/>
            <a:r>
              <a:rPr lang="en-AU" dirty="0">
                <a:solidFill>
                  <a:schemeClr val="bg1"/>
                </a:solidFill>
              </a:rPr>
              <a:t>SOLUTION</a:t>
            </a:r>
          </a:p>
        </p:txBody>
      </p:sp>
      <p:sp>
        <p:nvSpPr>
          <p:cNvPr id="20" name="Arrow: Right 19">
            <a:extLst>
              <a:ext uri="{FF2B5EF4-FFF2-40B4-BE49-F238E27FC236}">
                <a16:creationId xmlns:a16="http://schemas.microsoft.com/office/drawing/2014/main" id="{6F3F573F-95B3-4E0A-80FF-82B936A3B89C}"/>
              </a:ext>
            </a:extLst>
          </p:cNvPr>
          <p:cNvSpPr/>
          <p:nvPr/>
        </p:nvSpPr>
        <p:spPr>
          <a:xfrm>
            <a:off x="5898525" y="7583976"/>
            <a:ext cx="830688" cy="444320"/>
          </a:xfrm>
          <a:prstGeom prst="rightArrow">
            <a:avLst/>
          </a:prstGeom>
          <a:solidFill>
            <a:schemeClr val="accent1">
              <a:lumMod val="75000"/>
            </a:schemeClr>
          </a:solidFill>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21" name="Hexagon 20">
            <a:extLst>
              <a:ext uri="{FF2B5EF4-FFF2-40B4-BE49-F238E27FC236}">
                <a16:creationId xmlns:a16="http://schemas.microsoft.com/office/drawing/2014/main" id="{788086FF-712C-4365-98DE-706F7748DD01}"/>
              </a:ext>
            </a:extLst>
          </p:cNvPr>
          <p:cNvSpPr/>
          <p:nvPr/>
        </p:nvSpPr>
        <p:spPr>
          <a:xfrm>
            <a:off x="14707673" y="6619740"/>
            <a:ext cx="2962140" cy="2627291"/>
          </a:xfrm>
          <a:prstGeom prst="hexagon">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dirty="0"/>
          </a:p>
        </p:txBody>
      </p:sp>
      <p:sp>
        <p:nvSpPr>
          <p:cNvPr id="22" name="Hexagon 21">
            <a:extLst>
              <a:ext uri="{FF2B5EF4-FFF2-40B4-BE49-F238E27FC236}">
                <a16:creationId xmlns:a16="http://schemas.microsoft.com/office/drawing/2014/main" id="{7D433653-E492-4437-AEBA-7D25428FD8DA}"/>
              </a:ext>
            </a:extLst>
          </p:cNvPr>
          <p:cNvSpPr/>
          <p:nvPr/>
        </p:nvSpPr>
        <p:spPr>
          <a:xfrm>
            <a:off x="12292886" y="5237676"/>
            <a:ext cx="2962140" cy="2627291"/>
          </a:xfrm>
          <a:prstGeom prst="hexagon">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dirty="0"/>
          </a:p>
        </p:txBody>
      </p:sp>
      <p:sp>
        <p:nvSpPr>
          <p:cNvPr id="23" name="Hexagon 22">
            <a:extLst>
              <a:ext uri="{FF2B5EF4-FFF2-40B4-BE49-F238E27FC236}">
                <a16:creationId xmlns:a16="http://schemas.microsoft.com/office/drawing/2014/main" id="{9A860B85-5307-4C5A-99EE-ED4DA5E345D2}"/>
              </a:ext>
            </a:extLst>
          </p:cNvPr>
          <p:cNvSpPr/>
          <p:nvPr/>
        </p:nvSpPr>
        <p:spPr>
          <a:xfrm>
            <a:off x="14707673" y="3881372"/>
            <a:ext cx="2962140" cy="2627291"/>
          </a:xfrm>
          <a:prstGeom prst="hexagon">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dirty="0"/>
          </a:p>
        </p:txBody>
      </p:sp>
      <p:sp>
        <p:nvSpPr>
          <p:cNvPr id="24" name="Hexagon 23">
            <a:extLst>
              <a:ext uri="{FF2B5EF4-FFF2-40B4-BE49-F238E27FC236}">
                <a16:creationId xmlns:a16="http://schemas.microsoft.com/office/drawing/2014/main" id="{910282E8-C33A-4F2E-BBB8-00C9C2B4605C}"/>
              </a:ext>
            </a:extLst>
          </p:cNvPr>
          <p:cNvSpPr/>
          <p:nvPr/>
        </p:nvSpPr>
        <p:spPr>
          <a:xfrm>
            <a:off x="12305764" y="2491528"/>
            <a:ext cx="2962140" cy="2627291"/>
          </a:xfrm>
          <a:prstGeom prst="hexagon">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dirty="0"/>
          </a:p>
        </p:txBody>
      </p:sp>
      <p:pic>
        <p:nvPicPr>
          <p:cNvPr id="33" name="Picture 32">
            <a:extLst>
              <a:ext uri="{FF2B5EF4-FFF2-40B4-BE49-F238E27FC236}">
                <a16:creationId xmlns:a16="http://schemas.microsoft.com/office/drawing/2014/main" id="{F8B08EEA-E565-4C18-89C0-B522D37B4BE0}"/>
              </a:ext>
            </a:extLst>
          </p:cNvPr>
          <p:cNvPicPr>
            <a:picLocks noChangeAspect="1"/>
          </p:cNvPicPr>
          <p:nvPr/>
        </p:nvPicPr>
        <p:blipFill rotWithShape="1">
          <a:blip r:embed="rId3"/>
          <a:srcRect l="32084"/>
          <a:stretch/>
        </p:blipFill>
        <p:spPr>
          <a:xfrm>
            <a:off x="12480872" y="2380451"/>
            <a:ext cx="2651805" cy="2602997"/>
          </a:xfrm>
          <a:prstGeom prst="rect">
            <a:avLst/>
          </a:prstGeom>
          <a:effectLst>
            <a:softEdge rad="635000"/>
          </a:effectLst>
        </p:spPr>
      </p:pic>
      <p:sp>
        <p:nvSpPr>
          <p:cNvPr id="5" name="Rectangle 4">
            <a:extLst>
              <a:ext uri="{FF2B5EF4-FFF2-40B4-BE49-F238E27FC236}">
                <a16:creationId xmlns:a16="http://schemas.microsoft.com/office/drawing/2014/main" id="{609A15F3-3C86-481D-B1DF-E08693D3B59A}"/>
              </a:ext>
            </a:extLst>
          </p:cNvPr>
          <p:cNvSpPr/>
          <p:nvPr/>
        </p:nvSpPr>
        <p:spPr>
          <a:xfrm>
            <a:off x="7340960" y="2826914"/>
            <a:ext cx="5795491" cy="547352"/>
          </a:xfrm>
          <a:prstGeom prst="rect">
            <a:avLst/>
          </a:prstGeom>
          <a:solidFill>
            <a:schemeClr val="accent2">
              <a:lumMod val="60000"/>
              <a:lumOff val="40000"/>
              <a:alpha val="7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r>
              <a:rPr lang="en-AU" sz="2500" dirty="0">
                <a:solidFill>
                  <a:schemeClr val="tx1"/>
                </a:solidFill>
              </a:rPr>
              <a:t>Review business processes</a:t>
            </a:r>
          </a:p>
        </p:txBody>
      </p:sp>
      <p:sp>
        <p:nvSpPr>
          <p:cNvPr id="6" name="Rectangle 5">
            <a:extLst>
              <a:ext uri="{FF2B5EF4-FFF2-40B4-BE49-F238E27FC236}">
                <a16:creationId xmlns:a16="http://schemas.microsoft.com/office/drawing/2014/main" id="{1657DFD5-0167-450B-9EF5-FD589BBF559D}"/>
              </a:ext>
            </a:extLst>
          </p:cNvPr>
          <p:cNvSpPr/>
          <p:nvPr/>
        </p:nvSpPr>
        <p:spPr>
          <a:xfrm>
            <a:off x="7340960" y="3526666"/>
            <a:ext cx="5795491" cy="547352"/>
          </a:xfrm>
          <a:prstGeom prst="rect">
            <a:avLst/>
          </a:prstGeom>
          <a:solidFill>
            <a:schemeClr val="accent2">
              <a:lumMod val="60000"/>
              <a:lumOff val="40000"/>
              <a:alpha val="7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r>
              <a:rPr lang="en-AU" sz="2500" dirty="0">
                <a:solidFill>
                  <a:schemeClr val="tx1"/>
                </a:solidFill>
              </a:rPr>
              <a:t>Undertake business risk assessment</a:t>
            </a:r>
          </a:p>
        </p:txBody>
      </p:sp>
      <p:sp>
        <p:nvSpPr>
          <p:cNvPr id="7" name="Rectangle 6">
            <a:extLst>
              <a:ext uri="{FF2B5EF4-FFF2-40B4-BE49-F238E27FC236}">
                <a16:creationId xmlns:a16="http://schemas.microsoft.com/office/drawing/2014/main" id="{196783CF-713B-4D5D-B1EC-673D30687080}"/>
              </a:ext>
            </a:extLst>
          </p:cNvPr>
          <p:cNvSpPr/>
          <p:nvPr/>
        </p:nvSpPr>
        <p:spPr>
          <a:xfrm>
            <a:off x="7340960" y="4226418"/>
            <a:ext cx="5795491" cy="547352"/>
          </a:xfrm>
          <a:prstGeom prst="rect">
            <a:avLst/>
          </a:prstGeom>
          <a:solidFill>
            <a:schemeClr val="accent2">
              <a:lumMod val="60000"/>
              <a:lumOff val="40000"/>
              <a:alpha val="7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r>
              <a:rPr lang="en-AU" sz="2500">
                <a:solidFill>
                  <a:schemeClr val="tx1"/>
                </a:solidFill>
              </a:rPr>
              <a:t>Undertake business process re-redesign</a:t>
            </a:r>
            <a:endParaRPr lang="en-AU" sz="2500" dirty="0">
              <a:solidFill>
                <a:schemeClr val="tx1"/>
              </a:solidFill>
            </a:endParaRPr>
          </a:p>
        </p:txBody>
      </p:sp>
      <p:sp>
        <p:nvSpPr>
          <p:cNvPr id="8" name="Rectangle 7">
            <a:extLst>
              <a:ext uri="{FF2B5EF4-FFF2-40B4-BE49-F238E27FC236}">
                <a16:creationId xmlns:a16="http://schemas.microsoft.com/office/drawing/2014/main" id="{64DAFB5E-593E-4E9A-805D-C342DDF06000}"/>
              </a:ext>
            </a:extLst>
          </p:cNvPr>
          <p:cNvSpPr/>
          <p:nvPr/>
        </p:nvSpPr>
        <p:spPr>
          <a:xfrm>
            <a:off x="7340960" y="4926170"/>
            <a:ext cx="5795491" cy="547352"/>
          </a:xfrm>
          <a:prstGeom prst="rect">
            <a:avLst/>
          </a:prstGeom>
          <a:solidFill>
            <a:schemeClr val="accent2">
              <a:lumMod val="60000"/>
              <a:lumOff val="40000"/>
              <a:alpha val="7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r>
              <a:rPr lang="en-AU" sz="2500">
                <a:solidFill>
                  <a:schemeClr val="tx1"/>
                </a:solidFill>
              </a:rPr>
              <a:t>IT development and system changes</a:t>
            </a:r>
            <a:endParaRPr lang="en-AU" sz="2500" dirty="0">
              <a:solidFill>
                <a:schemeClr val="tx1"/>
              </a:solidFill>
            </a:endParaRPr>
          </a:p>
        </p:txBody>
      </p:sp>
      <p:sp>
        <p:nvSpPr>
          <p:cNvPr id="9" name="Rectangle 8">
            <a:extLst>
              <a:ext uri="{FF2B5EF4-FFF2-40B4-BE49-F238E27FC236}">
                <a16:creationId xmlns:a16="http://schemas.microsoft.com/office/drawing/2014/main" id="{39091C12-9F0C-4231-AFB9-37017DECFD47}"/>
              </a:ext>
            </a:extLst>
          </p:cNvPr>
          <p:cNvSpPr/>
          <p:nvPr/>
        </p:nvSpPr>
        <p:spPr>
          <a:xfrm>
            <a:off x="7340960" y="5625922"/>
            <a:ext cx="5795491" cy="547352"/>
          </a:xfrm>
          <a:prstGeom prst="rect">
            <a:avLst/>
          </a:prstGeom>
          <a:solidFill>
            <a:schemeClr val="accent2">
              <a:lumMod val="60000"/>
              <a:lumOff val="40000"/>
              <a:alpha val="7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r>
              <a:rPr lang="en-AU" sz="2500">
                <a:solidFill>
                  <a:schemeClr val="tx1"/>
                </a:solidFill>
              </a:rPr>
              <a:t>Undertake legal risk assessment</a:t>
            </a:r>
            <a:endParaRPr lang="en-AU" sz="2500" dirty="0">
              <a:solidFill>
                <a:schemeClr val="tx1"/>
              </a:solidFill>
            </a:endParaRPr>
          </a:p>
        </p:txBody>
      </p:sp>
      <p:pic>
        <p:nvPicPr>
          <p:cNvPr id="1026" name="Picture 2" descr="Image result for internet">
            <a:extLst>
              <a:ext uri="{FF2B5EF4-FFF2-40B4-BE49-F238E27FC236}">
                <a16:creationId xmlns:a16="http://schemas.microsoft.com/office/drawing/2014/main" id="{479D09F0-59B8-4490-A5DD-C086EAB8C49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0216"/>
          <a:stretch/>
        </p:blipFill>
        <p:spPr bwMode="auto">
          <a:xfrm>
            <a:off x="12496801" y="5279925"/>
            <a:ext cx="2618704" cy="2463913"/>
          </a:xfrm>
          <a:prstGeom prst="rect">
            <a:avLst/>
          </a:prstGeom>
          <a:solidFill>
            <a:schemeClr val="accent1"/>
          </a:solidFill>
          <a:effectLst>
            <a:softEdge rad="635000"/>
          </a:effectLst>
        </p:spPr>
      </p:pic>
      <p:pic>
        <p:nvPicPr>
          <p:cNvPr id="35" name="Picture 34">
            <a:extLst>
              <a:ext uri="{FF2B5EF4-FFF2-40B4-BE49-F238E27FC236}">
                <a16:creationId xmlns:a16="http://schemas.microsoft.com/office/drawing/2014/main" id="{68E9713B-2FC7-4769-9E95-650D63F07E5E}"/>
              </a:ext>
            </a:extLst>
          </p:cNvPr>
          <p:cNvPicPr>
            <a:picLocks noChangeAspect="1"/>
          </p:cNvPicPr>
          <p:nvPr/>
        </p:nvPicPr>
        <p:blipFill rotWithShape="1">
          <a:blip r:embed="rId5"/>
          <a:srcRect l="26351"/>
          <a:stretch/>
        </p:blipFill>
        <p:spPr>
          <a:xfrm>
            <a:off x="14839948" y="3863192"/>
            <a:ext cx="2911432" cy="2635420"/>
          </a:xfrm>
          <a:prstGeom prst="rect">
            <a:avLst/>
          </a:prstGeom>
          <a:solidFill>
            <a:schemeClr val="bg1">
              <a:lumMod val="85000"/>
            </a:schemeClr>
          </a:solidFill>
          <a:effectLst>
            <a:softEdge rad="635000"/>
          </a:effectLst>
        </p:spPr>
      </p:pic>
      <p:pic>
        <p:nvPicPr>
          <p:cNvPr id="39" name="Picture 38">
            <a:extLst>
              <a:ext uri="{FF2B5EF4-FFF2-40B4-BE49-F238E27FC236}">
                <a16:creationId xmlns:a16="http://schemas.microsoft.com/office/drawing/2014/main" id="{2E106756-4CD5-4902-854F-84C2A72E8225}"/>
              </a:ext>
            </a:extLst>
          </p:cNvPr>
          <p:cNvPicPr>
            <a:picLocks noChangeAspect="1"/>
          </p:cNvPicPr>
          <p:nvPr/>
        </p:nvPicPr>
        <p:blipFill rotWithShape="1">
          <a:blip r:embed="rId6"/>
          <a:srcRect l="7473" r="13276"/>
          <a:stretch/>
        </p:blipFill>
        <p:spPr>
          <a:xfrm>
            <a:off x="14775005" y="6810118"/>
            <a:ext cx="2884462" cy="2426445"/>
          </a:xfrm>
          <a:prstGeom prst="rect">
            <a:avLst/>
          </a:prstGeom>
          <a:effectLst>
            <a:softEdge rad="635000"/>
          </a:effectLst>
        </p:spPr>
      </p:pic>
      <p:sp>
        <p:nvSpPr>
          <p:cNvPr id="19" name="Rectangle 18">
            <a:extLst>
              <a:ext uri="{FF2B5EF4-FFF2-40B4-BE49-F238E27FC236}">
                <a16:creationId xmlns:a16="http://schemas.microsoft.com/office/drawing/2014/main" id="{EA0C325A-93F2-4001-8351-10FEB58A6B91}"/>
              </a:ext>
            </a:extLst>
          </p:cNvPr>
          <p:cNvSpPr/>
          <p:nvPr/>
        </p:nvSpPr>
        <p:spPr>
          <a:xfrm>
            <a:off x="7340960" y="7532460"/>
            <a:ext cx="5795491" cy="547352"/>
          </a:xfrm>
          <a:prstGeom prst="rect">
            <a:avLst/>
          </a:prstGeom>
          <a:solidFill>
            <a:schemeClr val="accent2">
              <a:lumMod val="60000"/>
              <a:lumOff val="40000"/>
              <a:alpha val="7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r>
              <a:rPr lang="en-AU" sz="2500" dirty="0">
                <a:solidFill>
                  <a:schemeClr val="tx1"/>
                </a:solidFill>
              </a:rPr>
              <a:t>Make compliance mandatory</a:t>
            </a:r>
          </a:p>
        </p:txBody>
      </p:sp>
      <p:pic>
        <p:nvPicPr>
          <p:cNvPr id="42" name="Picture 41">
            <a:extLst>
              <a:ext uri="{FF2B5EF4-FFF2-40B4-BE49-F238E27FC236}">
                <a16:creationId xmlns:a16="http://schemas.microsoft.com/office/drawing/2014/main" id="{A3B570E0-3D5D-47B9-B8D9-E431F3FB631D}"/>
              </a:ext>
            </a:extLst>
          </p:cNvPr>
          <p:cNvPicPr>
            <a:picLocks noChangeAspect="1"/>
          </p:cNvPicPr>
          <p:nvPr/>
        </p:nvPicPr>
        <p:blipFill>
          <a:blip r:embed="rId7"/>
          <a:stretch>
            <a:fillRect/>
          </a:stretch>
        </p:blipFill>
        <p:spPr>
          <a:xfrm>
            <a:off x="12496801" y="9103024"/>
            <a:ext cx="2419350" cy="1152525"/>
          </a:xfrm>
          <a:prstGeom prst="rect">
            <a:avLst/>
          </a:prstGeom>
        </p:spPr>
      </p:pic>
    </p:spTree>
    <p:extLst>
      <p:ext uri="{BB962C8B-B14F-4D97-AF65-F5344CB8AC3E}">
        <p14:creationId xmlns:p14="http://schemas.microsoft.com/office/powerpoint/2010/main" val="3730410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7" grpId="0" animBg="1"/>
      <p:bldP spid="18" grpId="0"/>
      <p:bldP spid="20" grpId="0" animBg="1"/>
      <p:bldP spid="5" grpId="0" animBg="1"/>
      <p:bldP spid="6" grpId="0" animBg="1"/>
      <p:bldP spid="7" grpId="0" animBg="1"/>
      <p:bldP spid="8" grpId="0" animBg="1"/>
      <p:bldP spid="9" grpId="0" animBg="1"/>
      <p:bldP spid="1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New Requirements</a:t>
            </a:r>
          </a:p>
        </p:txBody>
      </p:sp>
      <p:sp>
        <p:nvSpPr>
          <p:cNvPr id="9" name="Rectangle 8">
            <a:extLst>
              <a:ext uri="{FF2B5EF4-FFF2-40B4-BE49-F238E27FC236}">
                <a16:creationId xmlns:a16="http://schemas.microsoft.com/office/drawing/2014/main" id="{5CC1B912-90A1-4E52-BC5A-FC7816B3CF57}"/>
              </a:ext>
            </a:extLst>
          </p:cNvPr>
          <p:cNvSpPr/>
          <p:nvPr/>
        </p:nvSpPr>
        <p:spPr>
          <a:xfrm>
            <a:off x="914400" y="3362179"/>
            <a:ext cx="16107508" cy="5824024"/>
          </a:xfrm>
          <a:prstGeom prst="rect">
            <a:avLst/>
          </a:prstGeom>
          <a:solidFill>
            <a:schemeClr val="bg1">
              <a:lumMod val="95000"/>
            </a:schemeClr>
          </a:solidFill>
          <a:ln w="57150">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ct val="20000"/>
              </a:spcBef>
              <a:spcAft>
                <a:spcPts val="0"/>
              </a:spcAft>
              <a:buClrTx/>
              <a:buSzTx/>
              <a:buFontTx/>
              <a:buNone/>
              <a:tabLst/>
              <a:defRPr/>
            </a:pPr>
            <a:endParaRPr kumimoji="0" lang="en-AU" sz="2500" b="0" i="0" u="none" strike="noStrike" kern="1200" cap="none" spc="0" normalizeH="0" baseline="0" noProof="0" dirty="0">
              <a:ln>
                <a:noFill/>
              </a:ln>
              <a:solidFill>
                <a:srgbClr val="393838"/>
              </a:solidFill>
              <a:effectLst/>
              <a:uLnTx/>
              <a:uFillTx/>
              <a:latin typeface="Arial" panose="020B0604020202020204" pitchFamily="34" charset="0"/>
              <a:ea typeface="+mn-ea"/>
              <a:cs typeface="Arial" panose="020B0604020202020204" pitchFamily="34" charset="0"/>
            </a:endParaRPr>
          </a:p>
        </p:txBody>
      </p:sp>
      <p:sp>
        <p:nvSpPr>
          <p:cNvPr id="11" name="Rectangle: Top Corners Rounded 10">
            <a:extLst>
              <a:ext uri="{FF2B5EF4-FFF2-40B4-BE49-F238E27FC236}">
                <a16:creationId xmlns:a16="http://schemas.microsoft.com/office/drawing/2014/main" id="{293D8162-DFA6-430E-A4B4-C7AADBE4C2B8}"/>
              </a:ext>
            </a:extLst>
          </p:cNvPr>
          <p:cNvSpPr/>
          <p:nvPr/>
        </p:nvSpPr>
        <p:spPr>
          <a:xfrm>
            <a:off x="12316265" y="2607579"/>
            <a:ext cx="2293033" cy="675249"/>
          </a:xfrm>
          <a:prstGeom prst="round2SameRect">
            <a:avLst/>
          </a:prstGeom>
          <a:solidFill>
            <a:srgbClr val="002060"/>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816696" rtl="0" eaLnBrk="1" fontAlgn="auto" latinLnBrk="0" hangingPunct="1">
              <a:lnSpc>
                <a:spcPct val="100000"/>
              </a:lnSpc>
              <a:spcBef>
                <a:spcPts val="0"/>
              </a:spcBef>
              <a:spcAft>
                <a:spcPts val="0"/>
              </a:spcAft>
              <a:buClrTx/>
              <a:buSzTx/>
              <a:buFontTx/>
              <a:buNone/>
              <a:tabLst/>
              <a:defRPr/>
            </a:pPr>
            <a:r>
              <a:rPr kumimoji="0" lang="en-AU" sz="3200" b="0" i="0" u="none" strike="noStrike" kern="1200" cap="none" spc="0" normalizeH="0" baseline="0" noProof="0" dirty="0">
                <a:ln>
                  <a:noFill/>
                </a:ln>
                <a:solidFill>
                  <a:prstClr val="white"/>
                </a:solidFill>
                <a:effectLst/>
                <a:uLnTx/>
                <a:uFillTx/>
                <a:latin typeface="Calibri"/>
                <a:ea typeface="+mn-ea"/>
                <a:cs typeface="+mn-cs"/>
              </a:rPr>
              <a:t>CREATION</a:t>
            </a:r>
          </a:p>
        </p:txBody>
      </p:sp>
      <p:sp>
        <p:nvSpPr>
          <p:cNvPr id="15" name="Rectangle: Top Corners Rounded 14">
            <a:extLst>
              <a:ext uri="{FF2B5EF4-FFF2-40B4-BE49-F238E27FC236}">
                <a16:creationId xmlns:a16="http://schemas.microsoft.com/office/drawing/2014/main" id="{3914B954-C4D2-4157-8915-4A28EF84E775}"/>
              </a:ext>
            </a:extLst>
          </p:cNvPr>
          <p:cNvSpPr/>
          <p:nvPr/>
        </p:nvSpPr>
        <p:spPr>
          <a:xfrm>
            <a:off x="14728875" y="2607579"/>
            <a:ext cx="2293033" cy="675249"/>
          </a:xfrm>
          <a:prstGeom prst="round2SameRect">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816696" rtl="0" eaLnBrk="1" fontAlgn="auto" latinLnBrk="0" hangingPunct="1">
              <a:lnSpc>
                <a:spcPct val="100000"/>
              </a:lnSpc>
              <a:spcBef>
                <a:spcPts val="0"/>
              </a:spcBef>
              <a:spcAft>
                <a:spcPts val="0"/>
              </a:spcAft>
              <a:buClrTx/>
              <a:buSzTx/>
              <a:buFontTx/>
              <a:buNone/>
              <a:tabLst/>
              <a:defRPr/>
            </a:pPr>
            <a:r>
              <a:rPr kumimoji="0" lang="en-AU" sz="3200" b="0" i="0" u="none" strike="noStrike" kern="1200" cap="none" spc="0" normalizeH="0" baseline="0" noProof="0" dirty="0">
                <a:ln>
                  <a:noFill/>
                </a:ln>
                <a:solidFill>
                  <a:prstClr val="white"/>
                </a:solidFill>
                <a:effectLst/>
                <a:uLnTx/>
                <a:uFillTx/>
                <a:latin typeface="Calibri"/>
                <a:ea typeface="+mn-ea"/>
                <a:cs typeface="+mn-cs"/>
              </a:rPr>
              <a:t>EXAMPLE</a:t>
            </a:r>
          </a:p>
        </p:txBody>
      </p:sp>
      <p:sp>
        <p:nvSpPr>
          <p:cNvPr id="16" name="Hexagon 15">
            <a:extLst>
              <a:ext uri="{FF2B5EF4-FFF2-40B4-BE49-F238E27FC236}">
                <a16:creationId xmlns:a16="http://schemas.microsoft.com/office/drawing/2014/main" id="{AED2719C-A2FA-43C9-B42B-72FA114AFC51}"/>
              </a:ext>
            </a:extLst>
          </p:cNvPr>
          <p:cNvSpPr/>
          <p:nvPr/>
        </p:nvSpPr>
        <p:spPr>
          <a:xfrm>
            <a:off x="9213020" y="3546519"/>
            <a:ext cx="2962140" cy="2627291"/>
          </a:xfrm>
          <a:prstGeom prst="hexagon">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816696" rtl="0" eaLnBrk="1" fontAlgn="auto" latinLnBrk="0" hangingPunct="1">
              <a:lnSpc>
                <a:spcPct val="100000"/>
              </a:lnSpc>
              <a:spcBef>
                <a:spcPts val="0"/>
              </a:spcBef>
              <a:spcAft>
                <a:spcPts val="0"/>
              </a:spcAft>
              <a:buClrTx/>
              <a:buSzTx/>
              <a:buFontTx/>
              <a:buNone/>
              <a:tabLst/>
              <a:defRPr/>
            </a:pPr>
            <a:endParaRPr kumimoji="0" lang="en-AU" sz="32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17" name="Picture 16">
            <a:extLst>
              <a:ext uri="{FF2B5EF4-FFF2-40B4-BE49-F238E27FC236}">
                <a16:creationId xmlns:a16="http://schemas.microsoft.com/office/drawing/2014/main" id="{1115362A-4679-432F-B08B-4E941C244CED}"/>
              </a:ext>
            </a:extLst>
          </p:cNvPr>
          <p:cNvPicPr>
            <a:picLocks noChangeAspect="1"/>
          </p:cNvPicPr>
          <p:nvPr/>
        </p:nvPicPr>
        <p:blipFill rotWithShape="1">
          <a:blip r:embed="rId2"/>
          <a:srcRect r="28756"/>
          <a:stretch/>
        </p:blipFill>
        <p:spPr>
          <a:xfrm>
            <a:off x="9315300" y="3546519"/>
            <a:ext cx="2859860" cy="2676100"/>
          </a:xfrm>
          <a:prstGeom prst="rect">
            <a:avLst/>
          </a:prstGeom>
          <a:solidFill>
            <a:schemeClr val="bg1">
              <a:lumMod val="85000"/>
            </a:schemeClr>
          </a:solidFill>
          <a:effectLst>
            <a:softEdge rad="635000"/>
          </a:effectLst>
        </p:spPr>
      </p:pic>
      <p:sp>
        <p:nvSpPr>
          <p:cNvPr id="18" name="Hexagon 17">
            <a:extLst>
              <a:ext uri="{FF2B5EF4-FFF2-40B4-BE49-F238E27FC236}">
                <a16:creationId xmlns:a16="http://schemas.microsoft.com/office/drawing/2014/main" id="{0A73A013-34BB-4026-9887-71227C735764}"/>
              </a:ext>
            </a:extLst>
          </p:cNvPr>
          <p:cNvSpPr/>
          <p:nvPr/>
        </p:nvSpPr>
        <p:spPr>
          <a:xfrm>
            <a:off x="13978201" y="6310647"/>
            <a:ext cx="2962140" cy="2627291"/>
          </a:xfrm>
          <a:prstGeom prst="hexagon">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816696" rtl="0" eaLnBrk="1" fontAlgn="auto" latinLnBrk="0" hangingPunct="1">
              <a:lnSpc>
                <a:spcPct val="100000"/>
              </a:lnSpc>
              <a:spcBef>
                <a:spcPts val="0"/>
              </a:spcBef>
              <a:spcAft>
                <a:spcPts val="0"/>
              </a:spcAft>
              <a:buClrTx/>
              <a:buSzTx/>
              <a:buFontTx/>
              <a:buNone/>
              <a:tabLst/>
              <a:defRPr/>
            </a:pPr>
            <a:endParaRPr kumimoji="0" lang="en-AU" sz="3200" b="0" i="0" u="none" strike="noStrike" kern="1200" cap="none" spc="0" normalizeH="0" baseline="0" noProof="0" dirty="0">
              <a:ln>
                <a:noFill/>
              </a:ln>
              <a:solidFill>
                <a:prstClr val="white"/>
              </a:solidFill>
              <a:effectLst/>
              <a:uLnTx/>
              <a:uFillTx/>
              <a:latin typeface="Calibri"/>
              <a:ea typeface="+mn-ea"/>
              <a:cs typeface="+mn-cs"/>
            </a:endParaRPr>
          </a:p>
        </p:txBody>
      </p:sp>
      <p:sp>
        <p:nvSpPr>
          <p:cNvPr id="19" name="Hexagon 18">
            <a:extLst>
              <a:ext uri="{FF2B5EF4-FFF2-40B4-BE49-F238E27FC236}">
                <a16:creationId xmlns:a16="http://schemas.microsoft.com/office/drawing/2014/main" id="{52B35870-B8F8-46C9-8874-F640B2FF3C34}"/>
              </a:ext>
            </a:extLst>
          </p:cNvPr>
          <p:cNvSpPr/>
          <p:nvPr/>
        </p:nvSpPr>
        <p:spPr>
          <a:xfrm>
            <a:off x="11563414" y="4928583"/>
            <a:ext cx="2962140" cy="2627291"/>
          </a:xfrm>
          <a:prstGeom prst="hexagon">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816696" rtl="0" eaLnBrk="1" fontAlgn="auto" latinLnBrk="0" hangingPunct="1">
              <a:lnSpc>
                <a:spcPct val="100000"/>
              </a:lnSpc>
              <a:spcBef>
                <a:spcPts val="0"/>
              </a:spcBef>
              <a:spcAft>
                <a:spcPts val="0"/>
              </a:spcAft>
              <a:buClrTx/>
              <a:buSzTx/>
              <a:buFontTx/>
              <a:buNone/>
              <a:tabLst/>
              <a:defRPr/>
            </a:pPr>
            <a:endParaRPr kumimoji="0" lang="en-AU" sz="3200" b="0" i="0" u="none" strike="noStrike" kern="1200" cap="none" spc="0" normalizeH="0" baseline="0" noProof="0" dirty="0">
              <a:ln>
                <a:noFill/>
              </a:ln>
              <a:solidFill>
                <a:prstClr val="white"/>
              </a:solidFill>
              <a:effectLst/>
              <a:uLnTx/>
              <a:uFillTx/>
              <a:latin typeface="Calibri"/>
              <a:ea typeface="+mn-ea"/>
              <a:cs typeface="+mn-cs"/>
            </a:endParaRPr>
          </a:p>
        </p:txBody>
      </p:sp>
      <p:sp>
        <p:nvSpPr>
          <p:cNvPr id="20" name="Hexagon 19">
            <a:extLst>
              <a:ext uri="{FF2B5EF4-FFF2-40B4-BE49-F238E27FC236}">
                <a16:creationId xmlns:a16="http://schemas.microsoft.com/office/drawing/2014/main" id="{A286DBC6-4A60-4F3A-AC92-63D1D7D80F9E}"/>
              </a:ext>
            </a:extLst>
          </p:cNvPr>
          <p:cNvSpPr/>
          <p:nvPr/>
        </p:nvSpPr>
        <p:spPr>
          <a:xfrm>
            <a:off x="13978201" y="3572279"/>
            <a:ext cx="2962140" cy="2627291"/>
          </a:xfrm>
          <a:prstGeom prst="hexagon">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816696" rtl="0" eaLnBrk="1" fontAlgn="auto" latinLnBrk="0" hangingPunct="1">
              <a:lnSpc>
                <a:spcPct val="100000"/>
              </a:lnSpc>
              <a:spcBef>
                <a:spcPts val="0"/>
              </a:spcBef>
              <a:spcAft>
                <a:spcPts val="0"/>
              </a:spcAft>
              <a:buClrTx/>
              <a:buSzTx/>
              <a:buFontTx/>
              <a:buNone/>
              <a:tabLst/>
              <a:defRPr/>
            </a:pPr>
            <a:endParaRPr kumimoji="0" lang="en-AU" sz="32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23" name="Picture 2" descr="Image result for internet">
            <a:extLst>
              <a:ext uri="{FF2B5EF4-FFF2-40B4-BE49-F238E27FC236}">
                <a16:creationId xmlns:a16="http://schemas.microsoft.com/office/drawing/2014/main" id="{3A7615CC-BF6B-4E4A-847E-0172F7D1473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0216"/>
          <a:stretch/>
        </p:blipFill>
        <p:spPr bwMode="auto">
          <a:xfrm>
            <a:off x="11767329" y="4970832"/>
            <a:ext cx="2618704" cy="2463913"/>
          </a:xfrm>
          <a:prstGeom prst="rect">
            <a:avLst/>
          </a:prstGeom>
          <a:solidFill>
            <a:schemeClr val="accent1"/>
          </a:solidFill>
          <a:effectLst>
            <a:softEdge rad="635000"/>
          </a:effectLst>
        </p:spPr>
      </p:pic>
      <p:pic>
        <p:nvPicPr>
          <p:cNvPr id="24" name="Picture 23">
            <a:extLst>
              <a:ext uri="{FF2B5EF4-FFF2-40B4-BE49-F238E27FC236}">
                <a16:creationId xmlns:a16="http://schemas.microsoft.com/office/drawing/2014/main" id="{8AAC2936-9DCA-453C-A1CD-2858F3DD4284}"/>
              </a:ext>
            </a:extLst>
          </p:cNvPr>
          <p:cNvPicPr>
            <a:picLocks noChangeAspect="1"/>
          </p:cNvPicPr>
          <p:nvPr/>
        </p:nvPicPr>
        <p:blipFill rotWithShape="1">
          <a:blip r:embed="rId4"/>
          <a:srcRect l="26351"/>
          <a:stretch/>
        </p:blipFill>
        <p:spPr>
          <a:xfrm>
            <a:off x="14110476" y="3554099"/>
            <a:ext cx="2911432" cy="2635420"/>
          </a:xfrm>
          <a:prstGeom prst="rect">
            <a:avLst/>
          </a:prstGeom>
          <a:solidFill>
            <a:schemeClr val="bg1">
              <a:lumMod val="85000"/>
            </a:schemeClr>
          </a:solidFill>
          <a:effectLst>
            <a:softEdge rad="635000"/>
          </a:effectLst>
        </p:spPr>
      </p:pic>
      <p:pic>
        <p:nvPicPr>
          <p:cNvPr id="25" name="Picture 24">
            <a:extLst>
              <a:ext uri="{FF2B5EF4-FFF2-40B4-BE49-F238E27FC236}">
                <a16:creationId xmlns:a16="http://schemas.microsoft.com/office/drawing/2014/main" id="{D82A675C-CF0C-4416-A289-699CB60FC41F}"/>
              </a:ext>
            </a:extLst>
          </p:cNvPr>
          <p:cNvPicPr>
            <a:picLocks noChangeAspect="1"/>
          </p:cNvPicPr>
          <p:nvPr/>
        </p:nvPicPr>
        <p:blipFill rotWithShape="1">
          <a:blip r:embed="rId5"/>
          <a:srcRect l="7473" r="13276"/>
          <a:stretch/>
        </p:blipFill>
        <p:spPr>
          <a:xfrm>
            <a:off x="14045533" y="6501025"/>
            <a:ext cx="2884462" cy="2426445"/>
          </a:xfrm>
          <a:prstGeom prst="rect">
            <a:avLst/>
          </a:prstGeom>
          <a:effectLst>
            <a:softEdge rad="635000"/>
          </a:effectLst>
        </p:spPr>
      </p:pic>
      <p:sp>
        <p:nvSpPr>
          <p:cNvPr id="26" name="Rectangle 25">
            <a:extLst>
              <a:ext uri="{FF2B5EF4-FFF2-40B4-BE49-F238E27FC236}">
                <a16:creationId xmlns:a16="http://schemas.microsoft.com/office/drawing/2014/main" id="{7937B52B-72F8-47A6-9760-8C883AA8BCAE}"/>
              </a:ext>
            </a:extLst>
          </p:cNvPr>
          <p:cNvSpPr/>
          <p:nvPr/>
        </p:nvSpPr>
        <p:spPr>
          <a:xfrm>
            <a:off x="2260503" y="3597207"/>
            <a:ext cx="11886866" cy="547352"/>
          </a:xfrm>
          <a:prstGeom prst="rect">
            <a:avLst/>
          </a:prstGeom>
          <a:solidFill>
            <a:schemeClr val="accent2">
              <a:lumMod val="60000"/>
              <a:lumOff val="40000"/>
              <a:alpha val="7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816696" rtl="0" eaLnBrk="1" fontAlgn="auto" latinLnBrk="0" hangingPunct="1">
              <a:lnSpc>
                <a:spcPct val="100000"/>
              </a:lnSpc>
              <a:spcBef>
                <a:spcPts val="0"/>
              </a:spcBef>
              <a:spcAft>
                <a:spcPts val="0"/>
              </a:spcAft>
              <a:buClrTx/>
              <a:buSzTx/>
              <a:buFontTx/>
              <a:buNone/>
              <a:tabLst/>
              <a:defRPr/>
            </a:pPr>
            <a:r>
              <a:rPr kumimoji="0" lang="en-AU" sz="2800" b="0" i="0" u="none" strike="noStrike" kern="1200" cap="none" spc="0" normalizeH="0" baseline="0" noProof="0" dirty="0">
                <a:ln>
                  <a:noFill/>
                </a:ln>
                <a:solidFill>
                  <a:prstClr val="black"/>
                </a:solidFill>
                <a:effectLst/>
                <a:uLnTx/>
                <a:uFillTx/>
                <a:latin typeface="Calibri"/>
                <a:ea typeface="+mn-ea"/>
                <a:cs typeface="+mn-cs"/>
              </a:rPr>
              <a:t>Customer Information Bulletin – CIB159 August 2016 and CIB175 February 2018</a:t>
            </a:r>
          </a:p>
        </p:txBody>
      </p:sp>
      <p:sp>
        <p:nvSpPr>
          <p:cNvPr id="27" name="Rectangle 26">
            <a:extLst>
              <a:ext uri="{FF2B5EF4-FFF2-40B4-BE49-F238E27FC236}">
                <a16:creationId xmlns:a16="http://schemas.microsoft.com/office/drawing/2014/main" id="{6402BA8B-CAD7-4857-8F34-DAD1DB47E629}"/>
              </a:ext>
            </a:extLst>
          </p:cNvPr>
          <p:cNvSpPr/>
          <p:nvPr/>
        </p:nvSpPr>
        <p:spPr>
          <a:xfrm>
            <a:off x="2260503" y="4400069"/>
            <a:ext cx="11886866" cy="547352"/>
          </a:xfrm>
          <a:prstGeom prst="rect">
            <a:avLst/>
          </a:prstGeom>
          <a:solidFill>
            <a:schemeClr val="accent2">
              <a:lumMod val="60000"/>
              <a:lumOff val="40000"/>
              <a:alpha val="7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816696" rtl="0" eaLnBrk="1" fontAlgn="auto" latinLnBrk="0" hangingPunct="1">
              <a:lnSpc>
                <a:spcPct val="100000"/>
              </a:lnSpc>
              <a:spcBef>
                <a:spcPts val="0"/>
              </a:spcBef>
              <a:spcAft>
                <a:spcPts val="0"/>
              </a:spcAft>
              <a:buClrTx/>
              <a:buSzTx/>
              <a:buFontTx/>
              <a:buNone/>
              <a:tabLst/>
              <a:defRPr/>
            </a:pPr>
            <a:r>
              <a:rPr kumimoji="0" lang="en-AU" sz="2800" b="0" i="0" u="none" strike="noStrike" kern="1200" cap="none" spc="0" normalizeH="0" baseline="0" noProof="0" dirty="0">
                <a:ln>
                  <a:noFill/>
                </a:ln>
                <a:solidFill>
                  <a:prstClr val="black"/>
                </a:solidFill>
                <a:effectLst/>
                <a:uLnTx/>
                <a:uFillTx/>
                <a:latin typeface="Calibri"/>
                <a:ea typeface="+mn-ea"/>
                <a:cs typeface="+mn-cs"/>
              </a:rPr>
              <a:t>Consultation process commenced 2 December 2016</a:t>
            </a:r>
          </a:p>
        </p:txBody>
      </p:sp>
      <p:sp>
        <p:nvSpPr>
          <p:cNvPr id="28" name="Rectangle 27">
            <a:extLst>
              <a:ext uri="{FF2B5EF4-FFF2-40B4-BE49-F238E27FC236}">
                <a16:creationId xmlns:a16="http://schemas.microsoft.com/office/drawing/2014/main" id="{12E693EB-F745-4A0C-8C8C-0E9F858ECEBC}"/>
              </a:ext>
            </a:extLst>
          </p:cNvPr>
          <p:cNvSpPr/>
          <p:nvPr/>
        </p:nvSpPr>
        <p:spPr>
          <a:xfrm>
            <a:off x="2260503" y="5202931"/>
            <a:ext cx="11886866" cy="547352"/>
          </a:xfrm>
          <a:prstGeom prst="rect">
            <a:avLst/>
          </a:prstGeom>
          <a:solidFill>
            <a:schemeClr val="accent2">
              <a:lumMod val="60000"/>
              <a:lumOff val="40000"/>
              <a:alpha val="7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816696" rtl="0" eaLnBrk="1" fontAlgn="auto" latinLnBrk="0" hangingPunct="1">
              <a:lnSpc>
                <a:spcPct val="100000"/>
              </a:lnSpc>
              <a:spcBef>
                <a:spcPts val="0"/>
              </a:spcBef>
              <a:spcAft>
                <a:spcPts val="0"/>
              </a:spcAft>
              <a:buClrTx/>
              <a:buSzTx/>
              <a:buFontTx/>
              <a:buNone/>
              <a:tabLst/>
              <a:defRPr/>
            </a:pPr>
            <a:r>
              <a:rPr kumimoji="0" lang="en-AU" sz="2800" b="0" i="0" u="none" strike="noStrike" kern="1200" cap="none" spc="0" normalizeH="0" baseline="0" noProof="0" dirty="0">
                <a:ln>
                  <a:noFill/>
                </a:ln>
                <a:solidFill>
                  <a:prstClr val="black"/>
                </a:solidFill>
                <a:effectLst/>
                <a:uLnTx/>
                <a:uFillTx/>
                <a:latin typeface="Calibri"/>
                <a:ea typeface="+mn-ea"/>
                <a:cs typeface="+mn-cs"/>
              </a:rPr>
              <a:t>Registrar’s Requirements – latest version published 14 December 2017</a:t>
            </a:r>
          </a:p>
        </p:txBody>
      </p:sp>
      <p:sp>
        <p:nvSpPr>
          <p:cNvPr id="29" name="Rectangle 28">
            <a:extLst>
              <a:ext uri="{FF2B5EF4-FFF2-40B4-BE49-F238E27FC236}">
                <a16:creationId xmlns:a16="http://schemas.microsoft.com/office/drawing/2014/main" id="{6B9ADC3D-5AA6-4F37-98B1-27704413A0E8}"/>
              </a:ext>
            </a:extLst>
          </p:cNvPr>
          <p:cNvSpPr/>
          <p:nvPr/>
        </p:nvSpPr>
        <p:spPr>
          <a:xfrm>
            <a:off x="2260503" y="6005793"/>
            <a:ext cx="11886866" cy="547352"/>
          </a:xfrm>
          <a:prstGeom prst="rect">
            <a:avLst/>
          </a:prstGeom>
          <a:solidFill>
            <a:schemeClr val="accent2">
              <a:lumMod val="60000"/>
              <a:lumOff val="40000"/>
              <a:alpha val="7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816696"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a:ea typeface="+mn-ea"/>
                <a:cs typeface="+mn-cs"/>
              </a:rPr>
              <a:t>Affects plans </a:t>
            </a:r>
            <a:r>
              <a:rPr kumimoji="0" lang="en-US" sz="2800" b="0" i="0" u="sng" strike="noStrike" kern="1200" cap="none" spc="0" normalizeH="0" baseline="0" noProof="0" dirty="0">
                <a:ln>
                  <a:noFill/>
                </a:ln>
                <a:solidFill>
                  <a:prstClr val="black"/>
                </a:solidFill>
                <a:effectLst/>
                <a:uLnTx/>
                <a:uFillTx/>
                <a:latin typeface="Calibri"/>
                <a:ea typeface="+mn-ea"/>
                <a:cs typeface="+mn-cs"/>
              </a:rPr>
              <a:t>first signed by the Licensed Surveyor </a:t>
            </a:r>
            <a:r>
              <a:rPr kumimoji="0" lang="en-US" sz="2800" b="0" i="0" u="none" strike="noStrike" kern="1200" cap="none" spc="0" normalizeH="0" baseline="0" noProof="0" dirty="0">
                <a:ln>
                  <a:noFill/>
                </a:ln>
                <a:solidFill>
                  <a:prstClr val="black"/>
                </a:solidFill>
                <a:effectLst/>
                <a:uLnTx/>
                <a:uFillTx/>
                <a:latin typeface="Calibri"/>
                <a:ea typeface="+mn-ea"/>
                <a:cs typeface="+mn-cs"/>
              </a:rPr>
              <a:t>on or after </a:t>
            </a:r>
            <a:r>
              <a:rPr kumimoji="0" lang="en-US" sz="2800" b="0" i="0" u="sng" strike="noStrike" kern="1200" cap="none" spc="0" normalizeH="0" baseline="0" noProof="0" dirty="0">
                <a:ln>
                  <a:noFill/>
                </a:ln>
                <a:solidFill>
                  <a:prstClr val="black"/>
                </a:solidFill>
                <a:effectLst/>
                <a:uLnTx/>
                <a:uFillTx/>
                <a:latin typeface="Calibri"/>
                <a:ea typeface="+mn-ea"/>
                <a:cs typeface="+mn-cs"/>
              </a:rPr>
              <a:t>1 July 2018</a:t>
            </a:r>
            <a:r>
              <a:rPr kumimoji="0" lang="en-US" sz="2800" b="0" i="0" u="none" strike="noStrike" kern="1200" cap="none" spc="0" normalizeH="0" baseline="0" noProof="0" dirty="0">
                <a:ln>
                  <a:noFill/>
                </a:ln>
                <a:solidFill>
                  <a:prstClr val="black"/>
                </a:solidFill>
                <a:effectLst/>
                <a:uLnTx/>
                <a:uFillTx/>
                <a:latin typeface="Calibri"/>
                <a:ea typeface="+mn-ea"/>
                <a:cs typeface="+mn-cs"/>
              </a:rPr>
              <a:t> </a:t>
            </a:r>
            <a:endParaRPr kumimoji="0" lang="en-AU" sz="2800" b="0" i="0" u="none" strike="noStrike" kern="1200" cap="none" spc="0" normalizeH="0" baseline="0" noProof="0" dirty="0">
              <a:ln>
                <a:noFill/>
              </a:ln>
              <a:solidFill>
                <a:prstClr val="black"/>
              </a:solidFill>
              <a:effectLst/>
              <a:uLnTx/>
              <a:uFillTx/>
              <a:latin typeface="Calibri"/>
              <a:ea typeface="+mn-ea"/>
              <a:cs typeface="+mn-cs"/>
            </a:endParaRPr>
          </a:p>
        </p:txBody>
      </p:sp>
      <p:sp>
        <p:nvSpPr>
          <p:cNvPr id="30" name="Rectangle 29">
            <a:extLst>
              <a:ext uri="{FF2B5EF4-FFF2-40B4-BE49-F238E27FC236}">
                <a16:creationId xmlns:a16="http://schemas.microsoft.com/office/drawing/2014/main" id="{8A6E5F47-A80A-417E-8BEC-89C70A60D762}"/>
              </a:ext>
            </a:extLst>
          </p:cNvPr>
          <p:cNvSpPr/>
          <p:nvPr/>
        </p:nvSpPr>
        <p:spPr>
          <a:xfrm>
            <a:off x="2260503" y="6808655"/>
            <a:ext cx="11886866" cy="547352"/>
          </a:xfrm>
          <a:prstGeom prst="rect">
            <a:avLst/>
          </a:prstGeom>
          <a:solidFill>
            <a:schemeClr val="accent2">
              <a:lumMod val="60000"/>
              <a:lumOff val="40000"/>
              <a:alpha val="7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2" indent="0" algn="l" defTabSz="816696"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a:ea typeface="+mn-ea"/>
                <a:cs typeface="+mn-cs"/>
              </a:rPr>
              <a:t>The details of any restriction created in a Plan must be:</a:t>
            </a:r>
          </a:p>
        </p:txBody>
      </p:sp>
      <p:sp>
        <p:nvSpPr>
          <p:cNvPr id="31" name="Rectangle 30">
            <a:extLst>
              <a:ext uri="{FF2B5EF4-FFF2-40B4-BE49-F238E27FC236}">
                <a16:creationId xmlns:a16="http://schemas.microsoft.com/office/drawing/2014/main" id="{A6230E88-43FC-4E65-BC79-90D6979827D5}"/>
              </a:ext>
            </a:extLst>
          </p:cNvPr>
          <p:cNvSpPr/>
          <p:nvPr/>
        </p:nvSpPr>
        <p:spPr>
          <a:xfrm>
            <a:off x="5272011" y="7598123"/>
            <a:ext cx="8875358" cy="394133"/>
          </a:xfrm>
          <a:prstGeom prst="rect">
            <a:avLst/>
          </a:prstGeom>
          <a:solidFill>
            <a:schemeClr val="accent1">
              <a:lumMod val="75000"/>
              <a:alpha val="7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2449513" marR="0" lvl="3" indent="-2449513" algn="l" defTabSz="816696"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a:ea typeface="+mn-ea"/>
                <a:cs typeface="+mn-cs"/>
              </a:rPr>
              <a:t>Contained in a MCP (or MCPs) and referred to in the Plan by the MCP number(s): or</a:t>
            </a:r>
          </a:p>
        </p:txBody>
      </p:sp>
      <p:sp>
        <p:nvSpPr>
          <p:cNvPr id="32" name="Rectangle 31">
            <a:extLst>
              <a:ext uri="{FF2B5EF4-FFF2-40B4-BE49-F238E27FC236}">
                <a16:creationId xmlns:a16="http://schemas.microsoft.com/office/drawing/2014/main" id="{2A695D95-8F2C-4B3E-B329-65FED4A3422B}"/>
              </a:ext>
            </a:extLst>
          </p:cNvPr>
          <p:cNvSpPr/>
          <p:nvPr/>
        </p:nvSpPr>
        <p:spPr>
          <a:xfrm>
            <a:off x="5272011" y="8086389"/>
            <a:ext cx="8875358" cy="394133"/>
          </a:xfrm>
          <a:prstGeom prst="rect">
            <a:avLst/>
          </a:prstGeom>
          <a:solidFill>
            <a:schemeClr val="accent1">
              <a:lumMod val="75000"/>
              <a:alpha val="7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3" indent="0" algn="l" defTabSz="816696"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a:ea typeface="+mn-ea"/>
                <a:cs typeface="+mn-cs"/>
              </a:rPr>
              <a:t>By reference to a planning permit; and/or</a:t>
            </a:r>
          </a:p>
        </p:txBody>
      </p:sp>
      <p:sp>
        <p:nvSpPr>
          <p:cNvPr id="33" name="Rectangle 32">
            <a:extLst>
              <a:ext uri="{FF2B5EF4-FFF2-40B4-BE49-F238E27FC236}">
                <a16:creationId xmlns:a16="http://schemas.microsoft.com/office/drawing/2014/main" id="{246D8833-2270-4ADA-A79B-49283C2B4B6D}"/>
              </a:ext>
            </a:extLst>
          </p:cNvPr>
          <p:cNvSpPr/>
          <p:nvPr/>
        </p:nvSpPr>
        <p:spPr>
          <a:xfrm>
            <a:off x="5280612" y="8574655"/>
            <a:ext cx="8875358" cy="394133"/>
          </a:xfrm>
          <a:prstGeom prst="rect">
            <a:avLst/>
          </a:prstGeom>
          <a:solidFill>
            <a:schemeClr val="accent1">
              <a:lumMod val="75000"/>
              <a:alpha val="7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816696"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a:ea typeface="+mn-ea"/>
                <a:cs typeface="+mn-cs"/>
              </a:rPr>
              <a:t>Be a “short-form” restriction limited to a single sheet of a Plan</a:t>
            </a:r>
          </a:p>
        </p:txBody>
      </p:sp>
      <p:sp>
        <p:nvSpPr>
          <p:cNvPr id="34" name="Arrow: Right 33">
            <a:extLst>
              <a:ext uri="{FF2B5EF4-FFF2-40B4-BE49-F238E27FC236}">
                <a16:creationId xmlns:a16="http://schemas.microsoft.com/office/drawing/2014/main" id="{8F3A50EC-3833-4958-898B-B7C828AA8506}"/>
              </a:ext>
            </a:extLst>
          </p:cNvPr>
          <p:cNvSpPr/>
          <p:nvPr/>
        </p:nvSpPr>
        <p:spPr>
          <a:xfrm>
            <a:off x="1172108" y="3648723"/>
            <a:ext cx="830688" cy="444320"/>
          </a:xfrm>
          <a:prstGeom prst="rightArrow">
            <a:avLst/>
          </a:prstGeom>
          <a:solidFill>
            <a:schemeClr val="accent1">
              <a:lumMod val="75000"/>
            </a:schemeClr>
          </a:solidFill>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816696" rtl="0" eaLnBrk="1" fontAlgn="auto" latinLnBrk="0" hangingPunct="1">
              <a:lnSpc>
                <a:spcPct val="100000"/>
              </a:lnSpc>
              <a:spcBef>
                <a:spcPts val="0"/>
              </a:spcBef>
              <a:spcAft>
                <a:spcPts val="0"/>
              </a:spcAft>
              <a:buClrTx/>
              <a:buSzTx/>
              <a:buFontTx/>
              <a:buNone/>
              <a:tabLst/>
              <a:defRPr/>
            </a:pPr>
            <a:endParaRPr kumimoji="0" lang="en-AU" sz="3200" b="0" i="0" u="none" strike="noStrike" kern="1200" cap="none" spc="0" normalizeH="0" baseline="0" noProof="0">
              <a:ln>
                <a:noFill/>
              </a:ln>
              <a:solidFill>
                <a:prstClr val="white"/>
              </a:solidFill>
              <a:effectLst/>
              <a:uLnTx/>
              <a:uFillTx/>
              <a:latin typeface="Calibri"/>
              <a:ea typeface="+mn-ea"/>
              <a:cs typeface="+mn-cs"/>
            </a:endParaRPr>
          </a:p>
        </p:txBody>
      </p:sp>
      <p:sp>
        <p:nvSpPr>
          <p:cNvPr id="35" name="Arrow: Right 34">
            <a:extLst>
              <a:ext uri="{FF2B5EF4-FFF2-40B4-BE49-F238E27FC236}">
                <a16:creationId xmlns:a16="http://schemas.microsoft.com/office/drawing/2014/main" id="{A9A3D79C-B85F-49CA-AF1E-B268D1556778}"/>
              </a:ext>
            </a:extLst>
          </p:cNvPr>
          <p:cNvSpPr/>
          <p:nvPr/>
        </p:nvSpPr>
        <p:spPr>
          <a:xfrm>
            <a:off x="1172108" y="4454422"/>
            <a:ext cx="830688" cy="444320"/>
          </a:xfrm>
          <a:prstGeom prst="rightArrow">
            <a:avLst/>
          </a:prstGeom>
          <a:solidFill>
            <a:schemeClr val="accent1">
              <a:lumMod val="75000"/>
            </a:schemeClr>
          </a:solidFill>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816696" rtl="0" eaLnBrk="1" fontAlgn="auto" latinLnBrk="0" hangingPunct="1">
              <a:lnSpc>
                <a:spcPct val="100000"/>
              </a:lnSpc>
              <a:spcBef>
                <a:spcPts val="0"/>
              </a:spcBef>
              <a:spcAft>
                <a:spcPts val="0"/>
              </a:spcAft>
              <a:buClrTx/>
              <a:buSzTx/>
              <a:buFontTx/>
              <a:buNone/>
              <a:tabLst/>
              <a:defRPr/>
            </a:pPr>
            <a:endParaRPr kumimoji="0" lang="en-AU" sz="3200" b="0" i="0" u="none" strike="noStrike" kern="1200" cap="none" spc="0" normalizeH="0" baseline="0" noProof="0">
              <a:ln>
                <a:noFill/>
              </a:ln>
              <a:solidFill>
                <a:prstClr val="white"/>
              </a:solidFill>
              <a:effectLst/>
              <a:uLnTx/>
              <a:uFillTx/>
              <a:latin typeface="Calibri"/>
              <a:ea typeface="+mn-ea"/>
              <a:cs typeface="+mn-cs"/>
            </a:endParaRPr>
          </a:p>
        </p:txBody>
      </p:sp>
      <p:sp>
        <p:nvSpPr>
          <p:cNvPr id="36" name="Arrow: Right 35">
            <a:extLst>
              <a:ext uri="{FF2B5EF4-FFF2-40B4-BE49-F238E27FC236}">
                <a16:creationId xmlns:a16="http://schemas.microsoft.com/office/drawing/2014/main" id="{B1BDCCBC-8692-4CF1-82A2-18274B5F42CA}"/>
              </a:ext>
            </a:extLst>
          </p:cNvPr>
          <p:cNvSpPr/>
          <p:nvPr/>
        </p:nvSpPr>
        <p:spPr>
          <a:xfrm>
            <a:off x="1172108" y="5260121"/>
            <a:ext cx="830688" cy="444320"/>
          </a:xfrm>
          <a:prstGeom prst="rightArrow">
            <a:avLst/>
          </a:prstGeom>
          <a:solidFill>
            <a:schemeClr val="accent1">
              <a:lumMod val="75000"/>
            </a:schemeClr>
          </a:solidFill>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816696" rtl="0" eaLnBrk="1" fontAlgn="auto" latinLnBrk="0" hangingPunct="1">
              <a:lnSpc>
                <a:spcPct val="100000"/>
              </a:lnSpc>
              <a:spcBef>
                <a:spcPts val="0"/>
              </a:spcBef>
              <a:spcAft>
                <a:spcPts val="0"/>
              </a:spcAft>
              <a:buClrTx/>
              <a:buSzTx/>
              <a:buFontTx/>
              <a:buNone/>
              <a:tabLst/>
              <a:defRPr/>
            </a:pPr>
            <a:endParaRPr kumimoji="0" lang="en-AU" sz="3200" b="0" i="0" u="none" strike="noStrike" kern="1200" cap="none" spc="0" normalizeH="0" baseline="0" noProof="0">
              <a:ln>
                <a:noFill/>
              </a:ln>
              <a:solidFill>
                <a:prstClr val="white"/>
              </a:solidFill>
              <a:effectLst/>
              <a:uLnTx/>
              <a:uFillTx/>
              <a:latin typeface="Calibri"/>
              <a:ea typeface="+mn-ea"/>
              <a:cs typeface="+mn-cs"/>
            </a:endParaRPr>
          </a:p>
        </p:txBody>
      </p:sp>
      <p:sp>
        <p:nvSpPr>
          <p:cNvPr id="37" name="Arrow: Right 36">
            <a:extLst>
              <a:ext uri="{FF2B5EF4-FFF2-40B4-BE49-F238E27FC236}">
                <a16:creationId xmlns:a16="http://schemas.microsoft.com/office/drawing/2014/main" id="{A6C8D227-0BDA-431F-96E6-E962983633F5}"/>
              </a:ext>
            </a:extLst>
          </p:cNvPr>
          <p:cNvSpPr/>
          <p:nvPr/>
        </p:nvSpPr>
        <p:spPr>
          <a:xfrm>
            <a:off x="1172108" y="6018671"/>
            <a:ext cx="830688" cy="444320"/>
          </a:xfrm>
          <a:prstGeom prst="rightArrow">
            <a:avLst/>
          </a:prstGeom>
          <a:solidFill>
            <a:schemeClr val="accent1">
              <a:lumMod val="75000"/>
            </a:schemeClr>
          </a:solidFill>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816696" rtl="0" eaLnBrk="1" fontAlgn="auto" latinLnBrk="0" hangingPunct="1">
              <a:lnSpc>
                <a:spcPct val="100000"/>
              </a:lnSpc>
              <a:spcBef>
                <a:spcPts val="0"/>
              </a:spcBef>
              <a:spcAft>
                <a:spcPts val="0"/>
              </a:spcAft>
              <a:buClrTx/>
              <a:buSzTx/>
              <a:buFontTx/>
              <a:buNone/>
              <a:tabLst/>
              <a:defRPr/>
            </a:pPr>
            <a:endParaRPr kumimoji="0" lang="en-AU" sz="3200" b="0" i="0" u="none" strike="noStrike" kern="1200" cap="none" spc="0" normalizeH="0" baseline="0" noProof="0">
              <a:ln>
                <a:noFill/>
              </a:ln>
              <a:solidFill>
                <a:prstClr val="white"/>
              </a:solidFill>
              <a:effectLst/>
              <a:uLnTx/>
              <a:uFillTx/>
              <a:latin typeface="Calibri"/>
              <a:ea typeface="+mn-ea"/>
              <a:cs typeface="+mn-cs"/>
            </a:endParaRPr>
          </a:p>
        </p:txBody>
      </p:sp>
      <p:sp>
        <p:nvSpPr>
          <p:cNvPr id="38" name="Arrow: Right 37">
            <a:extLst>
              <a:ext uri="{FF2B5EF4-FFF2-40B4-BE49-F238E27FC236}">
                <a16:creationId xmlns:a16="http://schemas.microsoft.com/office/drawing/2014/main" id="{DC30B709-9F8C-40B5-BF7D-81AEDCDA462E}"/>
              </a:ext>
            </a:extLst>
          </p:cNvPr>
          <p:cNvSpPr/>
          <p:nvPr/>
        </p:nvSpPr>
        <p:spPr>
          <a:xfrm>
            <a:off x="1172108" y="6860171"/>
            <a:ext cx="830688" cy="444320"/>
          </a:xfrm>
          <a:prstGeom prst="rightArrow">
            <a:avLst/>
          </a:prstGeom>
          <a:solidFill>
            <a:schemeClr val="accent1">
              <a:lumMod val="75000"/>
            </a:schemeClr>
          </a:solidFill>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816696" rtl="0" eaLnBrk="1" fontAlgn="auto" latinLnBrk="0" hangingPunct="1">
              <a:lnSpc>
                <a:spcPct val="100000"/>
              </a:lnSpc>
              <a:spcBef>
                <a:spcPts val="0"/>
              </a:spcBef>
              <a:spcAft>
                <a:spcPts val="0"/>
              </a:spcAft>
              <a:buClrTx/>
              <a:buSzTx/>
              <a:buFontTx/>
              <a:buNone/>
              <a:tabLst/>
              <a:defRPr/>
            </a:pPr>
            <a:endParaRPr kumimoji="0" lang="en-AU" sz="3200" b="0" i="0" u="none" strike="noStrike" kern="1200" cap="none" spc="0" normalizeH="0" baseline="0" noProof="0">
              <a:ln>
                <a:noFill/>
              </a:ln>
              <a:solidFill>
                <a:prstClr val="white"/>
              </a:solidFill>
              <a:effectLst/>
              <a:uLnTx/>
              <a:uFillTx/>
              <a:latin typeface="Calibri"/>
              <a:ea typeface="+mn-ea"/>
              <a:cs typeface="+mn-cs"/>
            </a:endParaRPr>
          </a:p>
        </p:txBody>
      </p:sp>
      <p:sp>
        <p:nvSpPr>
          <p:cNvPr id="39" name="Arrow: Right 38">
            <a:extLst>
              <a:ext uri="{FF2B5EF4-FFF2-40B4-BE49-F238E27FC236}">
                <a16:creationId xmlns:a16="http://schemas.microsoft.com/office/drawing/2014/main" id="{04921B4D-195D-4C33-904D-46589DFEE437}"/>
              </a:ext>
            </a:extLst>
          </p:cNvPr>
          <p:cNvSpPr/>
          <p:nvPr/>
        </p:nvSpPr>
        <p:spPr>
          <a:xfrm>
            <a:off x="4700788" y="7658687"/>
            <a:ext cx="334851" cy="273004"/>
          </a:xfrm>
          <a:prstGeom prst="rightArrow">
            <a:avLst/>
          </a:prstGeom>
          <a:solidFill>
            <a:srgbClr val="FFC000"/>
          </a:solid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816696" rtl="0" eaLnBrk="1" fontAlgn="auto" latinLnBrk="0" hangingPunct="1">
              <a:lnSpc>
                <a:spcPct val="100000"/>
              </a:lnSpc>
              <a:spcBef>
                <a:spcPts val="0"/>
              </a:spcBef>
              <a:spcAft>
                <a:spcPts val="0"/>
              </a:spcAft>
              <a:buClrTx/>
              <a:buSzTx/>
              <a:buFontTx/>
              <a:buNone/>
              <a:tabLst/>
              <a:defRPr/>
            </a:pPr>
            <a:endParaRPr kumimoji="0" lang="en-AU" sz="3200" b="0" i="0" u="none" strike="noStrike" kern="1200" cap="none" spc="0" normalizeH="0" baseline="0" noProof="0">
              <a:ln>
                <a:noFill/>
              </a:ln>
              <a:solidFill>
                <a:prstClr val="white"/>
              </a:solidFill>
              <a:effectLst/>
              <a:uLnTx/>
              <a:uFillTx/>
              <a:latin typeface="Calibri"/>
              <a:ea typeface="+mn-ea"/>
              <a:cs typeface="+mn-cs"/>
            </a:endParaRPr>
          </a:p>
        </p:txBody>
      </p:sp>
      <p:sp>
        <p:nvSpPr>
          <p:cNvPr id="42" name="Arrow: Right 41">
            <a:extLst>
              <a:ext uri="{FF2B5EF4-FFF2-40B4-BE49-F238E27FC236}">
                <a16:creationId xmlns:a16="http://schemas.microsoft.com/office/drawing/2014/main" id="{F69E835D-D54F-4C3C-B495-69FAADA6565A}"/>
              </a:ext>
            </a:extLst>
          </p:cNvPr>
          <p:cNvSpPr/>
          <p:nvPr/>
        </p:nvSpPr>
        <p:spPr>
          <a:xfrm>
            <a:off x="4685762" y="8146953"/>
            <a:ext cx="334851" cy="273004"/>
          </a:xfrm>
          <a:prstGeom prst="rightArrow">
            <a:avLst/>
          </a:prstGeom>
          <a:solidFill>
            <a:srgbClr val="FFC000"/>
          </a:solid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816696" rtl="0" eaLnBrk="1" fontAlgn="auto" latinLnBrk="0" hangingPunct="1">
              <a:lnSpc>
                <a:spcPct val="100000"/>
              </a:lnSpc>
              <a:spcBef>
                <a:spcPts val="0"/>
              </a:spcBef>
              <a:spcAft>
                <a:spcPts val="0"/>
              </a:spcAft>
              <a:buClrTx/>
              <a:buSzTx/>
              <a:buFontTx/>
              <a:buNone/>
              <a:tabLst/>
              <a:defRPr/>
            </a:pPr>
            <a:endParaRPr kumimoji="0" lang="en-AU" sz="3200" b="0" i="0" u="none" strike="noStrike" kern="1200" cap="none" spc="0" normalizeH="0" baseline="0" noProof="0">
              <a:ln>
                <a:noFill/>
              </a:ln>
              <a:solidFill>
                <a:prstClr val="white"/>
              </a:solidFill>
              <a:effectLst/>
              <a:uLnTx/>
              <a:uFillTx/>
              <a:latin typeface="Calibri"/>
              <a:ea typeface="+mn-ea"/>
              <a:cs typeface="+mn-cs"/>
            </a:endParaRPr>
          </a:p>
        </p:txBody>
      </p:sp>
      <p:sp>
        <p:nvSpPr>
          <p:cNvPr id="43" name="Arrow: Right 42">
            <a:extLst>
              <a:ext uri="{FF2B5EF4-FFF2-40B4-BE49-F238E27FC236}">
                <a16:creationId xmlns:a16="http://schemas.microsoft.com/office/drawing/2014/main" id="{98C58877-7BDA-4DFC-A864-DBDD3DFBDE71}"/>
              </a:ext>
            </a:extLst>
          </p:cNvPr>
          <p:cNvSpPr/>
          <p:nvPr/>
        </p:nvSpPr>
        <p:spPr>
          <a:xfrm>
            <a:off x="4685761" y="8635219"/>
            <a:ext cx="334851" cy="273004"/>
          </a:xfrm>
          <a:prstGeom prst="rightArrow">
            <a:avLst/>
          </a:prstGeom>
          <a:solidFill>
            <a:srgbClr val="FFC000"/>
          </a:solid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816696" rtl="0" eaLnBrk="1" fontAlgn="auto" latinLnBrk="0" hangingPunct="1">
              <a:lnSpc>
                <a:spcPct val="100000"/>
              </a:lnSpc>
              <a:spcBef>
                <a:spcPts val="0"/>
              </a:spcBef>
              <a:spcAft>
                <a:spcPts val="0"/>
              </a:spcAft>
              <a:buClrTx/>
              <a:buSzTx/>
              <a:buFontTx/>
              <a:buNone/>
              <a:tabLst/>
              <a:defRPr/>
            </a:pPr>
            <a:endParaRPr kumimoji="0" lang="en-AU" sz="32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2973737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43"/>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2" grpId="0" animBg="1"/>
      <p:bldP spid="4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New Requirements</a:t>
            </a:r>
          </a:p>
        </p:txBody>
      </p:sp>
      <p:sp>
        <p:nvSpPr>
          <p:cNvPr id="9" name="Rectangle 8">
            <a:extLst>
              <a:ext uri="{FF2B5EF4-FFF2-40B4-BE49-F238E27FC236}">
                <a16:creationId xmlns:a16="http://schemas.microsoft.com/office/drawing/2014/main" id="{5CC1B912-90A1-4E52-BC5A-FC7816B3CF57}"/>
              </a:ext>
            </a:extLst>
          </p:cNvPr>
          <p:cNvSpPr/>
          <p:nvPr/>
        </p:nvSpPr>
        <p:spPr>
          <a:xfrm>
            <a:off x="914400" y="3362179"/>
            <a:ext cx="16107508" cy="5824024"/>
          </a:xfrm>
          <a:prstGeom prst="rect">
            <a:avLst/>
          </a:prstGeom>
          <a:solidFill>
            <a:schemeClr val="bg1">
              <a:lumMod val="95000"/>
            </a:schemeClr>
          </a:solidFill>
          <a:ln w="57150">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ct val="20000"/>
              </a:spcBef>
              <a:spcAft>
                <a:spcPts val="0"/>
              </a:spcAft>
              <a:buClrTx/>
              <a:buSzTx/>
              <a:buFontTx/>
              <a:buNone/>
              <a:tabLst/>
              <a:defRPr/>
            </a:pPr>
            <a:endParaRPr kumimoji="0" lang="en-AU" sz="2500" b="0" i="0" u="none" strike="noStrike" kern="1200" cap="none" spc="0" normalizeH="0" baseline="0" noProof="0" dirty="0">
              <a:ln>
                <a:noFill/>
              </a:ln>
              <a:solidFill>
                <a:srgbClr val="393838"/>
              </a:solidFill>
              <a:effectLst/>
              <a:uLnTx/>
              <a:uFillTx/>
              <a:latin typeface="Arial" panose="020B0604020202020204" pitchFamily="34" charset="0"/>
              <a:ea typeface="+mn-ea"/>
              <a:cs typeface="Arial" panose="020B0604020202020204" pitchFamily="34" charset="0"/>
            </a:endParaRPr>
          </a:p>
        </p:txBody>
      </p:sp>
      <p:sp>
        <p:nvSpPr>
          <p:cNvPr id="11" name="Rectangle: Top Corners Rounded 10">
            <a:extLst>
              <a:ext uri="{FF2B5EF4-FFF2-40B4-BE49-F238E27FC236}">
                <a16:creationId xmlns:a16="http://schemas.microsoft.com/office/drawing/2014/main" id="{293D8162-DFA6-430E-A4B4-C7AADBE4C2B8}"/>
              </a:ext>
            </a:extLst>
          </p:cNvPr>
          <p:cNvSpPr/>
          <p:nvPr/>
        </p:nvSpPr>
        <p:spPr>
          <a:xfrm>
            <a:off x="12316265" y="2607579"/>
            <a:ext cx="2293033" cy="675249"/>
          </a:xfrm>
          <a:prstGeom prst="round2SameRect">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816696" rtl="0" eaLnBrk="1" fontAlgn="auto" latinLnBrk="0" hangingPunct="1">
              <a:lnSpc>
                <a:spcPct val="100000"/>
              </a:lnSpc>
              <a:spcBef>
                <a:spcPts val="0"/>
              </a:spcBef>
              <a:spcAft>
                <a:spcPts val="0"/>
              </a:spcAft>
              <a:buClrTx/>
              <a:buSzTx/>
              <a:buFontTx/>
              <a:buNone/>
              <a:tabLst/>
              <a:defRPr/>
            </a:pPr>
            <a:r>
              <a:rPr kumimoji="0" lang="en-AU" sz="3200" b="0" i="0" u="none" strike="noStrike" kern="1200" cap="none" spc="0" normalizeH="0" baseline="0" noProof="0" dirty="0">
                <a:ln>
                  <a:noFill/>
                </a:ln>
                <a:solidFill>
                  <a:prstClr val="white"/>
                </a:solidFill>
                <a:effectLst/>
                <a:uLnTx/>
                <a:uFillTx/>
                <a:latin typeface="Calibri"/>
                <a:ea typeface="+mn-ea"/>
                <a:cs typeface="+mn-cs"/>
              </a:rPr>
              <a:t>CREATION</a:t>
            </a:r>
          </a:p>
        </p:txBody>
      </p:sp>
      <p:sp>
        <p:nvSpPr>
          <p:cNvPr id="15" name="Rectangle: Top Corners Rounded 14">
            <a:extLst>
              <a:ext uri="{FF2B5EF4-FFF2-40B4-BE49-F238E27FC236}">
                <a16:creationId xmlns:a16="http://schemas.microsoft.com/office/drawing/2014/main" id="{3914B954-C4D2-4157-8915-4A28EF84E775}"/>
              </a:ext>
            </a:extLst>
          </p:cNvPr>
          <p:cNvSpPr/>
          <p:nvPr/>
        </p:nvSpPr>
        <p:spPr>
          <a:xfrm>
            <a:off x="14728875" y="2607579"/>
            <a:ext cx="2293033" cy="675249"/>
          </a:xfrm>
          <a:prstGeom prst="round2SameRect">
            <a:avLst/>
          </a:prstGeom>
          <a:solidFill>
            <a:srgbClr val="00206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816696" rtl="0" eaLnBrk="1" fontAlgn="auto" latinLnBrk="0" hangingPunct="1">
              <a:lnSpc>
                <a:spcPct val="100000"/>
              </a:lnSpc>
              <a:spcBef>
                <a:spcPts val="0"/>
              </a:spcBef>
              <a:spcAft>
                <a:spcPts val="0"/>
              </a:spcAft>
              <a:buClrTx/>
              <a:buSzTx/>
              <a:buFontTx/>
              <a:buNone/>
              <a:tabLst/>
              <a:defRPr/>
            </a:pPr>
            <a:r>
              <a:rPr kumimoji="0" lang="en-AU" sz="3200" b="0" i="0" u="none" strike="noStrike" kern="1200" cap="none" spc="0" normalizeH="0" baseline="0" noProof="0" dirty="0">
                <a:ln>
                  <a:noFill/>
                </a:ln>
                <a:solidFill>
                  <a:prstClr val="white"/>
                </a:solidFill>
                <a:effectLst/>
                <a:uLnTx/>
                <a:uFillTx/>
                <a:latin typeface="Calibri"/>
                <a:ea typeface="+mn-ea"/>
                <a:cs typeface="+mn-cs"/>
              </a:rPr>
              <a:t>EXAMPLE</a:t>
            </a:r>
          </a:p>
        </p:txBody>
      </p:sp>
      <p:sp>
        <p:nvSpPr>
          <p:cNvPr id="3" name="Rectangle 2">
            <a:extLst>
              <a:ext uri="{FF2B5EF4-FFF2-40B4-BE49-F238E27FC236}">
                <a16:creationId xmlns:a16="http://schemas.microsoft.com/office/drawing/2014/main" id="{A82606E0-5015-4FBF-A9F6-61841CD19710}"/>
              </a:ext>
            </a:extLst>
          </p:cNvPr>
          <p:cNvSpPr/>
          <p:nvPr/>
        </p:nvSpPr>
        <p:spPr>
          <a:xfrm>
            <a:off x="914400" y="3556414"/>
            <a:ext cx="15982682" cy="2462213"/>
          </a:xfrm>
          <a:prstGeom prst="rect">
            <a:avLst/>
          </a:prstGeom>
        </p:spPr>
        <p:txBody>
          <a:bodyPr wrap="square">
            <a:spAutoFit/>
          </a:bodyPr>
          <a:lstStyle/>
          <a:p>
            <a:pPr marL="90488" marR="0" lvl="1" indent="0" algn="l" defTabSz="816696" rtl="0" eaLnBrk="1" fontAlgn="auto" latinLnBrk="0" hangingPunct="1">
              <a:lnSpc>
                <a:spcPct val="100000"/>
              </a:lnSpc>
              <a:spcBef>
                <a:spcPts val="0"/>
              </a:spcBef>
              <a:spcAft>
                <a:spcPts val="0"/>
              </a:spcAft>
              <a:buClrTx/>
              <a:buSzTx/>
              <a:buFontTx/>
              <a:buNone/>
              <a:tabLst/>
              <a:defRPr/>
            </a:pPr>
            <a:r>
              <a:rPr kumimoji="0" lang="en-AU" sz="2200" b="1" i="0" u="none" strike="noStrike" kern="1200" cap="none" spc="0" normalizeH="0" baseline="0" noProof="0" dirty="0">
                <a:ln>
                  <a:noFill/>
                </a:ln>
                <a:solidFill>
                  <a:prstClr val="black"/>
                </a:solidFill>
                <a:effectLst/>
                <a:uLnTx/>
                <a:uFillTx/>
                <a:latin typeface="Calibri"/>
                <a:ea typeface="+mn-ea"/>
                <a:cs typeface="+mn-cs"/>
              </a:rPr>
              <a:t>The following wording must be used: </a:t>
            </a:r>
          </a:p>
          <a:p>
            <a:pPr marL="90488" marR="0" lvl="1" indent="0" algn="l" defTabSz="816696" rtl="0" eaLnBrk="1" fontAlgn="auto" latinLnBrk="0" hangingPunct="1">
              <a:lnSpc>
                <a:spcPct val="100000"/>
              </a:lnSpc>
              <a:spcBef>
                <a:spcPts val="0"/>
              </a:spcBef>
              <a:spcAft>
                <a:spcPts val="0"/>
              </a:spcAft>
              <a:buClrTx/>
              <a:buSzTx/>
              <a:buFontTx/>
              <a:buNone/>
              <a:tabLst/>
              <a:defRPr/>
            </a:pPr>
            <a:r>
              <a:rPr kumimoji="0" lang="en-AU" sz="2200" b="1" i="0" u="none" strike="noStrike" kern="1200" cap="none" spc="0" normalizeH="0" baseline="0" noProof="0" dirty="0">
                <a:ln>
                  <a:noFill/>
                </a:ln>
                <a:solidFill>
                  <a:prstClr val="black"/>
                </a:solidFill>
                <a:effectLst/>
                <a:uLnTx/>
                <a:uFillTx/>
                <a:latin typeface="Calibri"/>
                <a:ea typeface="+mn-ea"/>
                <a:cs typeface="+mn-cs"/>
              </a:rPr>
              <a:t>CREATION OF RESTRICTION</a:t>
            </a:r>
            <a:br>
              <a:rPr kumimoji="0" lang="en-AU" sz="2200" b="0" i="0" u="none" strike="noStrike" kern="1200" cap="none" spc="0" normalizeH="0" baseline="0" noProof="0" dirty="0">
                <a:ln>
                  <a:noFill/>
                </a:ln>
                <a:solidFill>
                  <a:prstClr val="black"/>
                </a:solidFill>
                <a:effectLst/>
                <a:uLnTx/>
                <a:uFillTx/>
                <a:latin typeface="Calibri"/>
                <a:ea typeface="+mn-ea"/>
                <a:cs typeface="+mn-cs"/>
              </a:rPr>
            </a:br>
            <a:r>
              <a:rPr kumimoji="0" lang="en-AU" sz="2200" b="0" i="1" u="none" strike="noStrike" kern="1200" cap="none" spc="0" normalizeH="0" baseline="0" noProof="0" dirty="0">
                <a:ln>
                  <a:noFill/>
                </a:ln>
                <a:solidFill>
                  <a:prstClr val="black"/>
                </a:solidFill>
                <a:effectLst/>
                <a:uLnTx/>
                <a:uFillTx/>
                <a:latin typeface="Calibri"/>
                <a:ea typeface="+mn-ea"/>
                <a:cs typeface="+mn-cs"/>
              </a:rPr>
              <a:t>The registered proprietors of the burdened land covenant with the registered proprietors of the benefited land as set out in the restriction with the intent that the burden of the restriction runs with and binds the burdened land and the benefit of the restriction is annexed to and runs with the benefited land</a:t>
            </a:r>
            <a:r>
              <a:rPr kumimoji="0" lang="en-AU" sz="2200" b="0" i="0" u="none" strike="noStrike" kern="1200" cap="none" spc="0" normalizeH="0" baseline="0" noProof="0" dirty="0">
                <a:ln>
                  <a:noFill/>
                </a:ln>
                <a:solidFill>
                  <a:prstClr val="black"/>
                </a:solidFill>
                <a:effectLst/>
                <a:uLnTx/>
                <a:uFillTx/>
                <a:latin typeface="Calibri"/>
                <a:ea typeface="+mn-ea"/>
                <a:cs typeface="+mn-cs"/>
              </a:rPr>
              <a:t>.</a:t>
            </a:r>
          </a:p>
          <a:p>
            <a:pPr marL="90488" marR="0" lvl="1" indent="0" algn="l" defTabSz="816696" rtl="0" eaLnBrk="1" fontAlgn="auto" latinLnBrk="0" hangingPunct="1">
              <a:lnSpc>
                <a:spcPct val="100000"/>
              </a:lnSpc>
              <a:spcBef>
                <a:spcPts val="0"/>
              </a:spcBef>
              <a:spcAft>
                <a:spcPts val="0"/>
              </a:spcAft>
              <a:buClrTx/>
              <a:buSzTx/>
              <a:buFontTx/>
              <a:buNone/>
              <a:tabLst/>
              <a:defRPr/>
            </a:pPr>
            <a:r>
              <a:rPr kumimoji="0" lang="en-AU" sz="2200" b="0" i="0" u="none" strike="noStrike" kern="1200" cap="none" spc="0" normalizeH="0" baseline="0" noProof="0" dirty="0">
                <a:ln>
                  <a:noFill/>
                </a:ln>
                <a:solidFill>
                  <a:prstClr val="black"/>
                </a:solidFill>
                <a:effectLst/>
                <a:uLnTx/>
                <a:uFillTx/>
                <a:latin typeface="Calibri"/>
                <a:ea typeface="+mn-ea"/>
                <a:cs typeface="+mn-cs"/>
              </a:rPr>
              <a:t>Burdened land: [</a:t>
            </a:r>
            <a:r>
              <a:rPr kumimoji="0" lang="en-AU" sz="2200" b="0" i="1" u="none" strike="noStrike" kern="1200" cap="none" spc="0" normalizeH="0" baseline="0" noProof="0" dirty="0">
                <a:ln>
                  <a:noFill/>
                </a:ln>
                <a:solidFill>
                  <a:prstClr val="black"/>
                </a:solidFill>
                <a:effectLst/>
                <a:uLnTx/>
                <a:uFillTx/>
                <a:latin typeface="Calibri"/>
                <a:ea typeface="+mn-ea"/>
                <a:cs typeface="+mn-cs"/>
              </a:rPr>
              <a:t>set out</a:t>
            </a:r>
            <a:r>
              <a:rPr kumimoji="0" lang="en-AU" sz="2200" b="0" i="0" u="none" strike="noStrike" kern="1200" cap="none" spc="0" normalizeH="0" baseline="0" noProof="0" dirty="0">
                <a:ln>
                  <a:noFill/>
                </a:ln>
                <a:solidFill>
                  <a:prstClr val="black"/>
                </a:solidFill>
                <a:effectLst/>
                <a:uLnTx/>
                <a:uFillTx/>
                <a:latin typeface="Calibri"/>
                <a:ea typeface="+mn-ea"/>
                <a:cs typeface="+mn-cs"/>
              </a:rPr>
              <a:t>]</a:t>
            </a:r>
          </a:p>
          <a:p>
            <a:pPr marL="90488" marR="0" lvl="1" indent="0" algn="l" defTabSz="816696" rtl="0" eaLnBrk="1" fontAlgn="auto" latinLnBrk="0" hangingPunct="1">
              <a:lnSpc>
                <a:spcPct val="100000"/>
              </a:lnSpc>
              <a:spcBef>
                <a:spcPts val="0"/>
              </a:spcBef>
              <a:spcAft>
                <a:spcPts val="0"/>
              </a:spcAft>
              <a:buClrTx/>
              <a:buSzTx/>
              <a:buFontTx/>
              <a:buNone/>
              <a:tabLst/>
              <a:defRPr/>
            </a:pPr>
            <a:r>
              <a:rPr kumimoji="0" lang="en-AU" sz="2200" b="0" i="0" u="none" strike="noStrike" kern="1200" cap="none" spc="0" normalizeH="0" baseline="0" noProof="0" dirty="0">
                <a:ln>
                  <a:noFill/>
                </a:ln>
                <a:solidFill>
                  <a:prstClr val="black"/>
                </a:solidFill>
                <a:effectLst/>
                <a:uLnTx/>
                <a:uFillTx/>
                <a:latin typeface="Calibri"/>
                <a:ea typeface="+mn-ea"/>
                <a:cs typeface="+mn-cs"/>
              </a:rPr>
              <a:t>Benefited land: [</a:t>
            </a:r>
            <a:r>
              <a:rPr kumimoji="0" lang="en-AU" sz="2200" b="0" i="1" u="none" strike="noStrike" kern="1200" cap="none" spc="0" normalizeH="0" baseline="0" noProof="0" dirty="0">
                <a:ln>
                  <a:noFill/>
                </a:ln>
                <a:solidFill>
                  <a:prstClr val="black"/>
                </a:solidFill>
                <a:effectLst/>
                <a:uLnTx/>
                <a:uFillTx/>
                <a:latin typeface="Calibri"/>
                <a:ea typeface="+mn-ea"/>
                <a:cs typeface="+mn-cs"/>
              </a:rPr>
              <a:t>set out</a:t>
            </a:r>
            <a:r>
              <a:rPr kumimoji="0" lang="en-AU" sz="2200" b="0" i="0" u="none" strike="noStrike" kern="1200" cap="none" spc="0" normalizeH="0" baseline="0" noProof="0" dirty="0">
                <a:ln>
                  <a:noFill/>
                </a:ln>
                <a:solidFill>
                  <a:prstClr val="black"/>
                </a:solidFill>
                <a:effectLst/>
                <a:uLnTx/>
                <a:uFillTx/>
                <a:latin typeface="Calibri"/>
                <a:ea typeface="+mn-ea"/>
                <a:cs typeface="+mn-cs"/>
              </a:rPr>
              <a:t>]</a:t>
            </a:r>
          </a:p>
        </p:txBody>
      </p:sp>
      <p:sp>
        <p:nvSpPr>
          <p:cNvPr id="8" name="Rectangle 7">
            <a:extLst>
              <a:ext uri="{FF2B5EF4-FFF2-40B4-BE49-F238E27FC236}">
                <a16:creationId xmlns:a16="http://schemas.microsoft.com/office/drawing/2014/main" id="{74623467-30F9-4ACC-8ADC-20377E768729}"/>
              </a:ext>
            </a:extLst>
          </p:cNvPr>
          <p:cNvSpPr/>
          <p:nvPr/>
        </p:nvSpPr>
        <p:spPr>
          <a:xfrm>
            <a:off x="2163653" y="6212862"/>
            <a:ext cx="14450096" cy="394133"/>
          </a:xfrm>
          <a:prstGeom prst="rect">
            <a:avLst/>
          </a:prstGeom>
          <a:solidFill>
            <a:schemeClr val="accent1">
              <a:lumMod val="75000"/>
              <a:alpha val="7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92075" marR="0" lvl="1" indent="0" algn="l" defTabSz="816696" rtl="0" eaLnBrk="1" fontAlgn="auto" latinLnBrk="0" hangingPunct="1">
              <a:lnSpc>
                <a:spcPct val="100000"/>
              </a:lnSpc>
              <a:spcBef>
                <a:spcPts val="0"/>
              </a:spcBef>
              <a:spcAft>
                <a:spcPts val="0"/>
              </a:spcAft>
              <a:buClrTx/>
              <a:buSzTx/>
              <a:buFontTx/>
              <a:buNone/>
              <a:tabLst/>
              <a:defRPr/>
            </a:pPr>
            <a:r>
              <a:rPr kumimoji="0" lang="en-AU" sz="2000" b="0" i="1" u="none" strike="noStrike" kern="1200" cap="none" spc="0" normalizeH="0" baseline="0" noProof="0" dirty="0">
                <a:ln>
                  <a:noFill/>
                </a:ln>
                <a:solidFill>
                  <a:prstClr val="white"/>
                </a:solidFill>
                <a:effectLst/>
                <a:uLnTx/>
                <a:uFillTx/>
                <a:latin typeface="Calibri"/>
                <a:ea typeface="+mn-ea"/>
                <a:cs typeface="+mn-cs"/>
              </a:rPr>
              <a:t>The burdened land cannot be used except in accordance with the provisions recorded in MCP [set out MCP number(s)].</a:t>
            </a:r>
          </a:p>
        </p:txBody>
      </p:sp>
      <p:sp>
        <p:nvSpPr>
          <p:cNvPr id="10" name="Rectangle 9">
            <a:extLst>
              <a:ext uri="{FF2B5EF4-FFF2-40B4-BE49-F238E27FC236}">
                <a16:creationId xmlns:a16="http://schemas.microsoft.com/office/drawing/2014/main" id="{6BE26CBA-6DCC-4AE9-9524-577EA1E8F81C}"/>
              </a:ext>
            </a:extLst>
          </p:cNvPr>
          <p:cNvSpPr/>
          <p:nvPr/>
        </p:nvSpPr>
        <p:spPr>
          <a:xfrm>
            <a:off x="2163653" y="6812519"/>
            <a:ext cx="14450096" cy="394133"/>
          </a:xfrm>
          <a:prstGeom prst="rect">
            <a:avLst/>
          </a:prstGeom>
          <a:solidFill>
            <a:schemeClr val="accent1">
              <a:lumMod val="75000"/>
              <a:alpha val="7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815975" marR="0" lvl="1" indent="-723900" algn="l" defTabSz="816696" rtl="0" eaLnBrk="1" fontAlgn="auto" latinLnBrk="0" hangingPunct="1">
              <a:lnSpc>
                <a:spcPct val="100000"/>
              </a:lnSpc>
              <a:spcBef>
                <a:spcPts val="0"/>
              </a:spcBef>
              <a:spcAft>
                <a:spcPts val="0"/>
              </a:spcAft>
              <a:buClrTx/>
              <a:buSzTx/>
              <a:buFontTx/>
              <a:buNone/>
              <a:tabLst/>
              <a:defRPr/>
            </a:pPr>
            <a:r>
              <a:rPr kumimoji="0" lang="en-AU" sz="2000" b="0" i="1" u="none" strike="noStrike" kern="1200" cap="none" spc="0" normalizeH="0" baseline="0" noProof="0" dirty="0">
                <a:ln>
                  <a:noFill/>
                </a:ln>
                <a:solidFill>
                  <a:prstClr val="white"/>
                </a:solidFill>
                <a:effectLst/>
                <a:uLnTx/>
                <a:uFillTx/>
                <a:latin typeface="Calibri"/>
                <a:ea typeface="+mn-ea"/>
                <a:cs typeface="+mn-cs"/>
              </a:rPr>
              <a:t>The burdened land cannot be used except in accordance with Planning Permit [set out reference].</a:t>
            </a:r>
          </a:p>
        </p:txBody>
      </p:sp>
      <p:sp>
        <p:nvSpPr>
          <p:cNvPr id="12" name="Rectangle 11">
            <a:extLst>
              <a:ext uri="{FF2B5EF4-FFF2-40B4-BE49-F238E27FC236}">
                <a16:creationId xmlns:a16="http://schemas.microsoft.com/office/drawing/2014/main" id="{06C79342-3502-4CB7-A57D-4CF8A2C806A1}"/>
              </a:ext>
            </a:extLst>
          </p:cNvPr>
          <p:cNvSpPr/>
          <p:nvPr/>
        </p:nvSpPr>
        <p:spPr>
          <a:xfrm>
            <a:off x="2163653" y="7429835"/>
            <a:ext cx="14450096" cy="766592"/>
          </a:xfrm>
          <a:prstGeom prst="rect">
            <a:avLst/>
          </a:prstGeom>
          <a:solidFill>
            <a:schemeClr val="accent1">
              <a:lumMod val="75000"/>
              <a:alpha val="7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92075" marR="0" lvl="1" indent="0" algn="l" defTabSz="816696" rtl="0" eaLnBrk="1" fontAlgn="auto" latinLnBrk="0" hangingPunct="1">
              <a:lnSpc>
                <a:spcPct val="100000"/>
              </a:lnSpc>
              <a:spcBef>
                <a:spcPts val="0"/>
              </a:spcBef>
              <a:spcAft>
                <a:spcPts val="0"/>
              </a:spcAft>
              <a:buClrTx/>
              <a:buSzTx/>
              <a:buFontTx/>
              <a:buNone/>
              <a:tabLst/>
              <a:defRPr/>
            </a:pPr>
            <a:r>
              <a:rPr kumimoji="0" lang="en-AU" sz="2000" b="0" i="1" u="none" strike="noStrike" kern="1200" cap="none" spc="0" normalizeH="0" baseline="0" noProof="0" dirty="0">
                <a:ln>
                  <a:noFill/>
                </a:ln>
                <a:solidFill>
                  <a:prstClr val="white"/>
                </a:solidFill>
                <a:effectLst/>
                <a:uLnTx/>
                <a:uFillTx/>
                <a:latin typeface="Calibri"/>
                <a:ea typeface="+mn-ea"/>
                <a:cs typeface="+mn-cs"/>
              </a:rPr>
              <a:t>[Set out the details of the restriction on up to a maximum of a single sheet of the Plan. The single sheet may include diagram(s). Standard drafting practices apply. The font size must be no smaller than 2.5mm.]</a:t>
            </a:r>
          </a:p>
        </p:txBody>
      </p:sp>
      <p:sp>
        <p:nvSpPr>
          <p:cNvPr id="5" name="Rectangle 4">
            <a:extLst>
              <a:ext uri="{FF2B5EF4-FFF2-40B4-BE49-F238E27FC236}">
                <a16:creationId xmlns:a16="http://schemas.microsoft.com/office/drawing/2014/main" id="{B5BC6205-AA70-4775-AE2A-A067E0898301}"/>
              </a:ext>
            </a:extLst>
          </p:cNvPr>
          <p:cNvSpPr/>
          <p:nvPr/>
        </p:nvSpPr>
        <p:spPr>
          <a:xfrm>
            <a:off x="1175945" y="6212862"/>
            <a:ext cx="811369" cy="1983565"/>
          </a:xfrm>
          <a:prstGeom prst="rect">
            <a:avLst/>
          </a:prstGeom>
          <a:solidFill>
            <a:schemeClr val="accent6">
              <a:lumMod val="20000"/>
              <a:lumOff val="80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816696" rtl="0" eaLnBrk="1" fontAlgn="auto" latinLnBrk="0" hangingPunct="1">
              <a:lnSpc>
                <a:spcPct val="100000"/>
              </a:lnSpc>
              <a:spcBef>
                <a:spcPts val="0"/>
              </a:spcBef>
              <a:spcAft>
                <a:spcPts val="0"/>
              </a:spcAft>
              <a:buClrTx/>
              <a:buSzTx/>
              <a:buFontTx/>
              <a:buNone/>
              <a:tabLst/>
              <a:defRPr/>
            </a:pPr>
            <a:r>
              <a:rPr kumimoji="0" lang="en-AU" sz="3200" b="0" i="0" u="none" strike="noStrike" kern="1200" cap="none" spc="0" normalizeH="0" baseline="0" noProof="0" dirty="0">
                <a:ln>
                  <a:noFill/>
                </a:ln>
                <a:solidFill>
                  <a:prstClr val="white"/>
                </a:solidFill>
                <a:effectLst/>
                <a:uLnTx/>
                <a:uFillTx/>
                <a:latin typeface="Calibri"/>
                <a:ea typeface="+mn-ea"/>
                <a:cs typeface="+mn-cs"/>
              </a:rPr>
              <a:t>OR</a:t>
            </a:r>
          </a:p>
        </p:txBody>
      </p:sp>
      <p:sp>
        <p:nvSpPr>
          <p:cNvPr id="6" name="TextBox 5">
            <a:extLst>
              <a:ext uri="{FF2B5EF4-FFF2-40B4-BE49-F238E27FC236}">
                <a16:creationId xmlns:a16="http://schemas.microsoft.com/office/drawing/2014/main" id="{3277880D-E40B-454B-87AC-1CF65970208D}"/>
              </a:ext>
            </a:extLst>
          </p:cNvPr>
          <p:cNvSpPr txBox="1"/>
          <p:nvPr/>
        </p:nvSpPr>
        <p:spPr>
          <a:xfrm>
            <a:off x="1047156" y="8486056"/>
            <a:ext cx="4155909" cy="430887"/>
          </a:xfrm>
          <a:prstGeom prst="rect">
            <a:avLst/>
          </a:prstGeom>
          <a:noFill/>
        </p:spPr>
        <p:txBody>
          <a:bodyPr wrap="square" rtlCol="0">
            <a:spAutoFit/>
          </a:bodyPr>
          <a:lstStyle/>
          <a:p>
            <a:pPr marL="0" marR="0" lvl="0" indent="0" algn="l" defTabSz="816696" rtl="0" eaLnBrk="1" fontAlgn="auto" latinLnBrk="0" hangingPunct="1">
              <a:lnSpc>
                <a:spcPct val="100000"/>
              </a:lnSpc>
              <a:spcBef>
                <a:spcPts val="0"/>
              </a:spcBef>
              <a:spcAft>
                <a:spcPts val="0"/>
              </a:spcAft>
              <a:buClrTx/>
              <a:buSzTx/>
              <a:buFontTx/>
              <a:buNone/>
              <a:tabLst/>
              <a:defRPr/>
            </a:pPr>
            <a:r>
              <a:rPr kumimoji="0" lang="en-AU" sz="2200" b="0" i="0" u="none" strike="noStrike" kern="1200" cap="none" spc="0" normalizeH="0" baseline="0" noProof="0" dirty="0">
                <a:ln>
                  <a:noFill/>
                </a:ln>
                <a:solidFill>
                  <a:prstClr val="black"/>
                </a:solidFill>
                <a:effectLst/>
                <a:uLnTx/>
                <a:uFillTx/>
                <a:latin typeface="Calibri"/>
                <a:ea typeface="+mn-ea"/>
                <a:cs typeface="+mn-cs"/>
              </a:rPr>
              <a:t>Expiry date: [</a:t>
            </a:r>
            <a:r>
              <a:rPr kumimoji="0" lang="en-AU" sz="2200" b="0" i="0" u="none" strike="noStrike" kern="1200" cap="none" spc="0" normalizeH="0" baseline="0" noProof="0" dirty="0" err="1">
                <a:ln>
                  <a:noFill/>
                </a:ln>
                <a:solidFill>
                  <a:prstClr val="black"/>
                </a:solidFill>
                <a:effectLst/>
                <a:uLnTx/>
                <a:uFillTx/>
                <a:latin typeface="Calibri"/>
                <a:ea typeface="+mn-ea"/>
                <a:cs typeface="+mn-cs"/>
              </a:rPr>
              <a:t>dd</a:t>
            </a:r>
            <a:r>
              <a:rPr kumimoji="0" lang="en-AU" sz="2200" b="0" i="0" u="none" strike="noStrike" kern="1200" cap="none" spc="0" normalizeH="0" baseline="0" noProof="0" dirty="0">
                <a:ln>
                  <a:noFill/>
                </a:ln>
                <a:solidFill>
                  <a:prstClr val="black"/>
                </a:solidFill>
                <a:effectLst/>
                <a:uLnTx/>
                <a:uFillTx/>
                <a:latin typeface="Calibri"/>
                <a:ea typeface="+mn-ea"/>
                <a:cs typeface="+mn-cs"/>
              </a:rPr>
              <a:t>/mm/</a:t>
            </a:r>
            <a:r>
              <a:rPr kumimoji="0" lang="en-AU" sz="2200" b="0" i="0" u="none" strike="noStrike" kern="1200" cap="none" spc="0" normalizeH="0" baseline="0" noProof="0" dirty="0" err="1">
                <a:ln>
                  <a:noFill/>
                </a:ln>
                <a:solidFill>
                  <a:prstClr val="black"/>
                </a:solidFill>
                <a:effectLst/>
                <a:uLnTx/>
                <a:uFillTx/>
                <a:latin typeface="Calibri"/>
                <a:ea typeface="+mn-ea"/>
                <a:cs typeface="+mn-cs"/>
              </a:rPr>
              <a:t>yyyy</a:t>
            </a:r>
            <a:r>
              <a:rPr kumimoji="0" lang="en-AU" sz="2200" b="0" i="0" u="none" strike="noStrike" kern="1200" cap="none" spc="0" normalizeH="0" baseline="0" noProof="0" dirty="0">
                <a:ln>
                  <a:noFill/>
                </a:ln>
                <a:solidFill>
                  <a:prstClr val="black"/>
                </a:solidFill>
                <a:effectLst/>
                <a:uLnTx/>
                <a:uFillTx/>
                <a:latin typeface="Calibri"/>
                <a:ea typeface="+mn-ea"/>
                <a:cs typeface="+mn-cs"/>
              </a:rPr>
              <a:t>]</a:t>
            </a:r>
          </a:p>
        </p:txBody>
      </p:sp>
    </p:spTree>
    <p:extLst>
      <p:ext uri="{BB962C8B-B14F-4D97-AF65-F5344CB8AC3E}">
        <p14:creationId xmlns:p14="http://schemas.microsoft.com/office/powerpoint/2010/main" val="1433730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2" grpId="0" animBg="1"/>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Removing Stage Lots From Plans of Subs.</a:t>
            </a:r>
          </a:p>
        </p:txBody>
      </p:sp>
      <p:pic>
        <p:nvPicPr>
          <p:cNvPr id="6" name="Picture 5">
            <a:extLst>
              <a:ext uri="{FF2B5EF4-FFF2-40B4-BE49-F238E27FC236}">
                <a16:creationId xmlns:a16="http://schemas.microsoft.com/office/drawing/2014/main" id="{63FF1346-3DE9-45A4-98A1-C9142AB1BECA}"/>
              </a:ext>
            </a:extLst>
          </p:cNvPr>
          <p:cNvPicPr>
            <a:picLocks noChangeAspect="1"/>
          </p:cNvPicPr>
          <p:nvPr/>
        </p:nvPicPr>
        <p:blipFill rotWithShape="1">
          <a:blip r:embed="rId2"/>
          <a:srcRect t="7027" b="20421"/>
          <a:stretch/>
        </p:blipFill>
        <p:spPr>
          <a:xfrm>
            <a:off x="1536192" y="2307103"/>
            <a:ext cx="14484096" cy="7005710"/>
          </a:xfrm>
          <a:prstGeom prst="rect">
            <a:avLst/>
          </a:prstGeom>
        </p:spPr>
      </p:pic>
      <p:sp>
        <p:nvSpPr>
          <p:cNvPr id="7" name="Rectangle 6">
            <a:extLst>
              <a:ext uri="{FF2B5EF4-FFF2-40B4-BE49-F238E27FC236}">
                <a16:creationId xmlns:a16="http://schemas.microsoft.com/office/drawing/2014/main" id="{2F7AA615-45B3-4AB2-8AA4-B463F6C3940C}"/>
              </a:ext>
            </a:extLst>
          </p:cNvPr>
          <p:cNvSpPr/>
          <p:nvPr/>
        </p:nvSpPr>
        <p:spPr>
          <a:xfrm>
            <a:off x="1536192" y="2307103"/>
            <a:ext cx="14484096" cy="7005710"/>
          </a:xfrm>
          <a:prstGeom prst="rect">
            <a:avLst/>
          </a:prstGeom>
          <a:solidFill>
            <a:schemeClr val="bg1">
              <a:lumMod val="95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816696" rtl="0" eaLnBrk="1" fontAlgn="auto" latinLnBrk="0" hangingPunct="1">
              <a:lnSpc>
                <a:spcPct val="100000"/>
              </a:lnSpc>
              <a:spcBef>
                <a:spcPts val="0"/>
              </a:spcBef>
              <a:spcAft>
                <a:spcPts val="0"/>
              </a:spcAft>
              <a:buClrTx/>
              <a:buSzTx/>
              <a:buFontTx/>
              <a:buNone/>
              <a:tabLst/>
              <a:defRPr/>
            </a:pPr>
            <a:endParaRPr kumimoji="0" lang="en-AU" sz="3200" b="0" i="0" u="none" strike="noStrike" kern="1200" cap="none" spc="0" normalizeH="0" baseline="0" noProof="0">
              <a:ln>
                <a:noFill/>
              </a:ln>
              <a:solidFill>
                <a:prstClr val="white"/>
              </a:solidFill>
              <a:effectLst/>
              <a:uLnTx/>
              <a:uFillTx/>
              <a:latin typeface="Calibri"/>
              <a:ea typeface="+mn-ea"/>
              <a:cs typeface="+mn-cs"/>
            </a:endParaRPr>
          </a:p>
        </p:txBody>
      </p:sp>
      <p:sp>
        <p:nvSpPr>
          <p:cNvPr id="21" name="Rectangle 20">
            <a:extLst>
              <a:ext uri="{FF2B5EF4-FFF2-40B4-BE49-F238E27FC236}">
                <a16:creationId xmlns:a16="http://schemas.microsoft.com/office/drawing/2014/main" id="{6AE74675-E667-4524-B068-B4067421A4FD}"/>
              </a:ext>
            </a:extLst>
          </p:cNvPr>
          <p:cNvSpPr/>
          <p:nvPr/>
        </p:nvSpPr>
        <p:spPr>
          <a:xfrm>
            <a:off x="3646579" y="2985250"/>
            <a:ext cx="11297360" cy="686417"/>
          </a:xfrm>
          <a:prstGeom prst="rect">
            <a:avLst/>
          </a:prstGeom>
          <a:solidFill>
            <a:schemeClr val="accent3">
              <a:lumMod val="20000"/>
              <a:lumOff val="80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816696" rtl="0" eaLnBrk="1" fontAlgn="auto" latinLnBrk="0" hangingPunct="1">
              <a:lnSpc>
                <a:spcPct val="100000"/>
              </a:lnSpc>
              <a:spcBef>
                <a:spcPts val="0"/>
              </a:spcBef>
              <a:spcAft>
                <a:spcPts val="0"/>
              </a:spcAft>
              <a:buClrTx/>
              <a:buSzTx/>
              <a:buFontTx/>
              <a:buNone/>
              <a:tabLst/>
              <a:defRPr/>
            </a:pPr>
            <a:r>
              <a:rPr kumimoji="0" lang="en-AU" sz="2400" b="0" i="0" u="none" strike="noStrike" kern="1200" cap="none" spc="0" normalizeH="0" baseline="0" noProof="0" dirty="0">
                <a:ln>
                  <a:noFill/>
                </a:ln>
                <a:solidFill>
                  <a:prstClr val="black"/>
                </a:solidFill>
                <a:effectLst/>
                <a:uLnTx/>
                <a:uFillTx/>
                <a:latin typeface="Calibri"/>
                <a:ea typeface="+mn-ea"/>
                <a:cs typeface="+mn-cs"/>
              </a:rPr>
              <a:t>Customer Information Bulletin – CIB176 – April 2018</a:t>
            </a:r>
          </a:p>
        </p:txBody>
      </p:sp>
      <p:sp>
        <p:nvSpPr>
          <p:cNvPr id="22" name="Rectangle 21">
            <a:extLst>
              <a:ext uri="{FF2B5EF4-FFF2-40B4-BE49-F238E27FC236}">
                <a16:creationId xmlns:a16="http://schemas.microsoft.com/office/drawing/2014/main" id="{C90DE25A-D7E8-4E58-BD3D-29238BE0B2C1}"/>
              </a:ext>
            </a:extLst>
          </p:cNvPr>
          <p:cNvSpPr/>
          <p:nvPr/>
        </p:nvSpPr>
        <p:spPr>
          <a:xfrm>
            <a:off x="3646579" y="4138273"/>
            <a:ext cx="11297360" cy="686417"/>
          </a:xfrm>
          <a:prstGeom prst="rect">
            <a:avLst/>
          </a:prstGeom>
          <a:solidFill>
            <a:schemeClr val="accent3">
              <a:lumMod val="20000"/>
              <a:lumOff val="80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816696" rtl="0" eaLnBrk="1" fontAlgn="auto" latinLnBrk="0" hangingPunct="1">
              <a:lnSpc>
                <a:spcPct val="100000"/>
              </a:lnSpc>
              <a:spcBef>
                <a:spcPts val="0"/>
              </a:spcBef>
              <a:spcAft>
                <a:spcPts val="0"/>
              </a:spcAft>
              <a:buClrTx/>
              <a:buSzTx/>
              <a:buFontTx/>
              <a:buNone/>
              <a:tabLst/>
              <a:defRPr/>
            </a:pPr>
            <a:r>
              <a:rPr kumimoji="0" lang="en-AU" sz="2400" b="0" i="0" u="none" strike="noStrike" kern="1200" cap="none" spc="0" normalizeH="0" baseline="0" noProof="0" dirty="0">
                <a:ln>
                  <a:noFill/>
                </a:ln>
                <a:solidFill>
                  <a:prstClr val="black"/>
                </a:solidFill>
                <a:effectLst/>
                <a:uLnTx/>
                <a:uFillTx/>
                <a:latin typeface="Calibri"/>
                <a:ea typeface="+mn-ea"/>
                <a:cs typeface="+mn-cs"/>
              </a:rPr>
              <a:t>LUV no longer accept a s.37(8) component as a purpose of a new plan</a:t>
            </a:r>
          </a:p>
        </p:txBody>
      </p:sp>
      <p:sp>
        <p:nvSpPr>
          <p:cNvPr id="23" name="Rectangle 22">
            <a:extLst>
              <a:ext uri="{FF2B5EF4-FFF2-40B4-BE49-F238E27FC236}">
                <a16:creationId xmlns:a16="http://schemas.microsoft.com/office/drawing/2014/main" id="{C682504B-96E5-436B-9EF5-7F28C9164A93}"/>
              </a:ext>
            </a:extLst>
          </p:cNvPr>
          <p:cNvSpPr/>
          <p:nvPr/>
        </p:nvSpPr>
        <p:spPr>
          <a:xfrm>
            <a:off x="3646579" y="5291296"/>
            <a:ext cx="11297360" cy="686417"/>
          </a:xfrm>
          <a:prstGeom prst="rect">
            <a:avLst/>
          </a:prstGeom>
          <a:solidFill>
            <a:schemeClr val="accent3">
              <a:lumMod val="20000"/>
              <a:lumOff val="80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816696" rtl="0" eaLnBrk="1" fontAlgn="auto" latinLnBrk="0" hangingPunct="1">
              <a:lnSpc>
                <a:spcPct val="100000"/>
              </a:lnSpc>
              <a:spcBef>
                <a:spcPts val="0"/>
              </a:spcBef>
              <a:spcAft>
                <a:spcPts val="0"/>
              </a:spcAft>
              <a:buClrTx/>
              <a:buSzTx/>
              <a:buFontTx/>
              <a:buNone/>
              <a:tabLst/>
              <a:defRPr/>
            </a:pPr>
            <a:r>
              <a:rPr kumimoji="0" lang="en-AU" sz="2400" b="0" i="0" u="none" strike="noStrike" kern="1200" cap="none" spc="0" normalizeH="0" baseline="0" noProof="0" dirty="0">
                <a:ln>
                  <a:noFill/>
                </a:ln>
                <a:solidFill>
                  <a:prstClr val="black"/>
                </a:solidFill>
                <a:effectLst/>
                <a:uLnTx/>
                <a:uFillTx/>
                <a:latin typeface="Calibri"/>
                <a:ea typeface="+mn-ea"/>
                <a:cs typeface="+mn-cs"/>
              </a:rPr>
              <a:t>Takes affect for lodgements from 1 July 2018 </a:t>
            </a:r>
          </a:p>
        </p:txBody>
      </p:sp>
      <p:sp>
        <p:nvSpPr>
          <p:cNvPr id="24" name="Rectangle 23">
            <a:extLst>
              <a:ext uri="{FF2B5EF4-FFF2-40B4-BE49-F238E27FC236}">
                <a16:creationId xmlns:a16="http://schemas.microsoft.com/office/drawing/2014/main" id="{79E57C6E-E454-4A2D-8F0F-0ED8DD0A9AA6}"/>
              </a:ext>
            </a:extLst>
          </p:cNvPr>
          <p:cNvSpPr/>
          <p:nvPr/>
        </p:nvSpPr>
        <p:spPr>
          <a:xfrm>
            <a:off x="3646580" y="6444319"/>
            <a:ext cx="1122368" cy="1496231"/>
          </a:xfrm>
          <a:prstGeom prst="rect">
            <a:avLst/>
          </a:prstGeom>
          <a:solidFill>
            <a:schemeClr val="accent3">
              <a:lumMod val="20000"/>
              <a:lumOff val="80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816696" rtl="0" eaLnBrk="1" fontAlgn="auto" latinLnBrk="0" hangingPunct="1">
              <a:lnSpc>
                <a:spcPct val="100000"/>
              </a:lnSpc>
              <a:spcBef>
                <a:spcPts val="0"/>
              </a:spcBef>
              <a:spcAft>
                <a:spcPts val="0"/>
              </a:spcAft>
              <a:buClrTx/>
              <a:buSzTx/>
              <a:buFontTx/>
              <a:buNone/>
              <a:tabLst/>
              <a:defRPr/>
            </a:pPr>
            <a:r>
              <a:rPr kumimoji="0" lang="en-AU" sz="2400" b="0" i="0" u="none" strike="noStrike" kern="1200" cap="none" spc="0" normalizeH="0" baseline="0" noProof="0" dirty="0">
                <a:ln>
                  <a:noFill/>
                </a:ln>
                <a:solidFill>
                  <a:prstClr val="black"/>
                </a:solidFill>
                <a:effectLst/>
                <a:uLnTx/>
                <a:uFillTx/>
                <a:latin typeface="Calibri"/>
                <a:ea typeface="+mn-ea"/>
                <a:cs typeface="+mn-cs"/>
              </a:rPr>
              <a:t>Why?</a:t>
            </a:r>
          </a:p>
        </p:txBody>
      </p:sp>
      <p:sp>
        <p:nvSpPr>
          <p:cNvPr id="25" name="Rectangle 24">
            <a:extLst>
              <a:ext uri="{FF2B5EF4-FFF2-40B4-BE49-F238E27FC236}">
                <a16:creationId xmlns:a16="http://schemas.microsoft.com/office/drawing/2014/main" id="{94C05EAF-3BF9-4C5E-B51D-1D2F091B187A}"/>
              </a:ext>
            </a:extLst>
          </p:cNvPr>
          <p:cNvSpPr/>
          <p:nvPr/>
        </p:nvSpPr>
        <p:spPr>
          <a:xfrm>
            <a:off x="4995203" y="6444319"/>
            <a:ext cx="9948736" cy="686417"/>
          </a:xfrm>
          <a:prstGeom prst="rect">
            <a:avLst/>
          </a:prstGeom>
          <a:solidFill>
            <a:schemeClr val="accent6">
              <a:lumMod val="20000"/>
              <a:lumOff val="80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2" indent="0" algn="l" defTabSz="816696" rtl="0" eaLnBrk="1" fontAlgn="auto" latinLnBrk="0" hangingPunct="1">
              <a:lnSpc>
                <a:spcPct val="100000"/>
              </a:lnSpc>
              <a:spcBef>
                <a:spcPts val="0"/>
              </a:spcBef>
              <a:spcAft>
                <a:spcPts val="0"/>
              </a:spcAft>
              <a:buClrTx/>
              <a:buSzTx/>
              <a:buFontTx/>
              <a:buNone/>
              <a:tabLst/>
              <a:defRPr/>
            </a:pPr>
            <a:r>
              <a:rPr kumimoji="0" lang="en-AU" sz="2200" b="0" i="0" u="none" strike="noStrike" kern="1200" cap="none" spc="0" normalizeH="0" baseline="0" noProof="0" dirty="0">
                <a:ln>
                  <a:noFill/>
                </a:ln>
                <a:solidFill>
                  <a:prstClr val="black"/>
                </a:solidFill>
                <a:effectLst/>
                <a:uLnTx/>
                <a:uFillTx/>
                <a:latin typeface="Calibri"/>
                <a:ea typeface="+mn-ea"/>
                <a:cs typeface="+mn-cs"/>
              </a:rPr>
              <a:t>Correct Statement of Compliance (Reg.32(5) Sub. (Proc.) </a:t>
            </a:r>
            <a:r>
              <a:rPr kumimoji="0" lang="en-AU" sz="2200" b="0" i="0" u="none" strike="noStrike" kern="1200" cap="none" spc="0" normalizeH="0" baseline="0" noProof="0" dirty="0" err="1">
                <a:ln>
                  <a:noFill/>
                </a:ln>
                <a:solidFill>
                  <a:prstClr val="black"/>
                </a:solidFill>
                <a:effectLst/>
                <a:uLnTx/>
                <a:uFillTx/>
                <a:latin typeface="Calibri"/>
                <a:ea typeface="+mn-ea"/>
                <a:cs typeface="+mn-cs"/>
              </a:rPr>
              <a:t>Regs</a:t>
            </a:r>
            <a:r>
              <a:rPr kumimoji="0" lang="en-AU" sz="2200" b="0" i="0" u="none" strike="noStrike" kern="1200" cap="none" spc="0" normalizeH="0" baseline="0" noProof="0" dirty="0">
                <a:ln>
                  <a:noFill/>
                </a:ln>
                <a:solidFill>
                  <a:prstClr val="black"/>
                </a:solidFill>
                <a:effectLst/>
                <a:uLnTx/>
                <a:uFillTx/>
                <a:latin typeface="Calibri"/>
                <a:ea typeface="+mn-ea"/>
                <a:cs typeface="+mn-cs"/>
              </a:rPr>
              <a:t>. 2011) – Form 14</a:t>
            </a:r>
          </a:p>
        </p:txBody>
      </p:sp>
      <p:sp>
        <p:nvSpPr>
          <p:cNvPr id="26" name="Rectangle 25">
            <a:extLst>
              <a:ext uri="{FF2B5EF4-FFF2-40B4-BE49-F238E27FC236}">
                <a16:creationId xmlns:a16="http://schemas.microsoft.com/office/drawing/2014/main" id="{5F36124F-BF12-4EDA-96F5-7B2EDB0F6E91}"/>
              </a:ext>
            </a:extLst>
          </p:cNvPr>
          <p:cNvSpPr/>
          <p:nvPr/>
        </p:nvSpPr>
        <p:spPr>
          <a:xfrm>
            <a:off x="4995203" y="7254133"/>
            <a:ext cx="9948736" cy="686417"/>
          </a:xfrm>
          <a:prstGeom prst="rect">
            <a:avLst/>
          </a:prstGeom>
          <a:solidFill>
            <a:schemeClr val="accent6">
              <a:lumMod val="20000"/>
              <a:lumOff val="80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361950" marR="0" lvl="2" indent="-361950" algn="l" defTabSz="914400" rtl="0" eaLnBrk="1" fontAlgn="auto" latinLnBrk="0" hangingPunct="1">
              <a:lnSpc>
                <a:spcPct val="100000"/>
              </a:lnSpc>
              <a:spcBef>
                <a:spcPct val="20000"/>
              </a:spcBef>
              <a:spcAft>
                <a:spcPts val="0"/>
              </a:spcAft>
              <a:buClrTx/>
              <a:buSzTx/>
              <a:buFontTx/>
              <a:buNone/>
              <a:tabLst/>
              <a:defRPr/>
            </a:pPr>
            <a:r>
              <a:rPr kumimoji="0" lang="en-AU" sz="2200" b="0" i="0" u="none" strike="noStrike" kern="1200" cap="none" spc="0" normalizeH="0" baseline="0" noProof="0" dirty="0">
                <a:ln>
                  <a:noFill/>
                </a:ln>
                <a:solidFill>
                  <a:srgbClr val="393838"/>
                </a:solidFill>
                <a:effectLst/>
                <a:uLnTx/>
                <a:uFillTx/>
                <a:latin typeface="Arial"/>
                <a:ea typeface="+mn-ea"/>
                <a:cs typeface="+mn-cs"/>
              </a:rPr>
              <a:t>Parcel and folio history</a:t>
            </a:r>
          </a:p>
        </p:txBody>
      </p:sp>
      <p:sp>
        <p:nvSpPr>
          <p:cNvPr id="5" name="Oval 4">
            <a:extLst>
              <a:ext uri="{FF2B5EF4-FFF2-40B4-BE49-F238E27FC236}">
                <a16:creationId xmlns:a16="http://schemas.microsoft.com/office/drawing/2014/main" id="{24E761F4-0465-4A0A-8B53-306D2F91453B}"/>
              </a:ext>
            </a:extLst>
          </p:cNvPr>
          <p:cNvSpPr/>
          <p:nvPr/>
        </p:nvSpPr>
        <p:spPr>
          <a:xfrm>
            <a:off x="2954216" y="3062621"/>
            <a:ext cx="520505" cy="531673"/>
          </a:xfrm>
          <a:prstGeom prst="ellipse">
            <a:avLst/>
          </a:prstGeom>
          <a:solidFill>
            <a:srgbClr val="FFC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816696" rtl="0" eaLnBrk="1" fontAlgn="auto" latinLnBrk="0" hangingPunct="1">
              <a:lnSpc>
                <a:spcPct val="100000"/>
              </a:lnSpc>
              <a:spcBef>
                <a:spcPts val="0"/>
              </a:spcBef>
              <a:spcAft>
                <a:spcPts val="0"/>
              </a:spcAft>
              <a:buClrTx/>
              <a:buSzTx/>
              <a:buFontTx/>
              <a:buNone/>
              <a:tabLst/>
              <a:defRPr/>
            </a:pPr>
            <a:r>
              <a:rPr kumimoji="0" lang="en-AU" sz="2000" b="0" i="0" u="none" strike="noStrike" kern="1200" cap="none" spc="0" normalizeH="0" baseline="0" noProof="0" dirty="0">
                <a:ln>
                  <a:noFill/>
                </a:ln>
                <a:solidFill>
                  <a:prstClr val="black"/>
                </a:solidFill>
                <a:effectLst/>
                <a:uLnTx/>
                <a:uFillTx/>
                <a:latin typeface="Calibri"/>
                <a:ea typeface="+mn-ea"/>
                <a:cs typeface="+mn-cs"/>
              </a:rPr>
              <a:t>1</a:t>
            </a:r>
          </a:p>
        </p:txBody>
      </p:sp>
      <p:sp>
        <p:nvSpPr>
          <p:cNvPr id="27" name="Oval 26">
            <a:extLst>
              <a:ext uri="{FF2B5EF4-FFF2-40B4-BE49-F238E27FC236}">
                <a16:creationId xmlns:a16="http://schemas.microsoft.com/office/drawing/2014/main" id="{E5893754-7C90-4171-A76F-427581059162}"/>
              </a:ext>
            </a:extLst>
          </p:cNvPr>
          <p:cNvSpPr/>
          <p:nvPr/>
        </p:nvSpPr>
        <p:spPr>
          <a:xfrm>
            <a:off x="2954215" y="4215644"/>
            <a:ext cx="520505" cy="531673"/>
          </a:xfrm>
          <a:prstGeom prst="ellipse">
            <a:avLst/>
          </a:prstGeom>
          <a:solidFill>
            <a:srgbClr val="FFC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816696" rtl="0" eaLnBrk="1" fontAlgn="auto" latinLnBrk="0" hangingPunct="1">
              <a:lnSpc>
                <a:spcPct val="100000"/>
              </a:lnSpc>
              <a:spcBef>
                <a:spcPts val="0"/>
              </a:spcBef>
              <a:spcAft>
                <a:spcPts val="0"/>
              </a:spcAft>
              <a:buClrTx/>
              <a:buSzTx/>
              <a:buFontTx/>
              <a:buNone/>
              <a:tabLst/>
              <a:defRPr/>
            </a:pPr>
            <a:r>
              <a:rPr kumimoji="0" lang="en-AU" sz="2000" b="0" i="0" u="none" strike="noStrike" kern="1200" cap="none" spc="0" normalizeH="0" baseline="0" noProof="0" dirty="0">
                <a:ln>
                  <a:noFill/>
                </a:ln>
                <a:solidFill>
                  <a:prstClr val="black"/>
                </a:solidFill>
                <a:effectLst/>
                <a:uLnTx/>
                <a:uFillTx/>
                <a:latin typeface="Calibri"/>
                <a:ea typeface="+mn-ea"/>
                <a:cs typeface="+mn-cs"/>
              </a:rPr>
              <a:t>2</a:t>
            </a:r>
          </a:p>
        </p:txBody>
      </p:sp>
      <p:sp>
        <p:nvSpPr>
          <p:cNvPr id="28" name="Oval 27">
            <a:extLst>
              <a:ext uri="{FF2B5EF4-FFF2-40B4-BE49-F238E27FC236}">
                <a16:creationId xmlns:a16="http://schemas.microsoft.com/office/drawing/2014/main" id="{69F1628C-2BFF-4B1F-95B1-D83E382F63BF}"/>
              </a:ext>
            </a:extLst>
          </p:cNvPr>
          <p:cNvSpPr/>
          <p:nvPr/>
        </p:nvSpPr>
        <p:spPr>
          <a:xfrm>
            <a:off x="2954216" y="5368667"/>
            <a:ext cx="520505" cy="531673"/>
          </a:xfrm>
          <a:prstGeom prst="ellipse">
            <a:avLst/>
          </a:prstGeom>
          <a:solidFill>
            <a:srgbClr val="FFC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816696" rtl="0" eaLnBrk="1" fontAlgn="auto" latinLnBrk="0" hangingPunct="1">
              <a:lnSpc>
                <a:spcPct val="100000"/>
              </a:lnSpc>
              <a:spcBef>
                <a:spcPts val="0"/>
              </a:spcBef>
              <a:spcAft>
                <a:spcPts val="0"/>
              </a:spcAft>
              <a:buClrTx/>
              <a:buSzTx/>
              <a:buFontTx/>
              <a:buNone/>
              <a:tabLst/>
              <a:defRPr/>
            </a:pPr>
            <a:r>
              <a:rPr kumimoji="0" lang="en-AU" sz="2000" b="0" i="0" u="none" strike="noStrike" kern="1200" cap="none" spc="0" normalizeH="0" baseline="0" noProof="0" dirty="0">
                <a:ln>
                  <a:noFill/>
                </a:ln>
                <a:solidFill>
                  <a:prstClr val="black"/>
                </a:solidFill>
                <a:effectLst/>
                <a:uLnTx/>
                <a:uFillTx/>
                <a:latin typeface="Calibri"/>
                <a:ea typeface="+mn-ea"/>
                <a:cs typeface="+mn-cs"/>
              </a:rPr>
              <a:t>3</a:t>
            </a:r>
          </a:p>
        </p:txBody>
      </p:sp>
      <p:sp>
        <p:nvSpPr>
          <p:cNvPr id="29" name="Oval 28">
            <a:extLst>
              <a:ext uri="{FF2B5EF4-FFF2-40B4-BE49-F238E27FC236}">
                <a16:creationId xmlns:a16="http://schemas.microsoft.com/office/drawing/2014/main" id="{A6598B77-3AB4-45B2-B349-17FD95A82788}"/>
              </a:ext>
            </a:extLst>
          </p:cNvPr>
          <p:cNvSpPr/>
          <p:nvPr/>
        </p:nvSpPr>
        <p:spPr>
          <a:xfrm>
            <a:off x="2954216" y="6926597"/>
            <a:ext cx="520505" cy="531673"/>
          </a:xfrm>
          <a:prstGeom prst="ellipse">
            <a:avLst/>
          </a:prstGeom>
          <a:solidFill>
            <a:srgbClr val="FFC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816696" rtl="0" eaLnBrk="1" fontAlgn="auto" latinLnBrk="0" hangingPunct="1">
              <a:lnSpc>
                <a:spcPct val="100000"/>
              </a:lnSpc>
              <a:spcBef>
                <a:spcPts val="0"/>
              </a:spcBef>
              <a:spcAft>
                <a:spcPts val="0"/>
              </a:spcAft>
              <a:buClrTx/>
              <a:buSzTx/>
              <a:buFontTx/>
              <a:buNone/>
              <a:tabLst/>
              <a:defRPr/>
            </a:pPr>
            <a:r>
              <a:rPr kumimoji="0" lang="en-AU" sz="2000" b="0" i="0" u="none" strike="noStrike" kern="1200" cap="none" spc="0" normalizeH="0" baseline="0" noProof="0" dirty="0">
                <a:ln>
                  <a:noFill/>
                </a:ln>
                <a:solidFill>
                  <a:prstClr val="black"/>
                </a:solidFill>
                <a:effectLst/>
                <a:uLnTx/>
                <a:uFillTx/>
                <a:latin typeface="Calibri"/>
                <a:ea typeface="+mn-ea"/>
                <a:cs typeface="+mn-cs"/>
              </a:rPr>
              <a:t>4</a:t>
            </a:r>
          </a:p>
        </p:txBody>
      </p:sp>
    </p:spTree>
    <p:extLst>
      <p:ext uri="{BB962C8B-B14F-4D97-AF65-F5344CB8AC3E}">
        <p14:creationId xmlns:p14="http://schemas.microsoft.com/office/powerpoint/2010/main" val="630612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6" grpId="0" animBg="1"/>
      <p:bldP spid="5" grpId="0" animBg="1"/>
      <p:bldP spid="27" grpId="0" animBg="1"/>
      <p:bldP spid="28" grpId="0" animBg="1"/>
      <p:bldP spid="2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Naming Easements</a:t>
            </a:r>
          </a:p>
        </p:txBody>
      </p:sp>
      <p:pic>
        <p:nvPicPr>
          <p:cNvPr id="6" name="Picture 5">
            <a:extLst>
              <a:ext uri="{FF2B5EF4-FFF2-40B4-BE49-F238E27FC236}">
                <a16:creationId xmlns:a16="http://schemas.microsoft.com/office/drawing/2014/main" id="{63FF1346-3DE9-45A4-98A1-C9142AB1BECA}"/>
              </a:ext>
            </a:extLst>
          </p:cNvPr>
          <p:cNvPicPr>
            <a:picLocks noChangeAspect="1"/>
          </p:cNvPicPr>
          <p:nvPr/>
        </p:nvPicPr>
        <p:blipFill rotWithShape="1">
          <a:blip r:embed="rId2"/>
          <a:srcRect t="7027" b="20421"/>
          <a:stretch/>
        </p:blipFill>
        <p:spPr>
          <a:xfrm>
            <a:off x="1536192" y="2307103"/>
            <a:ext cx="14484096" cy="7005710"/>
          </a:xfrm>
          <a:prstGeom prst="rect">
            <a:avLst/>
          </a:prstGeom>
        </p:spPr>
      </p:pic>
      <p:sp>
        <p:nvSpPr>
          <p:cNvPr id="7" name="Rectangle 6">
            <a:extLst>
              <a:ext uri="{FF2B5EF4-FFF2-40B4-BE49-F238E27FC236}">
                <a16:creationId xmlns:a16="http://schemas.microsoft.com/office/drawing/2014/main" id="{2F7AA615-45B3-4AB2-8AA4-B463F6C3940C}"/>
              </a:ext>
            </a:extLst>
          </p:cNvPr>
          <p:cNvSpPr/>
          <p:nvPr/>
        </p:nvSpPr>
        <p:spPr>
          <a:xfrm>
            <a:off x="1536192" y="2307103"/>
            <a:ext cx="14484096" cy="7005710"/>
          </a:xfrm>
          <a:prstGeom prst="rect">
            <a:avLst/>
          </a:prstGeom>
          <a:solidFill>
            <a:schemeClr val="bg1">
              <a:lumMod val="95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816696" rtl="0" eaLnBrk="1" fontAlgn="auto" latinLnBrk="0" hangingPunct="1">
              <a:lnSpc>
                <a:spcPct val="100000"/>
              </a:lnSpc>
              <a:spcBef>
                <a:spcPts val="0"/>
              </a:spcBef>
              <a:spcAft>
                <a:spcPts val="0"/>
              </a:spcAft>
              <a:buClrTx/>
              <a:buSzTx/>
              <a:buFontTx/>
              <a:buNone/>
              <a:tabLst/>
              <a:defRPr/>
            </a:pPr>
            <a:endParaRPr kumimoji="0" lang="en-AU" sz="3200" b="0" i="0" u="none" strike="noStrike" kern="1200" cap="none" spc="0" normalizeH="0" baseline="0" noProof="0">
              <a:ln>
                <a:noFill/>
              </a:ln>
              <a:solidFill>
                <a:prstClr val="white"/>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B9BF27C2-AA2A-4E4F-8514-95EB0848E1C0}"/>
              </a:ext>
            </a:extLst>
          </p:cNvPr>
          <p:cNvSpPr/>
          <p:nvPr/>
        </p:nvSpPr>
        <p:spPr>
          <a:xfrm>
            <a:off x="1742611" y="2826911"/>
            <a:ext cx="2632442" cy="5966089"/>
          </a:xfrm>
          <a:prstGeom prst="rect">
            <a:avLst/>
          </a:prstGeom>
          <a:solidFill>
            <a:schemeClr val="accent6">
              <a:lumMod val="20000"/>
              <a:lumOff val="80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816696" rtl="0" eaLnBrk="1" fontAlgn="auto" latinLnBrk="0" hangingPunct="1">
              <a:lnSpc>
                <a:spcPct val="100000"/>
              </a:lnSpc>
              <a:spcBef>
                <a:spcPts val="0"/>
              </a:spcBef>
              <a:spcAft>
                <a:spcPts val="0"/>
              </a:spcAft>
              <a:buClrTx/>
              <a:buSzTx/>
              <a:buFontTx/>
              <a:buNone/>
              <a:tabLst/>
              <a:defRPr/>
            </a:pPr>
            <a:r>
              <a:rPr kumimoji="0" lang="en-AU" sz="2400" b="0" i="0" u="none" strike="noStrike" kern="1200" cap="none" spc="0" normalizeH="0" baseline="0" noProof="0" dirty="0">
                <a:ln>
                  <a:noFill/>
                </a:ln>
                <a:solidFill>
                  <a:prstClr val="black"/>
                </a:solidFill>
                <a:effectLst/>
                <a:uLnTx/>
                <a:uFillTx/>
                <a:latin typeface="Calibri"/>
                <a:ea typeface="+mn-ea"/>
                <a:cs typeface="+mn-cs"/>
              </a:rPr>
              <a:t>Discussion between Office of Geographic Names and Subdivision and Application and Survey </a:t>
            </a:r>
          </a:p>
        </p:txBody>
      </p:sp>
      <p:sp>
        <p:nvSpPr>
          <p:cNvPr id="12" name="Rectangle 11">
            <a:extLst>
              <a:ext uri="{FF2B5EF4-FFF2-40B4-BE49-F238E27FC236}">
                <a16:creationId xmlns:a16="http://schemas.microsoft.com/office/drawing/2014/main" id="{F16DFC4C-5A5B-4DAA-B279-EBD6573F3682}"/>
              </a:ext>
            </a:extLst>
          </p:cNvPr>
          <p:cNvSpPr/>
          <p:nvPr/>
        </p:nvSpPr>
        <p:spPr>
          <a:xfrm>
            <a:off x="4614857" y="2826910"/>
            <a:ext cx="2632442" cy="5966089"/>
          </a:xfrm>
          <a:prstGeom prst="rect">
            <a:avLst/>
          </a:prstGeom>
          <a:solidFill>
            <a:schemeClr val="accent6">
              <a:lumMod val="20000"/>
              <a:lumOff val="80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816696" rtl="0" eaLnBrk="1" fontAlgn="auto" latinLnBrk="0" hangingPunct="1">
              <a:lnSpc>
                <a:spcPct val="100000"/>
              </a:lnSpc>
              <a:spcBef>
                <a:spcPts val="0"/>
              </a:spcBef>
              <a:spcAft>
                <a:spcPts val="0"/>
              </a:spcAft>
              <a:buClrTx/>
              <a:buSzTx/>
              <a:buFontTx/>
              <a:buNone/>
              <a:tabLst/>
              <a:defRPr/>
            </a:pPr>
            <a:r>
              <a:rPr kumimoji="0" lang="en-AU" sz="2400" b="0" i="0" u="none" strike="noStrike" kern="1200" cap="none" spc="0" normalizeH="0" baseline="0" noProof="0" dirty="0">
                <a:ln>
                  <a:noFill/>
                </a:ln>
                <a:solidFill>
                  <a:prstClr val="black"/>
                </a:solidFill>
                <a:effectLst/>
                <a:uLnTx/>
                <a:uFillTx/>
                <a:latin typeface="Calibri"/>
                <a:ea typeface="+mn-ea"/>
                <a:cs typeface="+mn-cs"/>
              </a:rPr>
              <a:t>Naming of easements via plans is not appropriate</a:t>
            </a:r>
          </a:p>
        </p:txBody>
      </p:sp>
      <p:sp>
        <p:nvSpPr>
          <p:cNvPr id="15" name="Rectangle 14">
            <a:extLst>
              <a:ext uri="{FF2B5EF4-FFF2-40B4-BE49-F238E27FC236}">
                <a16:creationId xmlns:a16="http://schemas.microsoft.com/office/drawing/2014/main" id="{C0A3A0C7-7C09-4D6A-8F9D-2DD5AE07A72D}"/>
              </a:ext>
            </a:extLst>
          </p:cNvPr>
          <p:cNvSpPr/>
          <p:nvPr/>
        </p:nvSpPr>
        <p:spPr>
          <a:xfrm>
            <a:off x="7487103" y="2826912"/>
            <a:ext cx="2632442" cy="5966089"/>
          </a:xfrm>
          <a:prstGeom prst="rect">
            <a:avLst/>
          </a:prstGeom>
          <a:solidFill>
            <a:schemeClr val="accent6">
              <a:lumMod val="20000"/>
              <a:lumOff val="80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816696" rtl="0" eaLnBrk="1" fontAlgn="auto" latinLnBrk="0" hangingPunct="1">
              <a:lnSpc>
                <a:spcPct val="100000"/>
              </a:lnSpc>
              <a:spcBef>
                <a:spcPts val="0"/>
              </a:spcBef>
              <a:spcAft>
                <a:spcPts val="0"/>
              </a:spcAft>
              <a:buClrTx/>
              <a:buSzTx/>
              <a:buFontTx/>
              <a:buNone/>
              <a:tabLst/>
              <a:defRPr/>
            </a:pPr>
            <a:r>
              <a:rPr kumimoji="0" lang="en-AU" sz="2400" b="0" i="0" u="none" strike="noStrike" kern="1200" cap="none" spc="0" normalizeH="0" baseline="0" noProof="0" dirty="0">
                <a:ln>
                  <a:noFill/>
                </a:ln>
                <a:solidFill>
                  <a:prstClr val="black"/>
                </a:solidFill>
                <a:effectLst/>
                <a:uLnTx/>
                <a:uFillTx/>
                <a:latin typeface="Calibri"/>
                <a:ea typeface="+mn-ea"/>
                <a:cs typeface="+mn-cs"/>
              </a:rPr>
              <a:t>Use NES to capture easements to be named</a:t>
            </a:r>
          </a:p>
        </p:txBody>
      </p:sp>
      <p:sp>
        <p:nvSpPr>
          <p:cNvPr id="17" name="Rectangle 16">
            <a:extLst>
              <a:ext uri="{FF2B5EF4-FFF2-40B4-BE49-F238E27FC236}">
                <a16:creationId xmlns:a16="http://schemas.microsoft.com/office/drawing/2014/main" id="{A62E740F-B8C2-4290-BEFD-0D97F158CCD5}"/>
              </a:ext>
            </a:extLst>
          </p:cNvPr>
          <p:cNvSpPr/>
          <p:nvPr/>
        </p:nvSpPr>
        <p:spPr>
          <a:xfrm>
            <a:off x="10359350" y="2826910"/>
            <a:ext cx="2632442" cy="5966089"/>
          </a:xfrm>
          <a:prstGeom prst="rect">
            <a:avLst/>
          </a:prstGeom>
          <a:solidFill>
            <a:schemeClr val="accent6">
              <a:lumMod val="20000"/>
              <a:lumOff val="80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816696" rtl="0" eaLnBrk="1" fontAlgn="auto" latinLnBrk="0" hangingPunct="1">
              <a:lnSpc>
                <a:spcPct val="100000"/>
              </a:lnSpc>
              <a:spcBef>
                <a:spcPts val="0"/>
              </a:spcBef>
              <a:spcAft>
                <a:spcPts val="0"/>
              </a:spcAft>
              <a:buClrTx/>
              <a:buSzTx/>
              <a:buFontTx/>
              <a:buNone/>
              <a:tabLst/>
              <a:defRPr/>
            </a:pPr>
            <a:r>
              <a:rPr kumimoji="0" lang="en-AU" sz="2400" b="0" i="0" u="none" strike="noStrike" kern="1200" cap="none" spc="0" normalizeH="0" baseline="0" noProof="0" dirty="0">
                <a:ln>
                  <a:noFill/>
                </a:ln>
                <a:solidFill>
                  <a:prstClr val="black"/>
                </a:solidFill>
                <a:effectLst/>
                <a:uLnTx/>
                <a:uFillTx/>
                <a:latin typeface="Calibri"/>
                <a:ea typeface="+mn-ea"/>
                <a:cs typeface="+mn-cs"/>
              </a:rPr>
              <a:t>If residents are unaffected – surveyors work with Council on name – seek councillor approval – submit a NES CR to have name gazetted and registered – name appears on </a:t>
            </a:r>
            <a:r>
              <a:rPr kumimoji="0" lang="en-AU" sz="2400" b="0" i="0" u="none" strike="noStrike" kern="1200" cap="none" spc="0" normalizeH="0" baseline="0" noProof="0" dirty="0" err="1">
                <a:ln>
                  <a:noFill/>
                </a:ln>
                <a:solidFill>
                  <a:prstClr val="black"/>
                </a:solidFill>
                <a:effectLst/>
                <a:uLnTx/>
                <a:uFillTx/>
                <a:latin typeface="Calibri"/>
                <a:ea typeface="+mn-ea"/>
                <a:cs typeface="+mn-cs"/>
              </a:rPr>
              <a:t>VICmap</a:t>
            </a:r>
            <a:r>
              <a:rPr kumimoji="0" lang="en-AU" sz="2400" b="0" i="0" u="none" strike="noStrike" kern="1200" cap="none" spc="0" normalizeH="0" baseline="0" noProof="0" dirty="0">
                <a:ln>
                  <a:noFill/>
                </a:ln>
                <a:solidFill>
                  <a:prstClr val="black"/>
                </a:solidFill>
                <a:effectLst/>
                <a:uLnTx/>
                <a:uFillTx/>
                <a:latin typeface="Calibri"/>
                <a:ea typeface="+mn-ea"/>
                <a:cs typeface="+mn-cs"/>
              </a:rPr>
              <a:t>.</a:t>
            </a:r>
          </a:p>
        </p:txBody>
      </p:sp>
      <p:sp>
        <p:nvSpPr>
          <p:cNvPr id="18" name="Rectangle 17">
            <a:extLst>
              <a:ext uri="{FF2B5EF4-FFF2-40B4-BE49-F238E27FC236}">
                <a16:creationId xmlns:a16="http://schemas.microsoft.com/office/drawing/2014/main" id="{ADDFB639-C7E1-4A16-8B0F-944E224E973E}"/>
              </a:ext>
            </a:extLst>
          </p:cNvPr>
          <p:cNvSpPr/>
          <p:nvPr/>
        </p:nvSpPr>
        <p:spPr>
          <a:xfrm>
            <a:off x="13231597" y="2826909"/>
            <a:ext cx="2632442" cy="5966089"/>
          </a:xfrm>
          <a:prstGeom prst="rect">
            <a:avLst/>
          </a:prstGeom>
          <a:solidFill>
            <a:schemeClr val="accent6">
              <a:lumMod val="20000"/>
              <a:lumOff val="80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816696" rtl="0" eaLnBrk="1" fontAlgn="auto" latinLnBrk="0" hangingPunct="1">
              <a:lnSpc>
                <a:spcPct val="100000"/>
              </a:lnSpc>
              <a:spcBef>
                <a:spcPts val="0"/>
              </a:spcBef>
              <a:spcAft>
                <a:spcPts val="0"/>
              </a:spcAft>
              <a:buClrTx/>
              <a:buSzTx/>
              <a:buFontTx/>
              <a:buNone/>
              <a:tabLst/>
              <a:defRPr/>
            </a:pPr>
            <a:r>
              <a:rPr kumimoji="0" lang="en-AU" sz="2400" b="0" i="0" u="none" strike="noStrike" kern="1200" cap="none" spc="0" normalizeH="0" baseline="0" noProof="0" dirty="0">
                <a:ln>
                  <a:noFill/>
                </a:ln>
                <a:solidFill>
                  <a:prstClr val="black"/>
                </a:solidFill>
                <a:effectLst/>
                <a:uLnTx/>
                <a:uFillTx/>
                <a:latin typeface="Calibri"/>
                <a:ea typeface="+mn-ea"/>
                <a:cs typeface="+mn-cs"/>
              </a:rPr>
              <a:t>If residents directly affected – Council consult with residents prior to seeking councillor approval – follow the above steps.</a:t>
            </a: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95264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5" grpId="0" animBg="1"/>
      <p:bldP spid="17" grpId="0" animBg="1"/>
      <p:bldP spid="1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NICO</a:t>
            </a:r>
          </a:p>
        </p:txBody>
      </p:sp>
      <p:sp>
        <p:nvSpPr>
          <p:cNvPr id="4" name="Rectangle 3">
            <a:extLst>
              <a:ext uri="{FF2B5EF4-FFF2-40B4-BE49-F238E27FC236}">
                <a16:creationId xmlns:a16="http://schemas.microsoft.com/office/drawing/2014/main" id="{A3883718-DC5B-4761-BA06-6C38E8F87E38}"/>
              </a:ext>
            </a:extLst>
          </p:cNvPr>
          <p:cNvSpPr/>
          <p:nvPr/>
        </p:nvSpPr>
        <p:spPr>
          <a:xfrm>
            <a:off x="914400" y="2518117"/>
            <a:ext cx="16107508" cy="6654018"/>
          </a:xfrm>
          <a:prstGeom prst="rect">
            <a:avLst/>
          </a:prstGeom>
          <a:solidFill>
            <a:schemeClr val="bg1">
              <a:lumMod val="95000"/>
            </a:schemeClr>
          </a:solidFill>
          <a:ln w="57150">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pPr marL="114300" marR="0" lvl="0" indent="0" algn="l" defTabSz="816696" rtl="0" eaLnBrk="1" fontAlgn="auto" latinLnBrk="0" hangingPunct="1">
              <a:lnSpc>
                <a:spcPct val="100000"/>
              </a:lnSpc>
              <a:spcBef>
                <a:spcPts val="0"/>
              </a:spcBef>
              <a:spcAft>
                <a:spcPts val="0"/>
              </a:spcAft>
              <a:buClrTx/>
              <a:buSzTx/>
              <a:buFontTx/>
              <a:buNone/>
              <a:tabLst/>
              <a:defRPr/>
            </a:pPr>
            <a:endParaRPr kumimoji="0" lang="en-AU" sz="3200" b="0" i="0" u="none" strike="noStrike" kern="1200" cap="none" spc="0" normalizeH="0" baseline="0" noProof="0" dirty="0">
              <a:ln>
                <a:noFill/>
              </a:ln>
              <a:solidFill>
                <a:prstClr val="white"/>
              </a:solidFill>
              <a:effectLst/>
              <a:uLnTx/>
              <a:uFillTx/>
              <a:latin typeface="Calibri"/>
              <a:ea typeface="+mn-ea"/>
              <a:cs typeface="+mn-cs"/>
            </a:endParaRPr>
          </a:p>
          <a:p>
            <a:pPr marL="114300" marR="0" lvl="0" indent="0" algn="l" defTabSz="816696" rtl="0" eaLnBrk="1" fontAlgn="auto" latinLnBrk="0" hangingPunct="1">
              <a:lnSpc>
                <a:spcPct val="100000"/>
              </a:lnSpc>
              <a:spcBef>
                <a:spcPts val="0"/>
              </a:spcBef>
              <a:spcAft>
                <a:spcPts val="0"/>
              </a:spcAft>
              <a:buClrTx/>
              <a:buSzTx/>
              <a:buFontTx/>
              <a:buNone/>
              <a:tabLst/>
              <a:defRPr/>
            </a:pPr>
            <a:endParaRPr kumimoji="0" lang="en-AU" sz="3200" b="0" i="0" u="none" strike="noStrike" kern="1200" cap="none" spc="0" normalizeH="0" baseline="0" noProof="0" dirty="0">
              <a:ln>
                <a:noFill/>
              </a:ln>
              <a:solidFill>
                <a:prstClr val="white"/>
              </a:solidFill>
              <a:effectLst/>
              <a:uLnTx/>
              <a:uFillTx/>
              <a:latin typeface="Calibri"/>
              <a:ea typeface="+mn-ea"/>
              <a:cs typeface="+mn-cs"/>
            </a:endParaRPr>
          </a:p>
          <a:p>
            <a:pPr marL="114300" marR="0" lvl="0" indent="0" algn="l" defTabSz="816696" rtl="0" eaLnBrk="1" fontAlgn="auto" latinLnBrk="0" hangingPunct="1">
              <a:lnSpc>
                <a:spcPct val="100000"/>
              </a:lnSpc>
              <a:spcBef>
                <a:spcPts val="0"/>
              </a:spcBef>
              <a:spcAft>
                <a:spcPts val="0"/>
              </a:spcAft>
              <a:buClrTx/>
              <a:buSzTx/>
              <a:buFontTx/>
              <a:buNone/>
              <a:tabLst/>
              <a:defRPr/>
            </a:pPr>
            <a:endParaRPr kumimoji="0" lang="en-AU" sz="3200" b="0" i="0" u="none" strike="noStrike" kern="1200" cap="none" spc="0" normalizeH="0" baseline="0" noProof="0" dirty="0">
              <a:ln>
                <a:noFill/>
              </a:ln>
              <a:solidFill>
                <a:prstClr val="white"/>
              </a:solidFill>
              <a:effectLst/>
              <a:uLnTx/>
              <a:uFillTx/>
              <a:latin typeface="Calibri"/>
              <a:ea typeface="+mn-ea"/>
              <a:cs typeface="+mn-cs"/>
            </a:endParaRPr>
          </a:p>
          <a:p>
            <a:pPr marL="114300" marR="0" lvl="0" indent="0" algn="l" defTabSz="816696" rtl="0" eaLnBrk="1" fontAlgn="auto" latinLnBrk="0" hangingPunct="1">
              <a:lnSpc>
                <a:spcPct val="100000"/>
              </a:lnSpc>
              <a:spcBef>
                <a:spcPts val="0"/>
              </a:spcBef>
              <a:spcAft>
                <a:spcPts val="0"/>
              </a:spcAft>
              <a:buClrTx/>
              <a:buSzTx/>
              <a:buFontTx/>
              <a:buNone/>
              <a:tabLst/>
              <a:defRPr/>
            </a:pPr>
            <a:endParaRPr kumimoji="0" lang="en-AU" sz="3200" b="0" i="0" u="none" strike="noStrike" kern="1200" cap="none" spc="0" normalizeH="0" baseline="0" noProof="0" dirty="0">
              <a:ln>
                <a:noFill/>
              </a:ln>
              <a:solidFill>
                <a:prstClr val="white"/>
              </a:solidFill>
              <a:effectLst/>
              <a:uLnTx/>
              <a:uFillTx/>
              <a:latin typeface="Calibri"/>
              <a:ea typeface="+mn-ea"/>
              <a:cs typeface="+mn-cs"/>
            </a:endParaRPr>
          </a:p>
          <a:p>
            <a:pPr marL="114300" marR="0" lvl="0" indent="0" algn="l" defTabSz="816696" rtl="0" eaLnBrk="1" fontAlgn="auto" latinLnBrk="0" hangingPunct="1">
              <a:lnSpc>
                <a:spcPct val="100000"/>
              </a:lnSpc>
              <a:spcBef>
                <a:spcPts val="0"/>
              </a:spcBef>
              <a:spcAft>
                <a:spcPts val="0"/>
              </a:spcAft>
              <a:buClrTx/>
              <a:buSzTx/>
              <a:buFontTx/>
              <a:buNone/>
              <a:tabLst/>
              <a:defRPr/>
            </a:pPr>
            <a:endParaRPr kumimoji="0" lang="en-AU" sz="3200" b="0" i="0" u="none" strike="noStrike" kern="1200" cap="none" spc="0" normalizeH="0" baseline="0" noProof="0" dirty="0">
              <a:ln>
                <a:noFill/>
              </a:ln>
              <a:solidFill>
                <a:prstClr val="white"/>
              </a:solidFill>
              <a:effectLst/>
              <a:uLnTx/>
              <a:uFillTx/>
              <a:latin typeface="Calibri"/>
              <a:ea typeface="+mn-ea"/>
              <a:cs typeface="+mn-cs"/>
            </a:endParaRPr>
          </a:p>
          <a:p>
            <a:pPr marL="114300" marR="0" lvl="0" indent="0" algn="l" defTabSz="816696" rtl="0" eaLnBrk="1" fontAlgn="auto" latinLnBrk="0" hangingPunct="1">
              <a:lnSpc>
                <a:spcPct val="100000"/>
              </a:lnSpc>
              <a:spcBef>
                <a:spcPts val="0"/>
              </a:spcBef>
              <a:spcAft>
                <a:spcPts val="0"/>
              </a:spcAft>
              <a:buClrTx/>
              <a:buSzTx/>
              <a:buFontTx/>
              <a:buNone/>
              <a:tabLst/>
              <a:defRPr/>
            </a:pPr>
            <a:endParaRPr kumimoji="0" lang="en-AU" sz="3200" b="0" i="0" u="none" strike="noStrike" kern="1200" cap="none" spc="0" normalizeH="0" baseline="0" noProof="0" dirty="0">
              <a:ln>
                <a:noFill/>
              </a:ln>
              <a:solidFill>
                <a:prstClr val="white"/>
              </a:solidFill>
              <a:effectLst/>
              <a:uLnTx/>
              <a:uFillTx/>
              <a:latin typeface="Calibri"/>
              <a:ea typeface="+mn-ea"/>
              <a:cs typeface="+mn-cs"/>
            </a:endParaRPr>
          </a:p>
          <a:p>
            <a:pPr marL="114300" marR="0" lvl="0" indent="0" algn="l" defTabSz="816696" rtl="0" eaLnBrk="1" fontAlgn="auto" latinLnBrk="0" hangingPunct="1">
              <a:lnSpc>
                <a:spcPct val="100000"/>
              </a:lnSpc>
              <a:spcBef>
                <a:spcPts val="0"/>
              </a:spcBef>
              <a:spcAft>
                <a:spcPts val="0"/>
              </a:spcAft>
              <a:buClrTx/>
              <a:buSzTx/>
              <a:buFontTx/>
              <a:buNone/>
              <a:tabLst/>
              <a:defRPr/>
            </a:pPr>
            <a:endParaRPr kumimoji="0" lang="en-AU" sz="3200" b="0" i="0" u="none" strike="noStrike" kern="1200" cap="none" spc="0" normalizeH="0" baseline="0" noProof="0" dirty="0">
              <a:ln>
                <a:noFill/>
              </a:ln>
              <a:solidFill>
                <a:prstClr val="white"/>
              </a:solidFill>
              <a:effectLst/>
              <a:uLnTx/>
              <a:uFillTx/>
              <a:latin typeface="Calibri"/>
              <a:ea typeface="+mn-ea"/>
              <a:cs typeface="+mn-cs"/>
            </a:endParaRPr>
          </a:p>
          <a:p>
            <a:pPr marL="114300" marR="0" lvl="0" indent="0" algn="l" defTabSz="816696" rtl="0" eaLnBrk="1" fontAlgn="auto" latinLnBrk="0" hangingPunct="1">
              <a:lnSpc>
                <a:spcPct val="100000"/>
              </a:lnSpc>
              <a:spcBef>
                <a:spcPts val="0"/>
              </a:spcBef>
              <a:spcAft>
                <a:spcPts val="0"/>
              </a:spcAft>
              <a:buClrTx/>
              <a:buSzTx/>
              <a:buFontTx/>
              <a:buNone/>
              <a:tabLst/>
              <a:defRPr/>
            </a:pPr>
            <a:endParaRPr kumimoji="0" lang="en-AU" sz="32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8" name="Picture 7">
            <a:extLst>
              <a:ext uri="{FF2B5EF4-FFF2-40B4-BE49-F238E27FC236}">
                <a16:creationId xmlns:a16="http://schemas.microsoft.com/office/drawing/2014/main" id="{90E0295A-9BAB-4E1C-9D15-D6164350E7D5}"/>
              </a:ext>
            </a:extLst>
          </p:cNvPr>
          <p:cNvPicPr>
            <a:picLocks noChangeAspect="1"/>
          </p:cNvPicPr>
          <p:nvPr/>
        </p:nvPicPr>
        <p:blipFill rotWithShape="1">
          <a:blip r:embed="rId2"/>
          <a:srcRect t="14578" r="8764" b="4934"/>
          <a:stretch/>
        </p:blipFill>
        <p:spPr>
          <a:xfrm>
            <a:off x="12048733" y="2644725"/>
            <a:ext cx="4832497" cy="6407833"/>
          </a:xfrm>
          <a:prstGeom prst="rect">
            <a:avLst/>
          </a:prstGeom>
        </p:spPr>
      </p:pic>
      <p:sp>
        <p:nvSpPr>
          <p:cNvPr id="10" name="Rectangle 9">
            <a:extLst>
              <a:ext uri="{FF2B5EF4-FFF2-40B4-BE49-F238E27FC236}">
                <a16:creationId xmlns:a16="http://schemas.microsoft.com/office/drawing/2014/main" id="{909253FD-13AD-451C-99D8-8AB15E2F1876}"/>
              </a:ext>
            </a:extLst>
          </p:cNvPr>
          <p:cNvSpPr/>
          <p:nvPr/>
        </p:nvSpPr>
        <p:spPr>
          <a:xfrm>
            <a:off x="1083212" y="2644725"/>
            <a:ext cx="15798018" cy="6407833"/>
          </a:xfrm>
          <a:prstGeom prst="rect">
            <a:avLst/>
          </a:prstGeom>
          <a:solidFill>
            <a:schemeClr val="bg1">
              <a:lumMod val="95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t"/>
          <a:lstStyle/>
          <a:p>
            <a:pPr marL="0" marR="0" lvl="0" indent="0" algn="l" defTabSz="816696" rtl="0" eaLnBrk="1" fontAlgn="auto" latinLnBrk="0" hangingPunct="1">
              <a:lnSpc>
                <a:spcPct val="100000"/>
              </a:lnSpc>
              <a:spcBef>
                <a:spcPts val="0"/>
              </a:spcBef>
              <a:spcAft>
                <a:spcPts val="0"/>
              </a:spcAft>
              <a:buClrTx/>
              <a:buSzTx/>
              <a:buFontTx/>
              <a:buNone/>
              <a:tabLst/>
              <a:defRPr/>
            </a:pPr>
            <a:endParaRPr kumimoji="0" lang="en-AU" sz="3200" b="0" i="0" u="none" strike="noStrike" kern="1200" cap="none" spc="0" normalizeH="0" baseline="0" noProof="0" dirty="0">
              <a:ln>
                <a:noFill/>
              </a:ln>
              <a:solidFill>
                <a:prstClr val="white"/>
              </a:solidFill>
              <a:effectLst/>
              <a:uLnTx/>
              <a:uFillTx/>
              <a:latin typeface="Calibri"/>
              <a:ea typeface="+mn-ea"/>
              <a:cs typeface="+mn-cs"/>
            </a:endParaRPr>
          </a:p>
        </p:txBody>
      </p:sp>
      <p:sp>
        <p:nvSpPr>
          <p:cNvPr id="11" name="Rectangle 10">
            <a:extLst>
              <a:ext uri="{FF2B5EF4-FFF2-40B4-BE49-F238E27FC236}">
                <a16:creationId xmlns:a16="http://schemas.microsoft.com/office/drawing/2014/main" id="{77ECE86B-F1CB-4030-BA08-1A2404C4D4BD}"/>
              </a:ext>
            </a:extLst>
          </p:cNvPr>
          <p:cNvSpPr/>
          <p:nvPr/>
        </p:nvSpPr>
        <p:spPr>
          <a:xfrm>
            <a:off x="1277388" y="3047632"/>
            <a:ext cx="15449098" cy="624036"/>
          </a:xfrm>
          <a:prstGeom prst="rect">
            <a:avLst/>
          </a:prstGeom>
          <a:solidFill>
            <a:schemeClr val="accent1">
              <a:lumMod val="75000"/>
              <a:alpha val="7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816696" rtl="0" eaLnBrk="1" fontAlgn="auto" latinLnBrk="0" hangingPunct="1">
              <a:lnSpc>
                <a:spcPct val="100000"/>
              </a:lnSpc>
              <a:spcBef>
                <a:spcPts val="0"/>
              </a:spcBef>
              <a:spcAft>
                <a:spcPts val="0"/>
              </a:spcAft>
              <a:buClrTx/>
              <a:buSzTx/>
              <a:buFontTx/>
              <a:buNone/>
              <a:tabLst/>
              <a:defRPr/>
            </a:pPr>
            <a:r>
              <a:rPr kumimoji="0" lang="en-AU" sz="2200" b="0" i="0" u="none" strike="noStrike" kern="1200" cap="none" spc="0" normalizeH="0" baseline="0" noProof="0" dirty="0">
                <a:ln>
                  <a:noFill/>
                </a:ln>
                <a:solidFill>
                  <a:prstClr val="white"/>
                </a:solidFill>
                <a:effectLst/>
                <a:uLnTx/>
                <a:uFillTx/>
                <a:latin typeface="Calibri"/>
                <a:ea typeface="+mn-ea"/>
                <a:cs typeface="+mn-cs"/>
              </a:rPr>
              <a:t>October 2016 LUV advised of new process via a Customer Notice May 2016 and CIBs158 July 2016 and 159 August 2016</a:t>
            </a:r>
          </a:p>
        </p:txBody>
      </p:sp>
      <p:sp>
        <p:nvSpPr>
          <p:cNvPr id="13" name="Rectangle 12">
            <a:extLst>
              <a:ext uri="{FF2B5EF4-FFF2-40B4-BE49-F238E27FC236}">
                <a16:creationId xmlns:a16="http://schemas.microsoft.com/office/drawing/2014/main" id="{9F69E649-BB6D-4897-863F-9AD0100F6440}"/>
              </a:ext>
            </a:extLst>
          </p:cNvPr>
          <p:cNvSpPr/>
          <p:nvPr/>
        </p:nvSpPr>
        <p:spPr>
          <a:xfrm>
            <a:off x="1277388" y="4148248"/>
            <a:ext cx="15449098" cy="764710"/>
          </a:xfrm>
          <a:prstGeom prst="rect">
            <a:avLst/>
          </a:prstGeom>
          <a:solidFill>
            <a:schemeClr val="accent1">
              <a:lumMod val="75000"/>
              <a:alpha val="7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816696" rtl="0" eaLnBrk="1" fontAlgn="auto" latinLnBrk="0" hangingPunct="1">
              <a:lnSpc>
                <a:spcPct val="100000"/>
              </a:lnSpc>
              <a:spcBef>
                <a:spcPts val="0"/>
              </a:spcBef>
              <a:spcAft>
                <a:spcPts val="0"/>
              </a:spcAft>
              <a:buClrTx/>
              <a:buSzTx/>
              <a:buFontTx/>
              <a:buNone/>
              <a:tabLst/>
              <a:defRPr/>
            </a:pPr>
            <a:r>
              <a:rPr kumimoji="0" lang="en-AU" sz="2200" b="0" i="0" u="none" strike="noStrike" kern="1200" cap="none" spc="0" normalizeH="0" baseline="0" noProof="0" dirty="0">
                <a:ln>
                  <a:noFill/>
                </a:ln>
                <a:solidFill>
                  <a:prstClr val="white"/>
                </a:solidFill>
                <a:effectLst/>
                <a:uLnTx/>
                <a:uFillTx/>
                <a:latin typeface="Calibri"/>
                <a:ea typeface="+mn-ea"/>
                <a:cs typeface="+mn-cs"/>
              </a:rPr>
              <a:t>LUV will not register a plan creating NICO folios unless all accompanying transactions are lodged to resolve the results of a not in common ownership plan.</a:t>
            </a:r>
          </a:p>
        </p:txBody>
      </p:sp>
      <p:sp>
        <p:nvSpPr>
          <p:cNvPr id="14" name="Rectangle 13">
            <a:extLst>
              <a:ext uri="{FF2B5EF4-FFF2-40B4-BE49-F238E27FC236}">
                <a16:creationId xmlns:a16="http://schemas.microsoft.com/office/drawing/2014/main" id="{4A6A697A-098D-4EF1-96A6-4EA0816970C3}"/>
              </a:ext>
            </a:extLst>
          </p:cNvPr>
          <p:cNvSpPr/>
          <p:nvPr/>
        </p:nvSpPr>
        <p:spPr>
          <a:xfrm>
            <a:off x="1277388" y="5389538"/>
            <a:ext cx="15449098" cy="624036"/>
          </a:xfrm>
          <a:prstGeom prst="rect">
            <a:avLst/>
          </a:prstGeom>
          <a:solidFill>
            <a:schemeClr val="accent1">
              <a:lumMod val="75000"/>
              <a:alpha val="7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816696" rtl="0" eaLnBrk="1" fontAlgn="auto" latinLnBrk="0" hangingPunct="1">
              <a:lnSpc>
                <a:spcPct val="100000"/>
              </a:lnSpc>
              <a:spcBef>
                <a:spcPts val="0"/>
              </a:spcBef>
              <a:spcAft>
                <a:spcPts val="0"/>
              </a:spcAft>
              <a:buClrTx/>
              <a:buSzTx/>
              <a:buFontTx/>
              <a:buNone/>
              <a:tabLst/>
              <a:defRPr/>
            </a:pPr>
            <a:r>
              <a:rPr kumimoji="0" lang="en-AU" sz="2200" b="0" i="0" u="none" strike="noStrike" kern="1200" cap="none" spc="0" normalizeH="0" baseline="0" noProof="0" dirty="0">
                <a:ln>
                  <a:noFill/>
                </a:ln>
                <a:solidFill>
                  <a:prstClr val="white"/>
                </a:solidFill>
                <a:effectLst/>
                <a:uLnTx/>
                <a:uFillTx/>
                <a:latin typeface="Calibri"/>
                <a:ea typeface="+mn-ea"/>
                <a:cs typeface="+mn-cs"/>
              </a:rPr>
              <a:t>CIB162 February 2017 advised of a delay while further consultation was made and advised until further notice the current process</a:t>
            </a:r>
          </a:p>
        </p:txBody>
      </p:sp>
      <p:sp>
        <p:nvSpPr>
          <p:cNvPr id="15" name="Rectangle 14">
            <a:extLst>
              <a:ext uri="{FF2B5EF4-FFF2-40B4-BE49-F238E27FC236}">
                <a16:creationId xmlns:a16="http://schemas.microsoft.com/office/drawing/2014/main" id="{93D1E248-F05D-481B-B3BE-6B5675C8AB92}"/>
              </a:ext>
            </a:extLst>
          </p:cNvPr>
          <p:cNvSpPr/>
          <p:nvPr/>
        </p:nvSpPr>
        <p:spPr>
          <a:xfrm>
            <a:off x="1277388" y="6490154"/>
            <a:ext cx="15449098" cy="624036"/>
          </a:xfrm>
          <a:prstGeom prst="rect">
            <a:avLst/>
          </a:prstGeom>
          <a:solidFill>
            <a:schemeClr val="accent1">
              <a:lumMod val="75000"/>
              <a:alpha val="7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816696" rtl="0" eaLnBrk="1" fontAlgn="auto" latinLnBrk="0" hangingPunct="1">
              <a:lnSpc>
                <a:spcPct val="100000"/>
              </a:lnSpc>
              <a:spcBef>
                <a:spcPts val="0"/>
              </a:spcBef>
              <a:spcAft>
                <a:spcPts val="0"/>
              </a:spcAft>
              <a:buClrTx/>
              <a:buSzTx/>
              <a:buFontTx/>
              <a:buNone/>
              <a:tabLst/>
              <a:defRPr/>
            </a:pPr>
            <a:r>
              <a:rPr kumimoji="0" lang="en-AU" sz="2200" b="0" i="0" u="none" strike="noStrike" kern="1200" cap="none" spc="0" normalizeH="0" baseline="0" noProof="0" dirty="0">
                <a:ln>
                  <a:noFill/>
                </a:ln>
                <a:solidFill>
                  <a:prstClr val="white"/>
                </a:solidFill>
                <a:effectLst/>
                <a:uLnTx/>
                <a:uFillTx/>
                <a:latin typeface="Calibri"/>
                <a:ea typeface="+mn-ea"/>
                <a:cs typeface="+mn-cs"/>
              </a:rPr>
              <a:t>If accepted for lodgement at LUV the examiner will contact the lodging party to discuss.</a:t>
            </a:r>
          </a:p>
        </p:txBody>
      </p:sp>
      <p:sp>
        <p:nvSpPr>
          <p:cNvPr id="16" name="Rectangle 15">
            <a:extLst>
              <a:ext uri="{FF2B5EF4-FFF2-40B4-BE49-F238E27FC236}">
                <a16:creationId xmlns:a16="http://schemas.microsoft.com/office/drawing/2014/main" id="{B2ADD389-F036-4A13-AB72-1A5C44BD8261}"/>
              </a:ext>
            </a:extLst>
          </p:cNvPr>
          <p:cNvSpPr/>
          <p:nvPr/>
        </p:nvSpPr>
        <p:spPr>
          <a:xfrm>
            <a:off x="1277388" y="7590770"/>
            <a:ext cx="15449098" cy="920184"/>
          </a:xfrm>
          <a:prstGeom prst="rect">
            <a:avLst/>
          </a:prstGeom>
          <a:solidFill>
            <a:schemeClr val="accent1">
              <a:lumMod val="75000"/>
              <a:alpha val="7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816696" rtl="0" eaLnBrk="1" fontAlgn="auto" latinLnBrk="0" hangingPunct="1">
              <a:lnSpc>
                <a:spcPct val="100000"/>
              </a:lnSpc>
              <a:spcBef>
                <a:spcPts val="0"/>
              </a:spcBef>
              <a:spcAft>
                <a:spcPts val="0"/>
              </a:spcAft>
              <a:buClrTx/>
              <a:buSzTx/>
              <a:buFontTx/>
              <a:buNone/>
              <a:tabLst/>
              <a:defRPr/>
            </a:pPr>
            <a:r>
              <a:rPr kumimoji="0" lang="en-AU" sz="2200" b="0" i="0" u="none" strike="noStrike" kern="1200" cap="none" spc="0" normalizeH="0" baseline="0" noProof="0" dirty="0">
                <a:ln>
                  <a:noFill/>
                </a:ln>
                <a:solidFill>
                  <a:prstClr val="white"/>
                </a:solidFill>
                <a:effectLst/>
                <a:uLnTx/>
                <a:uFillTx/>
                <a:latin typeface="Calibri"/>
                <a:ea typeface="+mn-ea"/>
                <a:cs typeface="+mn-cs"/>
              </a:rPr>
              <a:t>LUV will not register a plan with a NICO parent folio unless, prior to the lodgement of the plan, the relevant dealings are supplied to reconcile the NICO or the plan reconciles the NICO with the new parcels created from the new plan.</a:t>
            </a:r>
          </a:p>
        </p:txBody>
      </p:sp>
    </p:spTree>
    <p:extLst>
      <p:ext uri="{BB962C8B-B14F-4D97-AF65-F5344CB8AC3E}">
        <p14:creationId xmlns:p14="http://schemas.microsoft.com/office/powerpoint/2010/main" val="3646344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4" grpId="0" animBg="1"/>
      <p:bldP spid="15" grpId="0" animBg="1"/>
      <p:bldP spid="1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NICO</a:t>
            </a:r>
          </a:p>
        </p:txBody>
      </p:sp>
      <p:sp>
        <p:nvSpPr>
          <p:cNvPr id="4" name="Rectangle 3">
            <a:extLst>
              <a:ext uri="{FF2B5EF4-FFF2-40B4-BE49-F238E27FC236}">
                <a16:creationId xmlns:a16="http://schemas.microsoft.com/office/drawing/2014/main" id="{A3883718-DC5B-4761-BA06-6C38E8F87E38}"/>
              </a:ext>
            </a:extLst>
          </p:cNvPr>
          <p:cNvSpPr/>
          <p:nvPr/>
        </p:nvSpPr>
        <p:spPr>
          <a:xfrm>
            <a:off x="914400" y="2518117"/>
            <a:ext cx="16107508" cy="6654018"/>
          </a:xfrm>
          <a:prstGeom prst="rect">
            <a:avLst/>
          </a:prstGeom>
          <a:solidFill>
            <a:schemeClr val="bg1">
              <a:lumMod val="95000"/>
            </a:schemeClr>
          </a:solidFill>
          <a:ln w="57150">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pPr marL="114300" marR="0" lvl="0" indent="0" algn="l" defTabSz="816696" rtl="0" eaLnBrk="1" fontAlgn="auto" latinLnBrk="0" hangingPunct="1">
              <a:lnSpc>
                <a:spcPct val="100000"/>
              </a:lnSpc>
              <a:spcBef>
                <a:spcPts val="0"/>
              </a:spcBef>
              <a:spcAft>
                <a:spcPts val="0"/>
              </a:spcAft>
              <a:buClrTx/>
              <a:buSzTx/>
              <a:buFontTx/>
              <a:buNone/>
              <a:tabLst/>
              <a:defRPr/>
            </a:pPr>
            <a:endParaRPr kumimoji="0" lang="en-AU" sz="3200" b="0" i="0" u="none" strike="noStrike" kern="1200" cap="none" spc="0" normalizeH="0" baseline="0" noProof="0" dirty="0">
              <a:ln>
                <a:noFill/>
              </a:ln>
              <a:solidFill>
                <a:prstClr val="white"/>
              </a:solidFill>
              <a:effectLst/>
              <a:uLnTx/>
              <a:uFillTx/>
              <a:latin typeface="Calibri"/>
              <a:ea typeface="+mn-ea"/>
              <a:cs typeface="+mn-cs"/>
            </a:endParaRPr>
          </a:p>
          <a:p>
            <a:pPr marL="114300" marR="0" lvl="0" indent="0" algn="l" defTabSz="816696" rtl="0" eaLnBrk="1" fontAlgn="auto" latinLnBrk="0" hangingPunct="1">
              <a:lnSpc>
                <a:spcPct val="100000"/>
              </a:lnSpc>
              <a:spcBef>
                <a:spcPts val="0"/>
              </a:spcBef>
              <a:spcAft>
                <a:spcPts val="0"/>
              </a:spcAft>
              <a:buClrTx/>
              <a:buSzTx/>
              <a:buFontTx/>
              <a:buNone/>
              <a:tabLst/>
              <a:defRPr/>
            </a:pPr>
            <a:endParaRPr kumimoji="0" lang="en-AU" sz="3200" b="0" i="0" u="none" strike="noStrike" kern="1200" cap="none" spc="0" normalizeH="0" baseline="0" noProof="0" dirty="0">
              <a:ln>
                <a:noFill/>
              </a:ln>
              <a:solidFill>
                <a:prstClr val="white"/>
              </a:solidFill>
              <a:effectLst/>
              <a:uLnTx/>
              <a:uFillTx/>
              <a:latin typeface="Calibri"/>
              <a:ea typeface="+mn-ea"/>
              <a:cs typeface="+mn-cs"/>
            </a:endParaRPr>
          </a:p>
          <a:p>
            <a:pPr marL="114300" marR="0" lvl="0" indent="0" algn="l" defTabSz="816696" rtl="0" eaLnBrk="1" fontAlgn="auto" latinLnBrk="0" hangingPunct="1">
              <a:lnSpc>
                <a:spcPct val="100000"/>
              </a:lnSpc>
              <a:spcBef>
                <a:spcPts val="0"/>
              </a:spcBef>
              <a:spcAft>
                <a:spcPts val="0"/>
              </a:spcAft>
              <a:buClrTx/>
              <a:buSzTx/>
              <a:buFontTx/>
              <a:buNone/>
              <a:tabLst/>
              <a:defRPr/>
            </a:pPr>
            <a:endParaRPr kumimoji="0" lang="en-AU" sz="3200" b="0" i="0" u="none" strike="noStrike" kern="1200" cap="none" spc="0" normalizeH="0" baseline="0" noProof="0" dirty="0">
              <a:ln>
                <a:noFill/>
              </a:ln>
              <a:solidFill>
                <a:prstClr val="white"/>
              </a:solidFill>
              <a:effectLst/>
              <a:uLnTx/>
              <a:uFillTx/>
              <a:latin typeface="Calibri"/>
              <a:ea typeface="+mn-ea"/>
              <a:cs typeface="+mn-cs"/>
            </a:endParaRPr>
          </a:p>
          <a:p>
            <a:pPr marL="114300" marR="0" lvl="0" indent="0" algn="l" defTabSz="816696" rtl="0" eaLnBrk="1" fontAlgn="auto" latinLnBrk="0" hangingPunct="1">
              <a:lnSpc>
                <a:spcPct val="100000"/>
              </a:lnSpc>
              <a:spcBef>
                <a:spcPts val="0"/>
              </a:spcBef>
              <a:spcAft>
                <a:spcPts val="0"/>
              </a:spcAft>
              <a:buClrTx/>
              <a:buSzTx/>
              <a:buFontTx/>
              <a:buNone/>
              <a:tabLst/>
              <a:defRPr/>
            </a:pPr>
            <a:endParaRPr kumimoji="0" lang="en-AU" sz="3200" b="0" i="0" u="none" strike="noStrike" kern="1200" cap="none" spc="0" normalizeH="0" baseline="0" noProof="0" dirty="0">
              <a:ln>
                <a:noFill/>
              </a:ln>
              <a:solidFill>
                <a:prstClr val="white"/>
              </a:solidFill>
              <a:effectLst/>
              <a:uLnTx/>
              <a:uFillTx/>
              <a:latin typeface="Calibri"/>
              <a:ea typeface="+mn-ea"/>
              <a:cs typeface="+mn-cs"/>
            </a:endParaRPr>
          </a:p>
          <a:p>
            <a:pPr marL="114300" marR="0" lvl="0" indent="0" algn="l" defTabSz="816696" rtl="0" eaLnBrk="1" fontAlgn="auto" latinLnBrk="0" hangingPunct="1">
              <a:lnSpc>
                <a:spcPct val="100000"/>
              </a:lnSpc>
              <a:spcBef>
                <a:spcPts val="0"/>
              </a:spcBef>
              <a:spcAft>
                <a:spcPts val="0"/>
              </a:spcAft>
              <a:buClrTx/>
              <a:buSzTx/>
              <a:buFontTx/>
              <a:buNone/>
              <a:tabLst/>
              <a:defRPr/>
            </a:pPr>
            <a:endParaRPr kumimoji="0" lang="en-AU" sz="3200" b="0" i="0" u="none" strike="noStrike" kern="1200" cap="none" spc="0" normalizeH="0" baseline="0" noProof="0" dirty="0">
              <a:ln>
                <a:noFill/>
              </a:ln>
              <a:solidFill>
                <a:prstClr val="white"/>
              </a:solidFill>
              <a:effectLst/>
              <a:uLnTx/>
              <a:uFillTx/>
              <a:latin typeface="Calibri"/>
              <a:ea typeface="+mn-ea"/>
              <a:cs typeface="+mn-cs"/>
            </a:endParaRPr>
          </a:p>
          <a:p>
            <a:pPr marL="114300" marR="0" lvl="0" indent="0" algn="l" defTabSz="816696" rtl="0" eaLnBrk="1" fontAlgn="auto" latinLnBrk="0" hangingPunct="1">
              <a:lnSpc>
                <a:spcPct val="100000"/>
              </a:lnSpc>
              <a:spcBef>
                <a:spcPts val="0"/>
              </a:spcBef>
              <a:spcAft>
                <a:spcPts val="0"/>
              </a:spcAft>
              <a:buClrTx/>
              <a:buSzTx/>
              <a:buFontTx/>
              <a:buNone/>
              <a:tabLst/>
              <a:defRPr/>
            </a:pPr>
            <a:endParaRPr kumimoji="0" lang="en-AU" sz="3200" b="0" i="0" u="none" strike="noStrike" kern="1200" cap="none" spc="0" normalizeH="0" baseline="0" noProof="0" dirty="0">
              <a:ln>
                <a:noFill/>
              </a:ln>
              <a:solidFill>
                <a:prstClr val="white"/>
              </a:solidFill>
              <a:effectLst/>
              <a:uLnTx/>
              <a:uFillTx/>
              <a:latin typeface="Calibri"/>
              <a:ea typeface="+mn-ea"/>
              <a:cs typeface="+mn-cs"/>
            </a:endParaRPr>
          </a:p>
          <a:p>
            <a:pPr marL="114300" marR="0" lvl="0" indent="0" algn="l" defTabSz="816696" rtl="0" eaLnBrk="1" fontAlgn="auto" latinLnBrk="0" hangingPunct="1">
              <a:lnSpc>
                <a:spcPct val="100000"/>
              </a:lnSpc>
              <a:spcBef>
                <a:spcPts val="0"/>
              </a:spcBef>
              <a:spcAft>
                <a:spcPts val="0"/>
              </a:spcAft>
              <a:buClrTx/>
              <a:buSzTx/>
              <a:buFontTx/>
              <a:buNone/>
              <a:tabLst/>
              <a:defRPr/>
            </a:pPr>
            <a:endParaRPr kumimoji="0" lang="en-AU" sz="3200" b="0" i="0" u="none" strike="noStrike" kern="1200" cap="none" spc="0" normalizeH="0" baseline="0" noProof="0" dirty="0">
              <a:ln>
                <a:noFill/>
              </a:ln>
              <a:solidFill>
                <a:prstClr val="white"/>
              </a:solidFill>
              <a:effectLst/>
              <a:uLnTx/>
              <a:uFillTx/>
              <a:latin typeface="Calibri"/>
              <a:ea typeface="+mn-ea"/>
              <a:cs typeface="+mn-cs"/>
            </a:endParaRPr>
          </a:p>
          <a:p>
            <a:pPr marL="114300" marR="0" lvl="0" indent="0" algn="l" defTabSz="816696" rtl="0" eaLnBrk="1" fontAlgn="auto" latinLnBrk="0" hangingPunct="1">
              <a:lnSpc>
                <a:spcPct val="100000"/>
              </a:lnSpc>
              <a:spcBef>
                <a:spcPts val="0"/>
              </a:spcBef>
              <a:spcAft>
                <a:spcPts val="0"/>
              </a:spcAft>
              <a:buClrTx/>
              <a:buSzTx/>
              <a:buFontTx/>
              <a:buNone/>
              <a:tabLst/>
              <a:defRPr/>
            </a:pPr>
            <a:endParaRPr kumimoji="0" lang="en-AU" sz="3200" b="0" i="0" u="none" strike="noStrike" kern="1200" cap="none" spc="0" normalizeH="0" baseline="0" noProof="0" dirty="0">
              <a:ln>
                <a:noFill/>
              </a:ln>
              <a:solidFill>
                <a:prstClr val="white"/>
              </a:solidFill>
              <a:effectLst/>
              <a:uLnTx/>
              <a:uFillTx/>
              <a:latin typeface="Calibri"/>
              <a:ea typeface="+mn-ea"/>
              <a:cs typeface="+mn-cs"/>
            </a:endParaRPr>
          </a:p>
        </p:txBody>
      </p:sp>
      <p:sp>
        <p:nvSpPr>
          <p:cNvPr id="12" name="Rectangle 11">
            <a:extLst>
              <a:ext uri="{FF2B5EF4-FFF2-40B4-BE49-F238E27FC236}">
                <a16:creationId xmlns:a16="http://schemas.microsoft.com/office/drawing/2014/main" id="{98E1797F-D7B5-43E7-B107-CB740BB9A3C1}"/>
              </a:ext>
            </a:extLst>
          </p:cNvPr>
          <p:cNvSpPr/>
          <p:nvPr/>
        </p:nvSpPr>
        <p:spPr>
          <a:xfrm>
            <a:off x="7257808" y="3343934"/>
            <a:ext cx="9355015" cy="686417"/>
          </a:xfrm>
          <a:prstGeom prst="rect">
            <a:avLst/>
          </a:prstGeom>
          <a:solidFill>
            <a:schemeClr val="accent3">
              <a:lumMod val="20000"/>
              <a:lumOff val="80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816696"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Not all customers are aware or understand NICO folios.</a:t>
            </a:r>
          </a:p>
        </p:txBody>
      </p:sp>
      <p:sp>
        <p:nvSpPr>
          <p:cNvPr id="17" name="Rectangle 16">
            <a:extLst>
              <a:ext uri="{FF2B5EF4-FFF2-40B4-BE49-F238E27FC236}">
                <a16:creationId xmlns:a16="http://schemas.microsoft.com/office/drawing/2014/main" id="{7895F8FC-4FCD-4BDA-AEFB-D9454042891B}"/>
              </a:ext>
            </a:extLst>
          </p:cNvPr>
          <p:cNvSpPr/>
          <p:nvPr/>
        </p:nvSpPr>
        <p:spPr>
          <a:xfrm>
            <a:off x="7257808" y="4612950"/>
            <a:ext cx="9355015" cy="686417"/>
          </a:xfrm>
          <a:prstGeom prst="rect">
            <a:avLst/>
          </a:prstGeom>
          <a:solidFill>
            <a:schemeClr val="accent3">
              <a:lumMod val="20000"/>
              <a:lumOff val="80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816696"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The result is the register contains NICO folios that sit idle for many years </a:t>
            </a:r>
          </a:p>
        </p:txBody>
      </p:sp>
      <p:sp>
        <p:nvSpPr>
          <p:cNvPr id="18" name="Rectangle 17">
            <a:extLst>
              <a:ext uri="{FF2B5EF4-FFF2-40B4-BE49-F238E27FC236}">
                <a16:creationId xmlns:a16="http://schemas.microsoft.com/office/drawing/2014/main" id="{CB858248-10E5-481C-9B6F-14D7275CF5EA}"/>
              </a:ext>
            </a:extLst>
          </p:cNvPr>
          <p:cNvSpPr/>
          <p:nvPr/>
        </p:nvSpPr>
        <p:spPr>
          <a:xfrm>
            <a:off x="7257808" y="5881966"/>
            <a:ext cx="9355015" cy="686417"/>
          </a:xfrm>
          <a:prstGeom prst="rect">
            <a:avLst/>
          </a:prstGeom>
          <a:solidFill>
            <a:schemeClr val="accent3">
              <a:lumMod val="20000"/>
              <a:lumOff val="80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816696"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Approach is to reduce /minimize NICO folios in the register</a:t>
            </a:r>
          </a:p>
        </p:txBody>
      </p:sp>
      <p:sp>
        <p:nvSpPr>
          <p:cNvPr id="19" name="Rectangle 18">
            <a:extLst>
              <a:ext uri="{FF2B5EF4-FFF2-40B4-BE49-F238E27FC236}">
                <a16:creationId xmlns:a16="http://schemas.microsoft.com/office/drawing/2014/main" id="{31423482-5E1A-4A6C-9BCD-F719A5A760BD}"/>
              </a:ext>
            </a:extLst>
          </p:cNvPr>
          <p:cNvSpPr/>
          <p:nvPr/>
        </p:nvSpPr>
        <p:spPr>
          <a:xfrm>
            <a:off x="7257808" y="7150981"/>
            <a:ext cx="9355015" cy="686417"/>
          </a:xfrm>
          <a:prstGeom prst="rect">
            <a:avLst/>
          </a:prstGeom>
          <a:solidFill>
            <a:schemeClr val="accent3">
              <a:lumMod val="20000"/>
              <a:lumOff val="80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l" defTabSz="816696"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Remove the difficulty of Mortgagees exercising their power of sale </a:t>
            </a:r>
          </a:p>
        </p:txBody>
      </p:sp>
      <p:grpSp>
        <p:nvGrpSpPr>
          <p:cNvPr id="5" name="Group 4">
            <a:extLst>
              <a:ext uri="{FF2B5EF4-FFF2-40B4-BE49-F238E27FC236}">
                <a16:creationId xmlns:a16="http://schemas.microsoft.com/office/drawing/2014/main" id="{8DF47E0D-FB91-4F0A-BDA8-B01BCFF5B0DB}"/>
              </a:ext>
            </a:extLst>
          </p:cNvPr>
          <p:cNvGrpSpPr/>
          <p:nvPr/>
        </p:nvGrpSpPr>
        <p:grpSpPr>
          <a:xfrm>
            <a:off x="717453" y="3784466"/>
            <a:ext cx="6540355" cy="4354660"/>
            <a:chOff x="717453" y="3784466"/>
            <a:chExt cx="6540355" cy="4354660"/>
          </a:xfrm>
        </p:grpSpPr>
        <p:pic>
          <p:nvPicPr>
            <p:cNvPr id="1026" name="Picture 2" descr="Image result for why">
              <a:extLst>
                <a:ext uri="{FF2B5EF4-FFF2-40B4-BE49-F238E27FC236}">
                  <a16:creationId xmlns:a16="http://schemas.microsoft.com/office/drawing/2014/main" id="{6F00B18A-9ECE-4681-A838-E05D31BE57A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7453" y="3784466"/>
              <a:ext cx="6540355" cy="4121320"/>
            </a:xfrm>
            <a:prstGeom prst="rect">
              <a:avLst/>
            </a:prstGeom>
            <a:noFill/>
            <a:effectLst>
              <a:softEdge rad="635000"/>
            </a:effectLst>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3220B53A-DEB3-4C47-BF57-F1A86CD30039}"/>
                </a:ext>
              </a:extLst>
            </p:cNvPr>
            <p:cNvSpPr txBox="1"/>
            <p:nvPr/>
          </p:nvSpPr>
          <p:spPr>
            <a:xfrm>
              <a:off x="1237957" y="7554351"/>
              <a:ext cx="5584874" cy="584775"/>
            </a:xfrm>
            <a:prstGeom prst="rect">
              <a:avLst/>
            </a:prstGeom>
            <a:noFill/>
          </p:spPr>
          <p:txBody>
            <a:bodyPr wrap="square" rtlCol="0">
              <a:spAutoFit/>
            </a:bodyPr>
            <a:lstStyle/>
            <a:p>
              <a:pPr marL="0" marR="0" lvl="0" indent="0" algn="ctr" defTabSz="816696" rtl="0" eaLnBrk="1" fontAlgn="auto" latinLnBrk="0" hangingPunct="1">
                <a:lnSpc>
                  <a:spcPct val="100000"/>
                </a:lnSpc>
                <a:spcBef>
                  <a:spcPts val="0"/>
                </a:spcBef>
                <a:spcAft>
                  <a:spcPts val="0"/>
                </a:spcAft>
                <a:buClrTx/>
                <a:buSzTx/>
                <a:buFontTx/>
                <a:buNone/>
                <a:tabLst/>
                <a:defRPr/>
              </a:pPr>
              <a:r>
                <a:rPr kumimoji="0" lang="en-AU" sz="3200" b="0" i="0" u="none" strike="noStrike" kern="1200" cap="none" spc="0" normalizeH="0" baseline="0" noProof="0" dirty="0">
                  <a:ln>
                    <a:noFill/>
                  </a:ln>
                  <a:solidFill>
                    <a:prstClr val="black"/>
                  </a:solidFill>
                  <a:effectLst/>
                  <a:uLnTx/>
                  <a:uFillTx/>
                  <a:latin typeface="Calibri"/>
                  <a:ea typeface="+mn-ea"/>
                  <a:cs typeface="+mn-cs"/>
                </a:rPr>
                <a:t>LUV has taken this path?</a:t>
              </a:r>
            </a:p>
          </p:txBody>
        </p:sp>
      </p:grpSp>
    </p:spTree>
    <p:extLst>
      <p:ext uri="{BB962C8B-B14F-4D97-AF65-F5344CB8AC3E}">
        <p14:creationId xmlns:p14="http://schemas.microsoft.com/office/powerpoint/2010/main" val="1948153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7" grpId="0" animBg="1"/>
      <p:bldP spid="18" grpId="0" animBg="1"/>
      <p:bldP spid="1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NICO</a:t>
            </a:r>
          </a:p>
        </p:txBody>
      </p:sp>
      <p:sp>
        <p:nvSpPr>
          <p:cNvPr id="4" name="Rectangle 3">
            <a:extLst>
              <a:ext uri="{FF2B5EF4-FFF2-40B4-BE49-F238E27FC236}">
                <a16:creationId xmlns:a16="http://schemas.microsoft.com/office/drawing/2014/main" id="{A3883718-DC5B-4761-BA06-6C38E8F87E38}"/>
              </a:ext>
            </a:extLst>
          </p:cNvPr>
          <p:cNvSpPr/>
          <p:nvPr/>
        </p:nvSpPr>
        <p:spPr>
          <a:xfrm>
            <a:off x="914400" y="2518117"/>
            <a:ext cx="16107508" cy="6654018"/>
          </a:xfrm>
          <a:prstGeom prst="rect">
            <a:avLst/>
          </a:prstGeom>
          <a:solidFill>
            <a:schemeClr val="bg1">
              <a:lumMod val="95000"/>
            </a:schemeClr>
          </a:solidFill>
          <a:ln w="57150">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pPr marL="114300" marR="0" lvl="0" indent="0" algn="l" defTabSz="816696" rtl="0" eaLnBrk="1" fontAlgn="auto" latinLnBrk="0" hangingPunct="1">
              <a:lnSpc>
                <a:spcPct val="100000"/>
              </a:lnSpc>
              <a:spcBef>
                <a:spcPts val="0"/>
              </a:spcBef>
              <a:spcAft>
                <a:spcPts val="0"/>
              </a:spcAft>
              <a:buClrTx/>
              <a:buSzTx/>
              <a:buFontTx/>
              <a:buNone/>
              <a:tabLst/>
              <a:defRPr/>
            </a:pPr>
            <a:endParaRPr kumimoji="0" lang="en-AU" sz="3200" b="0" i="0" u="none" strike="noStrike" kern="1200" cap="none" spc="0" normalizeH="0" baseline="0" noProof="0" dirty="0">
              <a:ln>
                <a:noFill/>
              </a:ln>
              <a:solidFill>
                <a:prstClr val="white"/>
              </a:solidFill>
              <a:effectLst/>
              <a:uLnTx/>
              <a:uFillTx/>
              <a:latin typeface="Calibri"/>
              <a:ea typeface="+mn-ea"/>
              <a:cs typeface="+mn-cs"/>
            </a:endParaRPr>
          </a:p>
          <a:p>
            <a:pPr marL="114300" marR="0" lvl="0" indent="0" algn="l" defTabSz="816696" rtl="0" eaLnBrk="1" fontAlgn="auto" latinLnBrk="0" hangingPunct="1">
              <a:lnSpc>
                <a:spcPct val="100000"/>
              </a:lnSpc>
              <a:spcBef>
                <a:spcPts val="0"/>
              </a:spcBef>
              <a:spcAft>
                <a:spcPts val="0"/>
              </a:spcAft>
              <a:buClrTx/>
              <a:buSzTx/>
              <a:buFontTx/>
              <a:buNone/>
              <a:tabLst/>
              <a:defRPr/>
            </a:pPr>
            <a:endParaRPr kumimoji="0" lang="en-AU" sz="3200" b="0" i="0" u="none" strike="noStrike" kern="1200" cap="none" spc="0" normalizeH="0" baseline="0" noProof="0" dirty="0">
              <a:ln>
                <a:noFill/>
              </a:ln>
              <a:solidFill>
                <a:prstClr val="white"/>
              </a:solidFill>
              <a:effectLst/>
              <a:uLnTx/>
              <a:uFillTx/>
              <a:latin typeface="Calibri"/>
              <a:ea typeface="+mn-ea"/>
              <a:cs typeface="+mn-cs"/>
            </a:endParaRPr>
          </a:p>
          <a:p>
            <a:pPr marL="114300" marR="0" lvl="0" indent="0" algn="l" defTabSz="816696" rtl="0" eaLnBrk="1" fontAlgn="auto" latinLnBrk="0" hangingPunct="1">
              <a:lnSpc>
                <a:spcPct val="100000"/>
              </a:lnSpc>
              <a:spcBef>
                <a:spcPts val="0"/>
              </a:spcBef>
              <a:spcAft>
                <a:spcPts val="0"/>
              </a:spcAft>
              <a:buClrTx/>
              <a:buSzTx/>
              <a:buFontTx/>
              <a:buNone/>
              <a:tabLst/>
              <a:defRPr/>
            </a:pPr>
            <a:endParaRPr kumimoji="0" lang="en-AU" sz="3200" b="0" i="0" u="none" strike="noStrike" kern="1200" cap="none" spc="0" normalizeH="0" baseline="0" noProof="0" dirty="0">
              <a:ln>
                <a:noFill/>
              </a:ln>
              <a:solidFill>
                <a:prstClr val="white"/>
              </a:solidFill>
              <a:effectLst/>
              <a:uLnTx/>
              <a:uFillTx/>
              <a:latin typeface="Calibri"/>
              <a:ea typeface="+mn-ea"/>
              <a:cs typeface="+mn-cs"/>
            </a:endParaRPr>
          </a:p>
          <a:p>
            <a:pPr marL="114300" marR="0" lvl="0" indent="0" algn="l" defTabSz="816696" rtl="0" eaLnBrk="1" fontAlgn="auto" latinLnBrk="0" hangingPunct="1">
              <a:lnSpc>
                <a:spcPct val="100000"/>
              </a:lnSpc>
              <a:spcBef>
                <a:spcPts val="0"/>
              </a:spcBef>
              <a:spcAft>
                <a:spcPts val="0"/>
              </a:spcAft>
              <a:buClrTx/>
              <a:buSzTx/>
              <a:buFontTx/>
              <a:buNone/>
              <a:tabLst/>
              <a:defRPr/>
            </a:pPr>
            <a:endParaRPr kumimoji="0" lang="en-AU" sz="3200" b="0" i="0" u="none" strike="noStrike" kern="1200" cap="none" spc="0" normalizeH="0" baseline="0" noProof="0" dirty="0">
              <a:ln>
                <a:noFill/>
              </a:ln>
              <a:solidFill>
                <a:prstClr val="white"/>
              </a:solidFill>
              <a:effectLst/>
              <a:uLnTx/>
              <a:uFillTx/>
              <a:latin typeface="Calibri"/>
              <a:ea typeface="+mn-ea"/>
              <a:cs typeface="+mn-cs"/>
            </a:endParaRPr>
          </a:p>
          <a:p>
            <a:pPr marL="114300" marR="0" lvl="0" indent="0" algn="l" defTabSz="816696" rtl="0" eaLnBrk="1" fontAlgn="auto" latinLnBrk="0" hangingPunct="1">
              <a:lnSpc>
                <a:spcPct val="100000"/>
              </a:lnSpc>
              <a:spcBef>
                <a:spcPts val="0"/>
              </a:spcBef>
              <a:spcAft>
                <a:spcPts val="0"/>
              </a:spcAft>
              <a:buClrTx/>
              <a:buSzTx/>
              <a:buFontTx/>
              <a:buNone/>
              <a:tabLst/>
              <a:defRPr/>
            </a:pPr>
            <a:endParaRPr kumimoji="0" lang="en-AU" sz="3200" b="0" i="0" u="none" strike="noStrike" kern="1200" cap="none" spc="0" normalizeH="0" baseline="0" noProof="0" dirty="0">
              <a:ln>
                <a:noFill/>
              </a:ln>
              <a:solidFill>
                <a:prstClr val="white"/>
              </a:solidFill>
              <a:effectLst/>
              <a:uLnTx/>
              <a:uFillTx/>
              <a:latin typeface="Calibri"/>
              <a:ea typeface="+mn-ea"/>
              <a:cs typeface="+mn-cs"/>
            </a:endParaRPr>
          </a:p>
          <a:p>
            <a:pPr marL="114300" marR="0" lvl="0" indent="0" algn="l" defTabSz="816696" rtl="0" eaLnBrk="1" fontAlgn="auto" latinLnBrk="0" hangingPunct="1">
              <a:lnSpc>
                <a:spcPct val="100000"/>
              </a:lnSpc>
              <a:spcBef>
                <a:spcPts val="0"/>
              </a:spcBef>
              <a:spcAft>
                <a:spcPts val="0"/>
              </a:spcAft>
              <a:buClrTx/>
              <a:buSzTx/>
              <a:buFontTx/>
              <a:buNone/>
              <a:tabLst/>
              <a:defRPr/>
            </a:pPr>
            <a:endParaRPr kumimoji="0" lang="en-AU" sz="3200" b="0" i="0" u="none" strike="noStrike" kern="1200" cap="none" spc="0" normalizeH="0" baseline="0" noProof="0" dirty="0">
              <a:ln>
                <a:noFill/>
              </a:ln>
              <a:solidFill>
                <a:prstClr val="white"/>
              </a:solidFill>
              <a:effectLst/>
              <a:uLnTx/>
              <a:uFillTx/>
              <a:latin typeface="Calibri"/>
              <a:ea typeface="+mn-ea"/>
              <a:cs typeface="+mn-cs"/>
            </a:endParaRPr>
          </a:p>
          <a:p>
            <a:pPr marL="114300" marR="0" lvl="0" indent="0" algn="l" defTabSz="816696" rtl="0" eaLnBrk="1" fontAlgn="auto" latinLnBrk="0" hangingPunct="1">
              <a:lnSpc>
                <a:spcPct val="100000"/>
              </a:lnSpc>
              <a:spcBef>
                <a:spcPts val="0"/>
              </a:spcBef>
              <a:spcAft>
                <a:spcPts val="0"/>
              </a:spcAft>
              <a:buClrTx/>
              <a:buSzTx/>
              <a:buFontTx/>
              <a:buNone/>
              <a:tabLst/>
              <a:defRPr/>
            </a:pPr>
            <a:endParaRPr kumimoji="0" lang="en-AU" sz="3200" b="0" i="0" u="none" strike="noStrike" kern="1200" cap="none" spc="0" normalizeH="0" baseline="0" noProof="0" dirty="0">
              <a:ln>
                <a:noFill/>
              </a:ln>
              <a:solidFill>
                <a:prstClr val="white"/>
              </a:solidFill>
              <a:effectLst/>
              <a:uLnTx/>
              <a:uFillTx/>
              <a:latin typeface="Calibri"/>
              <a:ea typeface="+mn-ea"/>
              <a:cs typeface="+mn-cs"/>
            </a:endParaRPr>
          </a:p>
          <a:p>
            <a:pPr marL="114300" marR="0" lvl="0" indent="0" algn="l" defTabSz="816696" rtl="0" eaLnBrk="1" fontAlgn="auto" latinLnBrk="0" hangingPunct="1">
              <a:lnSpc>
                <a:spcPct val="100000"/>
              </a:lnSpc>
              <a:spcBef>
                <a:spcPts val="0"/>
              </a:spcBef>
              <a:spcAft>
                <a:spcPts val="0"/>
              </a:spcAft>
              <a:buClrTx/>
              <a:buSzTx/>
              <a:buFontTx/>
              <a:buNone/>
              <a:tabLst/>
              <a:defRPr/>
            </a:pPr>
            <a:endParaRPr kumimoji="0" lang="en-AU" sz="3200" b="0" i="0" u="none" strike="noStrike" kern="1200" cap="none" spc="0" normalizeH="0" baseline="0" noProof="0" dirty="0">
              <a:ln>
                <a:noFill/>
              </a:ln>
              <a:solidFill>
                <a:prstClr val="white"/>
              </a:solidFill>
              <a:effectLst/>
              <a:uLnTx/>
              <a:uFillTx/>
              <a:latin typeface="Calibri"/>
              <a:ea typeface="+mn-ea"/>
              <a:cs typeface="+mn-cs"/>
            </a:endParaRPr>
          </a:p>
        </p:txBody>
      </p:sp>
      <p:cxnSp>
        <p:nvCxnSpPr>
          <p:cNvPr id="7" name="Straight Connector 6">
            <a:extLst>
              <a:ext uri="{FF2B5EF4-FFF2-40B4-BE49-F238E27FC236}">
                <a16:creationId xmlns:a16="http://schemas.microsoft.com/office/drawing/2014/main" id="{5FBC08BD-3488-4799-BF57-31CDDBBD62B9}"/>
              </a:ext>
            </a:extLst>
          </p:cNvPr>
          <p:cNvCxnSpPr>
            <a:stCxn id="4" idx="0"/>
            <a:endCxn id="4" idx="2"/>
          </p:cNvCxnSpPr>
          <p:nvPr/>
        </p:nvCxnSpPr>
        <p:spPr>
          <a:xfrm>
            <a:off x="8968154" y="2518117"/>
            <a:ext cx="0" cy="6654018"/>
          </a:xfrm>
          <a:prstGeom prst="line">
            <a:avLst/>
          </a:prstGeom>
          <a:effectLst>
            <a:outerShdw blurRad="50800" dist="38100" algn="l"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pic>
        <p:nvPicPr>
          <p:cNvPr id="10" name="Picture 9">
            <a:extLst>
              <a:ext uri="{FF2B5EF4-FFF2-40B4-BE49-F238E27FC236}">
                <a16:creationId xmlns:a16="http://schemas.microsoft.com/office/drawing/2014/main" id="{83E3FA68-F086-4907-A932-A34A15B6F6B7}"/>
              </a:ext>
            </a:extLst>
          </p:cNvPr>
          <p:cNvPicPr>
            <a:picLocks noChangeAspect="1"/>
          </p:cNvPicPr>
          <p:nvPr/>
        </p:nvPicPr>
        <p:blipFill rotWithShape="1">
          <a:blip r:embed="rId2"/>
          <a:srcRect r="16323"/>
          <a:stretch/>
        </p:blipFill>
        <p:spPr>
          <a:xfrm>
            <a:off x="1441936" y="3089829"/>
            <a:ext cx="6850966" cy="5458265"/>
          </a:xfrm>
          <a:prstGeom prst="rect">
            <a:avLst/>
          </a:prstGeom>
        </p:spPr>
      </p:pic>
      <p:sp>
        <p:nvSpPr>
          <p:cNvPr id="8" name="Rectangle 7">
            <a:extLst>
              <a:ext uri="{FF2B5EF4-FFF2-40B4-BE49-F238E27FC236}">
                <a16:creationId xmlns:a16="http://schemas.microsoft.com/office/drawing/2014/main" id="{AA0613E2-F18F-438E-A9A5-FC63BBC46E81}"/>
              </a:ext>
            </a:extLst>
          </p:cNvPr>
          <p:cNvSpPr/>
          <p:nvPr/>
        </p:nvSpPr>
        <p:spPr>
          <a:xfrm>
            <a:off x="1434905" y="3089829"/>
            <a:ext cx="6850966" cy="5458265"/>
          </a:xfrm>
          <a:prstGeom prst="rect">
            <a:avLst/>
          </a:prstGeom>
          <a:solidFill>
            <a:schemeClr val="accent3">
              <a:lumMod val="20000"/>
              <a:lumOff val="80000"/>
              <a:alpha val="50000"/>
            </a:schemeClr>
          </a:solidFill>
          <a:ln w="38100">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816696"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Calibri"/>
                <a:ea typeface="+mn-ea"/>
                <a:cs typeface="+mn-cs"/>
              </a:rPr>
              <a:t>In relation to s.35 plans - </a:t>
            </a:r>
          </a:p>
          <a:p>
            <a:pPr marL="0" marR="0" lvl="0" indent="0" algn="ctr" defTabSz="816696" rtl="0" eaLnBrk="1" fontAlgn="auto" latinLnBrk="0" hangingPunct="1">
              <a:lnSpc>
                <a:spcPct val="100000"/>
              </a:lnSpc>
              <a:spcBef>
                <a:spcPts val="0"/>
              </a:spcBef>
              <a:spcAft>
                <a:spcPts val="0"/>
              </a:spcAft>
              <a:buClrTx/>
              <a:buSzTx/>
              <a:buFontTx/>
              <a:buNone/>
              <a:tabLst/>
              <a:defRPr/>
            </a:pPr>
            <a:r>
              <a:rPr kumimoji="0" lang="en-AU" sz="3200" b="1" i="0" u="none" strike="noStrike" kern="1200" cap="none" spc="0" normalizeH="0" baseline="0" noProof="0" dirty="0">
                <a:ln>
                  <a:noFill/>
                </a:ln>
                <a:solidFill>
                  <a:prstClr val="black"/>
                </a:solidFill>
                <a:effectLst/>
                <a:uLnTx/>
                <a:uFillTx/>
                <a:latin typeface="Calibri"/>
                <a:ea typeface="+mn-ea"/>
                <a:cs typeface="+mn-cs"/>
              </a:rPr>
              <a:t>Regulation 22 of the Subdivision (Registrar’s Requirements) </a:t>
            </a:r>
          </a:p>
          <a:p>
            <a:pPr marL="0" marR="0" lvl="0" indent="0" algn="ctr" defTabSz="816696" rtl="0" eaLnBrk="1" fontAlgn="auto" latinLnBrk="0" hangingPunct="1">
              <a:lnSpc>
                <a:spcPct val="100000"/>
              </a:lnSpc>
              <a:spcBef>
                <a:spcPts val="0"/>
              </a:spcBef>
              <a:spcAft>
                <a:spcPts val="0"/>
              </a:spcAft>
              <a:buClrTx/>
              <a:buSzTx/>
              <a:buFontTx/>
              <a:buNone/>
              <a:tabLst/>
              <a:defRPr/>
            </a:pPr>
            <a:r>
              <a:rPr kumimoji="0" lang="en-AU" sz="3200" b="1" i="0" u="none" strike="noStrike" kern="1200" cap="none" spc="0" normalizeH="0" baseline="0" noProof="0" dirty="0">
                <a:ln>
                  <a:noFill/>
                </a:ln>
                <a:solidFill>
                  <a:prstClr val="black"/>
                </a:solidFill>
                <a:effectLst/>
                <a:uLnTx/>
                <a:uFillTx/>
                <a:latin typeface="Calibri"/>
                <a:ea typeface="+mn-ea"/>
                <a:cs typeface="+mn-cs"/>
              </a:rPr>
              <a:t>Regulations 2011</a:t>
            </a:r>
          </a:p>
        </p:txBody>
      </p:sp>
      <p:pic>
        <p:nvPicPr>
          <p:cNvPr id="20" name="Picture 19">
            <a:extLst>
              <a:ext uri="{FF2B5EF4-FFF2-40B4-BE49-F238E27FC236}">
                <a16:creationId xmlns:a16="http://schemas.microsoft.com/office/drawing/2014/main" id="{661288CE-D0B3-4FCB-9304-BBFA20109CA3}"/>
              </a:ext>
            </a:extLst>
          </p:cNvPr>
          <p:cNvPicPr>
            <a:picLocks noChangeAspect="1"/>
          </p:cNvPicPr>
          <p:nvPr/>
        </p:nvPicPr>
        <p:blipFill rotWithShape="1">
          <a:blip r:embed="rId2"/>
          <a:srcRect r="16323"/>
          <a:stretch/>
        </p:blipFill>
        <p:spPr>
          <a:xfrm>
            <a:off x="9657469" y="3084766"/>
            <a:ext cx="6850966" cy="5458265"/>
          </a:xfrm>
          <a:prstGeom prst="rect">
            <a:avLst/>
          </a:prstGeom>
        </p:spPr>
      </p:pic>
      <p:sp>
        <p:nvSpPr>
          <p:cNvPr id="21" name="Rectangle 20">
            <a:extLst>
              <a:ext uri="{FF2B5EF4-FFF2-40B4-BE49-F238E27FC236}">
                <a16:creationId xmlns:a16="http://schemas.microsoft.com/office/drawing/2014/main" id="{87C528A3-8E66-4B6F-A9BF-FA8CE7CAAE91}"/>
              </a:ext>
            </a:extLst>
          </p:cNvPr>
          <p:cNvSpPr/>
          <p:nvPr/>
        </p:nvSpPr>
        <p:spPr>
          <a:xfrm>
            <a:off x="9650438" y="3089829"/>
            <a:ext cx="6850966" cy="5458265"/>
          </a:xfrm>
          <a:prstGeom prst="rect">
            <a:avLst/>
          </a:prstGeom>
          <a:solidFill>
            <a:schemeClr val="accent3">
              <a:lumMod val="20000"/>
              <a:lumOff val="80000"/>
              <a:alpha val="50000"/>
            </a:schemeClr>
          </a:solidFill>
          <a:ln w="38100">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84138" marR="0" lvl="0" indent="0" algn="l" defTabSz="816696" rtl="0" eaLnBrk="1" fontAlgn="auto" latinLnBrk="0" hangingPunct="1">
              <a:lnSpc>
                <a:spcPct val="100000"/>
              </a:lnSpc>
              <a:spcBef>
                <a:spcPts val="0"/>
              </a:spcBef>
              <a:spcAft>
                <a:spcPts val="0"/>
              </a:spcAft>
              <a:buClrTx/>
              <a:buSzTx/>
              <a:buFontTx/>
              <a:buNone/>
              <a:tabLst/>
              <a:defRPr/>
            </a:pPr>
            <a:r>
              <a:rPr kumimoji="0" lang="en-AU" sz="3200" b="1" i="0" u="none" strike="noStrike" kern="1200" cap="none" spc="0" normalizeH="0" baseline="0" noProof="0" dirty="0">
                <a:ln>
                  <a:noFill/>
                </a:ln>
                <a:solidFill>
                  <a:prstClr val="black"/>
                </a:solidFill>
                <a:effectLst/>
                <a:uLnTx/>
                <a:uFillTx/>
                <a:latin typeface="Calibri"/>
                <a:ea typeface="+mn-ea"/>
                <a:cs typeface="+mn-cs"/>
              </a:rPr>
              <a:t>At the time of lodgement one of the following must be provided: </a:t>
            </a:r>
          </a:p>
          <a:p>
            <a:pPr marL="0" marR="0" lvl="0" indent="0" algn="l" defTabSz="816696" rtl="0" eaLnBrk="1" fontAlgn="auto" latinLnBrk="0" hangingPunct="1">
              <a:lnSpc>
                <a:spcPct val="100000"/>
              </a:lnSpc>
              <a:spcBef>
                <a:spcPts val="0"/>
              </a:spcBef>
              <a:spcAft>
                <a:spcPts val="0"/>
              </a:spcAft>
              <a:buClrTx/>
              <a:buSzTx/>
              <a:buFontTx/>
              <a:buNone/>
              <a:tabLst/>
              <a:defRPr/>
            </a:pPr>
            <a:endParaRPr kumimoji="0" lang="en-AU" sz="3200" b="1" i="0" u="none" strike="noStrike" kern="1200" cap="none" spc="0" normalizeH="0" baseline="0" noProof="0" dirty="0">
              <a:ln>
                <a:noFill/>
              </a:ln>
              <a:solidFill>
                <a:prstClr val="black"/>
              </a:solidFill>
              <a:effectLst/>
              <a:uLnTx/>
              <a:uFillTx/>
              <a:latin typeface="Calibri"/>
              <a:ea typeface="+mn-ea"/>
              <a:cs typeface="+mn-cs"/>
            </a:endParaRPr>
          </a:p>
          <a:p>
            <a:pPr marL="633413" marR="0" lvl="2" indent="-271463" algn="l" defTabSz="816696"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AU" sz="2500" b="1" i="0" u="none" strike="noStrike" kern="1200" cap="none" spc="0" normalizeH="0" baseline="0" noProof="0" dirty="0">
                <a:ln>
                  <a:noFill/>
                </a:ln>
                <a:solidFill>
                  <a:prstClr val="black"/>
                </a:solidFill>
                <a:effectLst/>
                <a:uLnTx/>
                <a:uFillTx/>
                <a:latin typeface="Calibri"/>
                <a:ea typeface="+mn-ea"/>
                <a:cs typeface="+mn-cs"/>
              </a:rPr>
              <a:t>Relevant vesting transfer and </a:t>
            </a:r>
            <a:r>
              <a:rPr kumimoji="0" lang="en-AU" sz="2500" b="1" i="0" u="none" strike="noStrike" kern="1200" cap="none" spc="0" normalizeH="0" baseline="0" noProof="0" dirty="0" err="1">
                <a:ln>
                  <a:noFill/>
                </a:ln>
                <a:solidFill>
                  <a:prstClr val="black"/>
                </a:solidFill>
                <a:effectLst/>
                <a:uLnTx/>
                <a:uFillTx/>
                <a:latin typeface="Calibri"/>
                <a:ea typeface="+mn-ea"/>
                <a:cs typeface="+mn-cs"/>
              </a:rPr>
              <a:t>CofT</a:t>
            </a:r>
            <a:r>
              <a:rPr kumimoji="0" lang="en-AU" sz="2500" b="1" i="0" u="none" strike="noStrike" kern="1200" cap="none" spc="0" normalizeH="0" baseline="0" noProof="0" dirty="0">
                <a:ln>
                  <a:noFill/>
                </a:ln>
                <a:solidFill>
                  <a:prstClr val="black"/>
                </a:solidFill>
                <a:effectLst/>
                <a:uLnTx/>
                <a:uFillTx/>
                <a:latin typeface="Calibri"/>
                <a:ea typeface="+mn-ea"/>
                <a:cs typeface="+mn-cs"/>
              </a:rPr>
              <a:t> or</a:t>
            </a:r>
          </a:p>
          <a:p>
            <a:pPr marL="361950" marR="0" lvl="2" indent="0" algn="l" defTabSz="816696" rtl="0" eaLnBrk="1" fontAlgn="auto" latinLnBrk="0" hangingPunct="1">
              <a:lnSpc>
                <a:spcPct val="100000"/>
              </a:lnSpc>
              <a:spcBef>
                <a:spcPts val="0"/>
              </a:spcBef>
              <a:spcAft>
                <a:spcPts val="0"/>
              </a:spcAft>
              <a:buClrTx/>
              <a:buSzTx/>
              <a:buFontTx/>
              <a:buNone/>
              <a:tabLst/>
              <a:defRPr/>
            </a:pPr>
            <a:endParaRPr kumimoji="0" lang="en-AU" sz="2500" b="1" i="0" u="none" strike="noStrike" kern="1200" cap="none" spc="0" normalizeH="0" baseline="0" noProof="0" dirty="0">
              <a:ln>
                <a:noFill/>
              </a:ln>
              <a:solidFill>
                <a:prstClr val="black"/>
              </a:solidFill>
              <a:effectLst/>
              <a:uLnTx/>
              <a:uFillTx/>
              <a:latin typeface="Calibri"/>
              <a:ea typeface="+mn-ea"/>
              <a:cs typeface="+mn-cs"/>
            </a:endParaRPr>
          </a:p>
          <a:p>
            <a:pPr marL="633413" marR="0" lvl="2" indent="-271463" algn="l" defTabSz="816696"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AU" sz="2500" b="1" i="0" u="none" strike="noStrike" kern="1200" cap="none" spc="0" normalizeH="0" baseline="0" noProof="0" dirty="0">
                <a:ln>
                  <a:noFill/>
                </a:ln>
                <a:solidFill>
                  <a:prstClr val="black"/>
                </a:solidFill>
                <a:effectLst/>
                <a:uLnTx/>
                <a:uFillTx/>
                <a:latin typeface="Calibri"/>
                <a:ea typeface="+mn-ea"/>
                <a:cs typeface="+mn-cs"/>
              </a:rPr>
              <a:t>Copies of pages of Govt. Gaz.in which relevant notice of acquisition is published</a:t>
            </a:r>
          </a:p>
        </p:txBody>
      </p:sp>
    </p:spTree>
    <p:extLst>
      <p:ext uri="{BB962C8B-B14F-4D97-AF65-F5344CB8AC3E}">
        <p14:creationId xmlns:p14="http://schemas.microsoft.com/office/powerpoint/2010/main" val="896190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Further Information / Contacts</a:t>
            </a:r>
          </a:p>
        </p:txBody>
      </p:sp>
      <p:sp>
        <p:nvSpPr>
          <p:cNvPr id="4" name="Rectangle 3">
            <a:extLst>
              <a:ext uri="{FF2B5EF4-FFF2-40B4-BE49-F238E27FC236}">
                <a16:creationId xmlns:a16="http://schemas.microsoft.com/office/drawing/2014/main" id="{A3883718-DC5B-4761-BA06-6C38E8F87E38}"/>
              </a:ext>
            </a:extLst>
          </p:cNvPr>
          <p:cNvSpPr/>
          <p:nvPr/>
        </p:nvSpPr>
        <p:spPr>
          <a:xfrm>
            <a:off x="914400" y="2518117"/>
            <a:ext cx="16107508" cy="6654018"/>
          </a:xfrm>
          <a:prstGeom prst="rect">
            <a:avLst/>
          </a:prstGeom>
          <a:solidFill>
            <a:schemeClr val="bg1">
              <a:lumMod val="95000"/>
            </a:schemeClr>
          </a:solidFill>
          <a:ln w="57150">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pPr marL="114300" marR="0" lvl="0" indent="0" algn="l" defTabSz="816696" rtl="0" eaLnBrk="1" fontAlgn="auto" latinLnBrk="0" hangingPunct="1">
              <a:lnSpc>
                <a:spcPct val="100000"/>
              </a:lnSpc>
              <a:spcBef>
                <a:spcPts val="0"/>
              </a:spcBef>
              <a:spcAft>
                <a:spcPts val="0"/>
              </a:spcAft>
              <a:buClrTx/>
              <a:buSzTx/>
              <a:buFontTx/>
              <a:buNone/>
              <a:tabLst/>
              <a:defRPr/>
            </a:pPr>
            <a:endParaRPr kumimoji="0" lang="en-AU" sz="3200" b="0" i="0" u="none" strike="noStrike" kern="1200" cap="none" spc="0" normalizeH="0" baseline="0" noProof="0" dirty="0">
              <a:ln>
                <a:noFill/>
              </a:ln>
              <a:solidFill>
                <a:prstClr val="white"/>
              </a:solidFill>
              <a:effectLst/>
              <a:uLnTx/>
              <a:uFillTx/>
              <a:latin typeface="Calibri"/>
              <a:ea typeface="+mn-ea"/>
              <a:cs typeface="+mn-cs"/>
            </a:endParaRPr>
          </a:p>
          <a:p>
            <a:pPr marL="114300" marR="0" lvl="0" indent="0" algn="l" defTabSz="816696" rtl="0" eaLnBrk="1" fontAlgn="auto" latinLnBrk="0" hangingPunct="1">
              <a:lnSpc>
                <a:spcPct val="100000"/>
              </a:lnSpc>
              <a:spcBef>
                <a:spcPts val="0"/>
              </a:spcBef>
              <a:spcAft>
                <a:spcPts val="0"/>
              </a:spcAft>
              <a:buClrTx/>
              <a:buSzTx/>
              <a:buFontTx/>
              <a:buNone/>
              <a:tabLst/>
              <a:defRPr/>
            </a:pPr>
            <a:endParaRPr kumimoji="0" lang="en-AU" sz="3200" b="0" i="0" u="none" strike="noStrike" kern="1200" cap="none" spc="0" normalizeH="0" baseline="0" noProof="0" dirty="0">
              <a:ln>
                <a:noFill/>
              </a:ln>
              <a:solidFill>
                <a:prstClr val="white"/>
              </a:solidFill>
              <a:effectLst/>
              <a:uLnTx/>
              <a:uFillTx/>
              <a:latin typeface="Calibri"/>
              <a:ea typeface="+mn-ea"/>
              <a:cs typeface="+mn-cs"/>
            </a:endParaRPr>
          </a:p>
          <a:p>
            <a:pPr marL="114300" marR="0" lvl="0" indent="0" algn="l" defTabSz="816696" rtl="0" eaLnBrk="1" fontAlgn="auto" latinLnBrk="0" hangingPunct="1">
              <a:lnSpc>
                <a:spcPct val="100000"/>
              </a:lnSpc>
              <a:spcBef>
                <a:spcPts val="0"/>
              </a:spcBef>
              <a:spcAft>
                <a:spcPts val="0"/>
              </a:spcAft>
              <a:buClrTx/>
              <a:buSzTx/>
              <a:buFontTx/>
              <a:buNone/>
              <a:tabLst/>
              <a:defRPr/>
            </a:pPr>
            <a:endParaRPr kumimoji="0" lang="en-AU" sz="3200" b="0" i="0" u="none" strike="noStrike" kern="1200" cap="none" spc="0" normalizeH="0" baseline="0" noProof="0" dirty="0">
              <a:ln>
                <a:noFill/>
              </a:ln>
              <a:solidFill>
                <a:prstClr val="white"/>
              </a:solidFill>
              <a:effectLst/>
              <a:uLnTx/>
              <a:uFillTx/>
              <a:latin typeface="Calibri"/>
              <a:ea typeface="+mn-ea"/>
              <a:cs typeface="+mn-cs"/>
            </a:endParaRPr>
          </a:p>
          <a:p>
            <a:pPr marL="114300" marR="0" lvl="0" indent="0" algn="l" defTabSz="816696" rtl="0" eaLnBrk="1" fontAlgn="auto" latinLnBrk="0" hangingPunct="1">
              <a:lnSpc>
                <a:spcPct val="100000"/>
              </a:lnSpc>
              <a:spcBef>
                <a:spcPts val="0"/>
              </a:spcBef>
              <a:spcAft>
                <a:spcPts val="0"/>
              </a:spcAft>
              <a:buClrTx/>
              <a:buSzTx/>
              <a:buFontTx/>
              <a:buNone/>
              <a:tabLst/>
              <a:defRPr/>
            </a:pPr>
            <a:endParaRPr kumimoji="0" lang="en-AU" sz="3200" b="0" i="0" u="none" strike="noStrike" kern="1200" cap="none" spc="0" normalizeH="0" baseline="0" noProof="0" dirty="0">
              <a:ln>
                <a:noFill/>
              </a:ln>
              <a:solidFill>
                <a:prstClr val="white"/>
              </a:solidFill>
              <a:effectLst/>
              <a:uLnTx/>
              <a:uFillTx/>
              <a:latin typeface="Calibri"/>
              <a:ea typeface="+mn-ea"/>
              <a:cs typeface="+mn-cs"/>
            </a:endParaRPr>
          </a:p>
          <a:p>
            <a:pPr marL="114300" marR="0" lvl="0" indent="0" algn="l" defTabSz="816696" rtl="0" eaLnBrk="1" fontAlgn="auto" latinLnBrk="0" hangingPunct="1">
              <a:lnSpc>
                <a:spcPct val="100000"/>
              </a:lnSpc>
              <a:spcBef>
                <a:spcPts val="0"/>
              </a:spcBef>
              <a:spcAft>
                <a:spcPts val="0"/>
              </a:spcAft>
              <a:buClrTx/>
              <a:buSzTx/>
              <a:buFontTx/>
              <a:buNone/>
              <a:tabLst/>
              <a:defRPr/>
            </a:pPr>
            <a:endParaRPr kumimoji="0" lang="en-AU" sz="3200" b="0" i="0" u="none" strike="noStrike" kern="1200" cap="none" spc="0" normalizeH="0" baseline="0" noProof="0" dirty="0">
              <a:ln>
                <a:noFill/>
              </a:ln>
              <a:solidFill>
                <a:prstClr val="white"/>
              </a:solidFill>
              <a:effectLst/>
              <a:uLnTx/>
              <a:uFillTx/>
              <a:latin typeface="Calibri"/>
              <a:ea typeface="+mn-ea"/>
              <a:cs typeface="+mn-cs"/>
            </a:endParaRPr>
          </a:p>
          <a:p>
            <a:pPr marL="114300" marR="0" lvl="0" indent="0" algn="l" defTabSz="816696" rtl="0" eaLnBrk="1" fontAlgn="auto" latinLnBrk="0" hangingPunct="1">
              <a:lnSpc>
                <a:spcPct val="100000"/>
              </a:lnSpc>
              <a:spcBef>
                <a:spcPts val="0"/>
              </a:spcBef>
              <a:spcAft>
                <a:spcPts val="0"/>
              </a:spcAft>
              <a:buClrTx/>
              <a:buSzTx/>
              <a:buFontTx/>
              <a:buNone/>
              <a:tabLst/>
              <a:defRPr/>
            </a:pPr>
            <a:endParaRPr kumimoji="0" lang="en-AU" sz="3200" b="0" i="0" u="none" strike="noStrike" kern="1200" cap="none" spc="0" normalizeH="0" baseline="0" noProof="0" dirty="0">
              <a:ln>
                <a:noFill/>
              </a:ln>
              <a:solidFill>
                <a:prstClr val="white"/>
              </a:solidFill>
              <a:effectLst/>
              <a:uLnTx/>
              <a:uFillTx/>
              <a:latin typeface="Calibri"/>
              <a:ea typeface="+mn-ea"/>
              <a:cs typeface="+mn-cs"/>
            </a:endParaRPr>
          </a:p>
          <a:p>
            <a:pPr marL="114300" marR="0" lvl="0" indent="0" algn="l" defTabSz="816696" rtl="0" eaLnBrk="1" fontAlgn="auto" latinLnBrk="0" hangingPunct="1">
              <a:lnSpc>
                <a:spcPct val="100000"/>
              </a:lnSpc>
              <a:spcBef>
                <a:spcPts val="0"/>
              </a:spcBef>
              <a:spcAft>
                <a:spcPts val="0"/>
              </a:spcAft>
              <a:buClrTx/>
              <a:buSzTx/>
              <a:buFontTx/>
              <a:buNone/>
              <a:tabLst/>
              <a:defRPr/>
            </a:pPr>
            <a:endParaRPr kumimoji="0" lang="en-AU" sz="3200" b="0" i="0" u="none" strike="noStrike" kern="1200" cap="none" spc="0" normalizeH="0" baseline="0" noProof="0" dirty="0">
              <a:ln>
                <a:noFill/>
              </a:ln>
              <a:solidFill>
                <a:prstClr val="white"/>
              </a:solidFill>
              <a:effectLst/>
              <a:uLnTx/>
              <a:uFillTx/>
              <a:latin typeface="Calibri"/>
              <a:ea typeface="+mn-ea"/>
              <a:cs typeface="+mn-cs"/>
            </a:endParaRPr>
          </a:p>
          <a:p>
            <a:pPr marL="114300" marR="0" lvl="0" indent="0" algn="l" defTabSz="816696" rtl="0" eaLnBrk="1" fontAlgn="auto" latinLnBrk="0" hangingPunct="1">
              <a:lnSpc>
                <a:spcPct val="100000"/>
              </a:lnSpc>
              <a:spcBef>
                <a:spcPts val="0"/>
              </a:spcBef>
              <a:spcAft>
                <a:spcPts val="0"/>
              </a:spcAft>
              <a:buClrTx/>
              <a:buSzTx/>
              <a:buFontTx/>
              <a:buNone/>
              <a:tabLst/>
              <a:defRPr/>
            </a:pPr>
            <a:endParaRPr kumimoji="0" lang="en-AU" sz="32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2050" name="Picture 2" descr="Image result for contacts">
            <a:extLst>
              <a:ext uri="{FF2B5EF4-FFF2-40B4-BE49-F238E27FC236}">
                <a16:creationId xmlns:a16="http://schemas.microsoft.com/office/drawing/2014/main" id="{75387889-E0EE-4E08-8E8E-76053181C18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0042" y="3226262"/>
            <a:ext cx="15201362" cy="5302281"/>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72A3174B-4A2C-47F6-BB63-FD06CF9FFAF3}"/>
              </a:ext>
            </a:extLst>
          </p:cNvPr>
          <p:cNvSpPr/>
          <p:nvPr/>
        </p:nvSpPr>
        <p:spPr>
          <a:xfrm>
            <a:off x="1223890" y="2991353"/>
            <a:ext cx="15277513" cy="5547733"/>
          </a:xfrm>
          <a:prstGeom prst="rect">
            <a:avLst/>
          </a:prstGeom>
          <a:solidFill>
            <a:schemeClr val="bg1">
              <a:alpha val="70000"/>
            </a:schemeClr>
          </a:solidFill>
          <a:ln w="38100">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816696" rtl="0" eaLnBrk="1" fontAlgn="auto" latinLnBrk="0" hangingPunct="1">
              <a:lnSpc>
                <a:spcPct val="100000"/>
              </a:lnSpc>
              <a:spcBef>
                <a:spcPts val="0"/>
              </a:spcBef>
              <a:spcAft>
                <a:spcPts val="0"/>
              </a:spcAft>
              <a:buClrTx/>
              <a:buSzTx/>
              <a:buFontTx/>
              <a:buNone/>
              <a:tabLst/>
              <a:defRPr/>
            </a:pPr>
            <a:endParaRPr kumimoji="0" lang="en-AU" sz="3200" b="1" i="0" u="none" strike="noStrike" kern="1200" cap="none" spc="0" normalizeH="0" baseline="0" noProof="0" dirty="0">
              <a:ln>
                <a:noFill/>
              </a:ln>
              <a:solidFill>
                <a:prstClr val="black"/>
              </a:solidFill>
              <a:effectLst/>
              <a:uLnTx/>
              <a:uFillTx/>
              <a:latin typeface="Calibri"/>
              <a:ea typeface="+mn-ea"/>
              <a:cs typeface="+mn-cs"/>
            </a:endParaRPr>
          </a:p>
        </p:txBody>
      </p:sp>
      <p:sp>
        <p:nvSpPr>
          <p:cNvPr id="8" name="TextBox 7">
            <a:extLst>
              <a:ext uri="{FF2B5EF4-FFF2-40B4-BE49-F238E27FC236}">
                <a16:creationId xmlns:a16="http://schemas.microsoft.com/office/drawing/2014/main" id="{A4F7864B-9EC2-4149-A3C4-99E1C85C01AB}"/>
              </a:ext>
            </a:extLst>
          </p:cNvPr>
          <p:cNvSpPr txBox="1"/>
          <p:nvPr/>
        </p:nvSpPr>
        <p:spPr>
          <a:xfrm>
            <a:off x="1688962" y="2991353"/>
            <a:ext cx="13852478" cy="5539978"/>
          </a:xfrm>
          <a:prstGeom prst="rect">
            <a:avLst/>
          </a:prstGeom>
          <a:noFill/>
        </p:spPr>
        <p:txBody>
          <a:bodyPr wrap="square" rtlCol="0">
            <a:spAutoFit/>
          </a:bodyPr>
          <a:lstStyle/>
          <a:p>
            <a:r>
              <a:rPr lang="en-AU" sz="2200" dirty="0"/>
              <a:t>Online examples can be found at :</a:t>
            </a:r>
          </a:p>
          <a:p>
            <a:r>
              <a:rPr lang="en-AU" sz="2400" dirty="0">
                <a:hlinkClick r:id="rId3"/>
              </a:rPr>
              <a:t>https://www.propertyandlandtitles.vic.gov.au/land-titles/subdivision-and-consolidation</a:t>
            </a:r>
            <a:endParaRPr lang="en-AU" sz="2400" dirty="0"/>
          </a:p>
          <a:p>
            <a:endParaRPr lang="en-AU" sz="2800" dirty="0"/>
          </a:p>
          <a:p>
            <a:r>
              <a:rPr lang="en-US" sz="2200" dirty="0"/>
              <a:t>Subscribe to the LUV Customer Information Bulletin:</a:t>
            </a:r>
          </a:p>
          <a:p>
            <a:r>
              <a:rPr lang="en-US" sz="2200" dirty="0"/>
              <a:t>Email </a:t>
            </a:r>
            <a:r>
              <a:rPr lang="en-US" sz="2200" dirty="0">
                <a:hlinkClick r:id="rId4"/>
              </a:rPr>
              <a:t>lv.cib@delwp.vic.gov.au</a:t>
            </a:r>
            <a:r>
              <a:rPr lang="en-US" sz="2200" dirty="0"/>
              <a:t> with SUBSCRIBE in the subject line</a:t>
            </a:r>
          </a:p>
          <a:p>
            <a:endParaRPr lang="en-US" sz="2200" dirty="0"/>
          </a:p>
          <a:p>
            <a:r>
              <a:rPr lang="en-US" sz="2200" dirty="0"/>
              <a:t>Existing CIBs found at :</a:t>
            </a:r>
          </a:p>
          <a:p>
            <a:r>
              <a:rPr lang="en-AU" sz="2400" dirty="0">
                <a:hlinkClick r:id="rId5"/>
              </a:rPr>
              <a:t>https://www.propertyandlandtitles.vic.gov.au/customer-information-bulletins</a:t>
            </a:r>
            <a:r>
              <a:rPr lang="en-AU" sz="2400" dirty="0"/>
              <a:t> </a:t>
            </a:r>
          </a:p>
          <a:p>
            <a:endParaRPr lang="en-AU" sz="2400" dirty="0"/>
          </a:p>
          <a:p>
            <a:r>
              <a:rPr lang="en-AU" sz="2400" dirty="0"/>
              <a:t>DELWP publications (Registrar’s Requirements) </a:t>
            </a:r>
          </a:p>
          <a:p>
            <a:r>
              <a:rPr lang="en-AU" sz="2400" dirty="0">
                <a:hlinkClick r:id="rId6"/>
              </a:rPr>
              <a:t>https://www.propertyandlandtitles.vic.gov.au/publications</a:t>
            </a:r>
            <a:r>
              <a:rPr lang="en-AU" sz="2400" dirty="0"/>
              <a:t> </a:t>
            </a:r>
          </a:p>
          <a:p>
            <a:endParaRPr lang="en-AU" sz="2400" dirty="0"/>
          </a:p>
          <a:p>
            <a:r>
              <a:rPr lang="en-AU" sz="2400" dirty="0"/>
              <a:t>Email enquiries : </a:t>
            </a:r>
          </a:p>
          <a:p>
            <a:r>
              <a:rPr lang="en-AU" sz="2400" dirty="0">
                <a:hlinkClick r:id="rId7"/>
              </a:rPr>
              <a:t>subdivision.branch@delwp.vic.gov.au</a:t>
            </a:r>
            <a:endParaRPr lang="en-AU" sz="2400" dirty="0"/>
          </a:p>
          <a:p>
            <a:r>
              <a:rPr lang="en-AU" sz="2400" dirty="0">
                <a:hlinkClick r:id="rId8"/>
              </a:rPr>
              <a:t>aps.branch@delwp.vic.gov.au</a:t>
            </a:r>
            <a:r>
              <a:rPr lang="en-AU" sz="2400" dirty="0"/>
              <a:t> </a:t>
            </a:r>
          </a:p>
        </p:txBody>
      </p:sp>
    </p:spTree>
    <p:extLst>
      <p:ext uri="{BB962C8B-B14F-4D97-AF65-F5344CB8AC3E}">
        <p14:creationId xmlns:p14="http://schemas.microsoft.com/office/powerpoint/2010/main" val="15226191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BRANCH UPDATES</a:t>
            </a:r>
          </a:p>
        </p:txBody>
      </p:sp>
      <p:pic>
        <p:nvPicPr>
          <p:cNvPr id="8" name="Picture 7">
            <a:extLst>
              <a:ext uri="{FF2B5EF4-FFF2-40B4-BE49-F238E27FC236}">
                <a16:creationId xmlns:a16="http://schemas.microsoft.com/office/drawing/2014/main" id="{9A075348-F505-47AA-8F5E-61EFDF6B186E}"/>
              </a:ext>
            </a:extLst>
          </p:cNvPr>
          <p:cNvPicPr>
            <a:picLocks noChangeAspect="1"/>
          </p:cNvPicPr>
          <p:nvPr/>
        </p:nvPicPr>
        <p:blipFill rotWithShape="1">
          <a:blip r:embed="rId2"/>
          <a:srcRect t="7027" b="20421"/>
          <a:stretch/>
        </p:blipFill>
        <p:spPr>
          <a:xfrm>
            <a:off x="1536192" y="2307103"/>
            <a:ext cx="14484096" cy="7005710"/>
          </a:xfrm>
          <a:prstGeom prst="rect">
            <a:avLst/>
          </a:prstGeom>
        </p:spPr>
      </p:pic>
      <p:sp>
        <p:nvSpPr>
          <p:cNvPr id="10" name="Rectangle 9">
            <a:extLst>
              <a:ext uri="{FF2B5EF4-FFF2-40B4-BE49-F238E27FC236}">
                <a16:creationId xmlns:a16="http://schemas.microsoft.com/office/drawing/2014/main" id="{3A52DC12-65C4-4A9F-9CB0-4A442BC3009D}"/>
              </a:ext>
            </a:extLst>
          </p:cNvPr>
          <p:cNvSpPr/>
          <p:nvPr/>
        </p:nvSpPr>
        <p:spPr>
          <a:xfrm>
            <a:off x="1536192" y="2307103"/>
            <a:ext cx="14484096" cy="7005710"/>
          </a:xfrm>
          <a:prstGeom prst="rect">
            <a:avLst/>
          </a:prstGeom>
          <a:solidFill>
            <a:schemeClr val="bg1">
              <a:lumMod val="95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t"/>
          <a:lstStyle/>
          <a:p>
            <a:endParaRPr lang="en-AU" dirty="0"/>
          </a:p>
        </p:txBody>
      </p:sp>
      <p:sp>
        <p:nvSpPr>
          <p:cNvPr id="5" name="Rectangle 4">
            <a:extLst>
              <a:ext uri="{FF2B5EF4-FFF2-40B4-BE49-F238E27FC236}">
                <a16:creationId xmlns:a16="http://schemas.microsoft.com/office/drawing/2014/main" id="{338E0695-3C64-47E2-8E59-571A9EF85141}"/>
              </a:ext>
            </a:extLst>
          </p:cNvPr>
          <p:cNvSpPr/>
          <p:nvPr/>
        </p:nvSpPr>
        <p:spPr>
          <a:xfrm>
            <a:off x="5282418" y="3221502"/>
            <a:ext cx="6991643" cy="984738"/>
          </a:xfrm>
          <a:prstGeom prst="rect">
            <a:avLst/>
          </a:prstGeom>
          <a:solidFill>
            <a:schemeClr val="accent1">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a:t>RECRUITMENT </a:t>
            </a:r>
          </a:p>
        </p:txBody>
      </p:sp>
      <p:sp>
        <p:nvSpPr>
          <p:cNvPr id="12" name="Rectangle 11">
            <a:extLst>
              <a:ext uri="{FF2B5EF4-FFF2-40B4-BE49-F238E27FC236}">
                <a16:creationId xmlns:a16="http://schemas.microsoft.com/office/drawing/2014/main" id="{A4910595-879F-4506-8A47-E673B0F6196E}"/>
              </a:ext>
            </a:extLst>
          </p:cNvPr>
          <p:cNvSpPr/>
          <p:nvPr/>
        </p:nvSpPr>
        <p:spPr>
          <a:xfrm>
            <a:off x="5282417" y="4657066"/>
            <a:ext cx="6991643" cy="984738"/>
          </a:xfrm>
          <a:prstGeom prst="rect">
            <a:avLst/>
          </a:prstGeom>
          <a:solidFill>
            <a:schemeClr val="accent1">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a:t>TRAINING </a:t>
            </a:r>
          </a:p>
        </p:txBody>
      </p:sp>
      <p:sp>
        <p:nvSpPr>
          <p:cNvPr id="13" name="Rectangle 12">
            <a:extLst>
              <a:ext uri="{FF2B5EF4-FFF2-40B4-BE49-F238E27FC236}">
                <a16:creationId xmlns:a16="http://schemas.microsoft.com/office/drawing/2014/main" id="{08604394-0781-430D-9417-5AFE616AE336}"/>
              </a:ext>
            </a:extLst>
          </p:cNvPr>
          <p:cNvSpPr/>
          <p:nvPr/>
        </p:nvSpPr>
        <p:spPr>
          <a:xfrm>
            <a:off x="5282416" y="6092630"/>
            <a:ext cx="6991643" cy="984738"/>
          </a:xfrm>
          <a:prstGeom prst="rect">
            <a:avLst/>
          </a:prstGeom>
          <a:solidFill>
            <a:schemeClr val="accent1">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a:t>BUSINESS PROCESSES </a:t>
            </a:r>
          </a:p>
        </p:txBody>
      </p:sp>
      <p:sp>
        <p:nvSpPr>
          <p:cNvPr id="14" name="Rectangle 13">
            <a:extLst>
              <a:ext uri="{FF2B5EF4-FFF2-40B4-BE49-F238E27FC236}">
                <a16:creationId xmlns:a16="http://schemas.microsoft.com/office/drawing/2014/main" id="{5020EA67-AF02-4128-8D59-60878FEE94F5}"/>
              </a:ext>
            </a:extLst>
          </p:cNvPr>
          <p:cNvSpPr/>
          <p:nvPr/>
        </p:nvSpPr>
        <p:spPr>
          <a:xfrm>
            <a:off x="5282418" y="7528195"/>
            <a:ext cx="6991643" cy="984738"/>
          </a:xfrm>
          <a:prstGeom prst="rect">
            <a:avLst/>
          </a:prstGeom>
          <a:solidFill>
            <a:schemeClr val="accent1">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a:t>QUESTIONS </a:t>
            </a:r>
          </a:p>
        </p:txBody>
      </p:sp>
    </p:spTree>
    <p:extLst>
      <p:ext uri="{BB962C8B-B14F-4D97-AF65-F5344CB8AC3E}">
        <p14:creationId xmlns:p14="http://schemas.microsoft.com/office/powerpoint/2010/main" val="3163022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RECRUITMENT</a:t>
            </a:r>
          </a:p>
        </p:txBody>
      </p:sp>
      <p:pic>
        <p:nvPicPr>
          <p:cNvPr id="8" name="Picture 7">
            <a:extLst>
              <a:ext uri="{FF2B5EF4-FFF2-40B4-BE49-F238E27FC236}">
                <a16:creationId xmlns:a16="http://schemas.microsoft.com/office/drawing/2014/main" id="{9A075348-F505-47AA-8F5E-61EFDF6B186E}"/>
              </a:ext>
            </a:extLst>
          </p:cNvPr>
          <p:cNvPicPr>
            <a:picLocks noChangeAspect="1"/>
          </p:cNvPicPr>
          <p:nvPr/>
        </p:nvPicPr>
        <p:blipFill rotWithShape="1">
          <a:blip r:embed="rId2"/>
          <a:srcRect t="7027" b="20421"/>
          <a:stretch/>
        </p:blipFill>
        <p:spPr>
          <a:xfrm>
            <a:off x="1536192" y="2307103"/>
            <a:ext cx="14484096" cy="7005710"/>
          </a:xfrm>
          <a:prstGeom prst="rect">
            <a:avLst/>
          </a:prstGeom>
        </p:spPr>
      </p:pic>
      <p:sp>
        <p:nvSpPr>
          <p:cNvPr id="10" name="Rectangle 9">
            <a:extLst>
              <a:ext uri="{FF2B5EF4-FFF2-40B4-BE49-F238E27FC236}">
                <a16:creationId xmlns:a16="http://schemas.microsoft.com/office/drawing/2014/main" id="{3A52DC12-65C4-4A9F-9CB0-4A442BC3009D}"/>
              </a:ext>
            </a:extLst>
          </p:cNvPr>
          <p:cNvSpPr/>
          <p:nvPr/>
        </p:nvSpPr>
        <p:spPr>
          <a:xfrm>
            <a:off x="1536192" y="2307103"/>
            <a:ext cx="14484096" cy="7005710"/>
          </a:xfrm>
          <a:prstGeom prst="rect">
            <a:avLst/>
          </a:prstGeom>
          <a:solidFill>
            <a:schemeClr val="bg1">
              <a:lumMod val="95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t"/>
          <a:lstStyle/>
          <a:p>
            <a:endParaRPr lang="en-AU" dirty="0"/>
          </a:p>
        </p:txBody>
      </p:sp>
      <p:sp>
        <p:nvSpPr>
          <p:cNvPr id="5" name="Rectangle 4">
            <a:extLst>
              <a:ext uri="{FF2B5EF4-FFF2-40B4-BE49-F238E27FC236}">
                <a16:creationId xmlns:a16="http://schemas.microsoft.com/office/drawing/2014/main" id="{338E0695-3C64-47E2-8E59-571A9EF85141}"/>
              </a:ext>
            </a:extLst>
          </p:cNvPr>
          <p:cNvSpPr/>
          <p:nvPr/>
        </p:nvSpPr>
        <p:spPr>
          <a:xfrm>
            <a:off x="1924442" y="4326047"/>
            <a:ext cx="1315329" cy="968139"/>
          </a:xfrm>
          <a:prstGeom prst="rect">
            <a:avLst/>
          </a:prstGeom>
          <a:solidFill>
            <a:schemeClr val="accent1">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4000" b="1" dirty="0"/>
              <a:t>6</a:t>
            </a:r>
          </a:p>
        </p:txBody>
      </p:sp>
      <p:sp>
        <p:nvSpPr>
          <p:cNvPr id="12" name="Rectangle 11">
            <a:extLst>
              <a:ext uri="{FF2B5EF4-FFF2-40B4-BE49-F238E27FC236}">
                <a16:creationId xmlns:a16="http://schemas.microsoft.com/office/drawing/2014/main" id="{A4910595-879F-4506-8A47-E673B0F6196E}"/>
              </a:ext>
            </a:extLst>
          </p:cNvPr>
          <p:cNvSpPr/>
          <p:nvPr/>
        </p:nvSpPr>
        <p:spPr>
          <a:xfrm>
            <a:off x="1924441" y="5449924"/>
            <a:ext cx="1315329" cy="968139"/>
          </a:xfrm>
          <a:prstGeom prst="rect">
            <a:avLst/>
          </a:prstGeom>
          <a:solidFill>
            <a:schemeClr val="accent1">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4000" b="1" dirty="0"/>
              <a:t>3</a:t>
            </a:r>
          </a:p>
        </p:txBody>
      </p:sp>
      <p:sp>
        <p:nvSpPr>
          <p:cNvPr id="13" name="Rectangle 12">
            <a:extLst>
              <a:ext uri="{FF2B5EF4-FFF2-40B4-BE49-F238E27FC236}">
                <a16:creationId xmlns:a16="http://schemas.microsoft.com/office/drawing/2014/main" id="{08604394-0781-430D-9417-5AFE616AE336}"/>
              </a:ext>
            </a:extLst>
          </p:cNvPr>
          <p:cNvSpPr/>
          <p:nvPr/>
        </p:nvSpPr>
        <p:spPr>
          <a:xfrm>
            <a:off x="1924440" y="6682450"/>
            <a:ext cx="1315329" cy="968139"/>
          </a:xfrm>
          <a:prstGeom prst="rect">
            <a:avLst/>
          </a:prstGeom>
          <a:solidFill>
            <a:schemeClr val="accent1">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4000" b="1" dirty="0"/>
              <a:t>2</a:t>
            </a:r>
          </a:p>
        </p:txBody>
      </p:sp>
      <p:sp>
        <p:nvSpPr>
          <p:cNvPr id="14" name="Rectangle 13">
            <a:extLst>
              <a:ext uri="{FF2B5EF4-FFF2-40B4-BE49-F238E27FC236}">
                <a16:creationId xmlns:a16="http://schemas.microsoft.com/office/drawing/2014/main" id="{5020EA67-AF02-4128-8D59-60878FEE94F5}"/>
              </a:ext>
            </a:extLst>
          </p:cNvPr>
          <p:cNvSpPr/>
          <p:nvPr/>
        </p:nvSpPr>
        <p:spPr>
          <a:xfrm>
            <a:off x="1924442" y="7859402"/>
            <a:ext cx="1315329" cy="968139"/>
          </a:xfrm>
          <a:prstGeom prst="rect">
            <a:avLst/>
          </a:prstGeom>
          <a:solidFill>
            <a:schemeClr val="accent1">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4000" b="1" dirty="0"/>
              <a:t>2</a:t>
            </a:r>
          </a:p>
        </p:txBody>
      </p:sp>
      <p:sp>
        <p:nvSpPr>
          <p:cNvPr id="3" name="Rectangle 2">
            <a:extLst>
              <a:ext uri="{FF2B5EF4-FFF2-40B4-BE49-F238E27FC236}">
                <a16:creationId xmlns:a16="http://schemas.microsoft.com/office/drawing/2014/main" id="{0AE07FBC-217F-427B-BE82-C95613658B41}"/>
              </a:ext>
            </a:extLst>
          </p:cNvPr>
          <p:cNvSpPr/>
          <p:nvPr/>
        </p:nvSpPr>
        <p:spPr>
          <a:xfrm>
            <a:off x="3680087" y="4326046"/>
            <a:ext cx="7775218" cy="968139"/>
          </a:xfrm>
          <a:prstGeom prst="rect">
            <a:avLst/>
          </a:prstGeom>
          <a:solidFill>
            <a:srgbClr val="0070C0">
              <a:alpha val="5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a:t>Trainee Plan Registration Officers VPS 2</a:t>
            </a:r>
          </a:p>
        </p:txBody>
      </p:sp>
      <p:sp>
        <p:nvSpPr>
          <p:cNvPr id="16" name="Rectangle 15">
            <a:extLst>
              <a:ext uri="{FF2B5EF4-FFF2-40B4-BE49-F238E27FC236}">
                <a16:creationId xmlns:a16="http://schemas.microsoft.com/office/drawing/2014/main" id="{63A413D5-0B58-44D8-90ED-7A5295D83D65}"/>
              </a:ext>
            </a:extLst>
          </p:cNvPr>
          <p:cNvSpPr/>
          <p:nvPr/>
        </p:nvSpPr>
        <p:spPr>
          <a:xfrm>
            <a:off x="3680085" y="5449923"/>
            <a:ext cx="7775218" cy="968139"/>
          </a:xfrm>
          <a:prstGeom prst="rect">
            <a:avLst/>
          </a:prstGeom>
          <a:solidFill>
            <a:srgbClr val="0070C0">
              <a:alpha val="5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a:t>Phone Support Administration Officers VPS 2</a:t>
            </a:r>
          </a:p>
        </p:txBody>
      </p:sp>
      <p:sp>
        <p:nvSpPr>
          <p:cNvPr id="17" name="Rectangle 16">
            <a:extLst>
              <a:ext uri="{FF2B5EF4-FFF2-40B4-BE49-F238E27FC236}">
                <a16:creationId xmlns:a16="http://schemas.microsoft.com/office/drawing/2014/main" id="{5B25DFA5-D22A-4E4C-BD63-0A61A0DF3615}"/>
              </a:ext>
            </a:extLst>
          </p:cNvPr>
          <p:cNvSpPr/>
          <p:nvPr/>
        </p:nvSpPr>
        <p:spPr>
          <a:xfrm>
            <a:off x="3680083" y="6682450"/>
            <a:ext cx="7775218" cy="968139"/>
          </a:xfrm>
          <a:prstGeom prst="rect">
            <a:avLst/>
          </a:prstGeom>
          <a:solidFill>
            <a:srgbClr val="0070C0">
              <a:alpha val="5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a:t>Crown Project Officers VPS 2</a:t>
            </a:r>
          </a:p>
        </p:txBody>
      </p:sp>
      <p:sp>
        <p:nvSpPr>
          <p:cNvPr id="18" name="Rectangle 17">
            <a:extLst>
              <a:ext uri="{FF2B5EF4-FFF2-40B4-BE49-F238E27FC236}">
                <a16:creationId xmlns:a16="http://schemas.microsoft.com/office/drawing/2014/main" id="{F7140251-FC11-4EA0-90E5-72BE6C2E9DA6}"/>
              </a:ext>
            </a:extLst>
          </p:cNvPr>
          <p:cNvSpPr/>
          <p:nvPr/>
        </p:nvSpPr>
        <p:spPr>
          <a:xfrm>
            <a:off x="3680082" y="7859402"/>
            <a:ext cx="7775218" cy="968139"/>
          </a:xfrm>
          <a:prstGeom prst="rect">
            <a:avLst/>
          </a:prstGeom>
          <a:solidFill>
            <a:srgbClr val="0070C0">
              <a:alpha val="5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a:t>Specialist Registration Officer VPS 5</a:t>
            </a:r>
          </a:p>
        </p:txBody>
      </p:sp>
      <p:sp>
        <p:nvSpPr>
          <p:cNvPr id="4" name="Arrow: Right 3">
            <a:extLst>
              <a:ext uri="{FF2B5EF4-FFF2-40B4-BE49-F238E27FC236}">
                <a16:creationId xmlns:a16="http://schemas.microsoft.com/office/drawing/2014/main" id="{A3CB6F59-18C3-4322-9063-1A3AF61BD6B4}"/>
              </a:ext>
            </a:extLst>
          </p:cNvPr>
          <p:cNvSpPr/>
          <p:nvPr/>
        </p:nvSpPr>
        <p:spPr>
          <a:xfrm>
            <a:off x="3004837" y="4694993"/>
            <a:ext cx="759655" cy="478630"/>
          </a:xfrm>
          <a:prstGeom prst="rightArrow">
            <a:avLst/>
          </a:prstGeom>
          <a:solidFill>
            <a:schemeClr val="accent3">
              <a:lumMod val="60000"/>
              <a:lumOff val="4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dirty="0"/>
          </a:p>
        </p:txBody>
      </p:sp>
      <p:sp>
        <p:nvSpPr>
          <p:cNvPr id="19" name="Arrow: Right 18">
            <a:extLst>
              <a:ext uri="{FF2B5EF4-FFF2-40B4-BE49-F238E27FC236}">
                <a16:creationId xmlns:a16="http://schemas.microsoft.com/office/drawing/2014/main" id="{C913AD11-7B34-429A-8A53-65E596B08ECA}"/>
              </a:ext>
            </a:extLst>
          </p:cNvPr>
          <p:cNvSpPr/>
          <p:nvPr/>
        </p:nvSpPr>
        <p:spPr>
          <a:xfrm>
            <a:off x="3004837" y="5818871"/>
            <a:ext cx="759655" cy="478630"/>
          </a:xfrm>
          <a:prstGeom prst="rightArrow">
            <a:avLst/>
          </a:prstGeom>
          <a:solidFill>
            <a:schemeClr val="accent3">
              <a:lumMod val="60000"/>
              <a:lumOff val="4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dirty="0"/>
          </a:p>
        </p:txBody>
      </p:sp>
      <p:sp>
        <p:nvSpPr>
          <p:cNvPr id="20" name="Arrow: Right 19">
            <a:extLst>
              <a:ext uri="{FF2B5EF4-FFF2-40B4-BE49-F238E27FC236}">
                <a16:creationId xmlns:a16="http://schemas.microsoft.com/office/drawing/2014/main" id="{4390A379-6A61-460F-8561-3761F27E67CD}"/>
              </a:ext>
            </a:extLst>
          </p:cNvPr>
          <p:cNvSpPr/>
          <p:nvPr/>
        </p:nvSpPr>
        <p:spPr>
          <a:xfrm>
            <a:off x="3004837" y="7031611"/>
            <a:ext cx="759655" cy="478630"/>
          </a:xfrm>
          <a:prstGeom prst="rightArrow">
            <a:avLst/>
          </a:prstGeom>
          <a:solidFill>
            <a:schemeClr val="accent3">
              <a:lumMod val="60000"/>
              <a:lumOff val="4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dirty="0"/>
          </a:p>
        </p:txBody>
      </p:sp>
      <p:sp>
        <p:nvSpPr>
          <p:cNvPr id="21" name="Arrow: Right 20">
            <a:extLst>
              <a:ext uri="{FF2B5EF4-FFF2-40B4-BE49-F238E27FC236}">
                <a16:creationId xmlns:a16="http://schemas.microsoft.com/office/drawing/2014/main" id="{BF8250DB-9769-4351-9791-612B0992683A}"/>
              </a:ext>
            </a:extLst>
          </p:cNvPr>
          <p:cNvSpPr/>
          <p:nvPr/>
        </p:nvSpPr>
        <p:spPr>
          <a:xfrm>
            <a:off x="3004837" y="8208563"/>
            <a:ext cx="759655" cy="478630"/>
          </a:xfrm>
          <a:prstGeom prst="rightArrow">
            <a:avLst/>
          </a:prstGeom>
          <a:solidFill>
            <a:schemeClr val="accent3">
              <a:lumMod val="60000"/>
              <a:lumOff val="4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dirty="0"/>
          </a:p>
        </p:txBody>
      </p:sp>
      <p:sp>
        <p:nvSpPr>
          <p:cNvPr id="22" name="Rectangle 21">
            <a:extLst>
              <a:ext uri="{FF2B5EF4-FFF2-40B4-BE49-F238E27FC236}">
                <a16:creationId xmlns:a16="http://schemas.microsoft.com/office/drawing/2014/main" id="{11BF2D66-F7EE-4412-811E-E961238769F6}"/>
              </a:ext>
            </a:extLst>
          </p:cNvPr>
          <p:cNvSpPr/>
          <p:nvPr/>
        </p:nvSpPr>
        <p:spPr>
          <a:xfrm>
            <a:off x="11724462" y="4326047"/>
            <a:ext cx="3923016" cy="968139"/>
          </a:xfrm>
          <a:prstGeom prst="rect">
            <a:avLst/>
          </a:prstGeom>
          <a:solidFill>
            <a:srgbClr val="0070C0">
              <a:alpha val="5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2500" dirty="0"/>
              <a:t>Commenced April 2018</a:t>
            </a:r>
          </a:p>
        </p:txBody>
      </p:sp>
      <p:sp>
        <p:nvSpPr>
          <p:cNvPr id="23" name="Rectangle 22">
            <a:extLst>
              <a:ext uri="{FF2B5EF4-FFF2-40B4-BE49-F238E27FC236}">
                <a16:creationId xmlns:a16="http://schemas.microsoft.com/office/drawing/2014/main" id="{5319B67F-CD4A-41CF-ADA1-E18AD8B057DA}"/>
              </a:ext>
            </a:extLst>
          </p:cNvPr>
          <p:cNvSpPr/>
          <p:nvPr/>
        </p:nvSpPr>
        <p:spPr>
          <a:xfrm>
            <a:off x="11708051" y="5449924"/>
            <a:ext cx="3923016" cy="968139"/>
          </a:xfrm>
          <a:prstGeom prst="rect">
            <a:avLst/>
          </a:prstGeom>
          <a:solidFill>
            <a:srgbClr val="0070C0">
              <a:alpha val="5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2500" dirty="0"/>
              <a:t>Commenced April 2018</a:t>
            </a:r>
          </a:p>
        </p:txBody>
      </p:sp>
      <p:sp>
        <p:nvSpPr>
          <p:cNvPr id="24" name="Rectangle 23">
            <a:extLst>
              <a:ext uri="{FF2B5EF4-FFF2-40B4-BE49-F238E27FC236}">
                <a16:creationId xmlns:a16="http://schemas.microsoft.com/office/drawing/2014/main" id="{A4032D3B-C0AD-4DA7-9237-07A3F3D67120}"/>
              </a:ext>
            </a:extLst>
          </p:cNvPr>
          <p:cNvSpPr/>
          <p:nvPr/>
        </p:nvSpPr>
        <p:spPr>
          <a:xfrm>
            <a:off x="11724462" y="6682450"/>
            <a:ext cx="3923016" cy="968139"/>
          </a:xfrm>
          <a:prstGeom prst="rect">
            <a:avLst/>
          </a:prstGeom>
          <a:solidFill>
            <a:srgbClr val="0070C0">
              <a:alpha val="5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2500" dirty="0"/>
              <a:t>Awaiting Advertisement</a:t>
            </a:r>
          </a:p>
        </p:txBody>
      </p:sp>
      <p:sp>
        <p:nvSpPr>
          <p:cNvPr id="25" name="Rectangle 24">
            <a:extLst>
              <a:ext uri="{FF2B5EF4-FFF2-40B4-BE49-F238E27FC236}">
                <a16:creationId xmlns:a16="http://schemas.microsoft.com/office/drawing/2014/main" id="{737F328A-3575-4D79-9DD6-511EDF818FA0}"/>
              </a:ext>
            </a:extLst>
          </p:cNvPr>
          <p:cNvSpPr/>
          <p:nvPr/>
        </p:nvSpPr>
        <p:spPr>
          <a:xfrm>
            <a:off x="11724462" y="7863907"/>
            <a:ext cx="3923016" cy="968139"/>
          </a:xfrm>
          <a:prstGeom prst="rect">
            <a:avLst/>
          </a:prstGeom>
          <a:solidFill>
            <a:srgbClr val="0070C0">
              <a:alpha val="5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2500" dirty="0"/>
              <a:t>Advertised April 2018</a:t>
            </a:r>
          </a:p>
        </p:txBody>
      </p:sp>
      <p:sp>
        <p:nvSpPr>
          <p:cNvPr id="26" name="Rectangle 25">
            <a:extLst>
              <a:ext uri="{FF2B5EF4-FFF2-40B4-BE49-F238E27FC236}">
                <a16:creationId xmlns:a16="http://schemas.microsoft.com/office/drawing/2014/main" id="{9FE6D46C-C992-41FB-BDF5-6A3C333C9B0F}"/>
              </a:ext>
            </a:extLst>
          </p:cNvPr>
          <p:cNvSpPr/>
          <p:nvPr/>
        </p:nvSpPr>
        <p:spPr>
          <a:xfrm>
            <a:off x="1924442" y="3087917"/>
            <a:ext cx="1315329" cy="968139"/>
          </a:xfrm>
          <a:prstGeom prst="rect">
            <a:avLst/>
          </a:prstGeom>
          <a:solidFill>
            <a:schemeClr val="accent1">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4000" b="1" dirty="0"/>
              <a:t>1</a:t>
            </a:r>
          </a:p>
        </p:txBody>
      </p:sp>
      <p:sp>
        <p:nvSpPr>
          <p:cNvPr id="27" name="Rectangle 26">
            <a:extLst>
              <a:ext uri="{FF2B5EF4-FFF2-40B4-BE49-F238E27FC236}">
                <a16:creationId xmlns:a16="http://schemas.microsoft.com/office/drawing/2014/main" id="{DC6A8FCE-E280-44A4-8EF1-7DC5A29FC836}"/>
              </a:ext>
            </a:extLst>
          </p:cNvPr>
          <p:cNvSpPr/>
          <p:nvPr/>
        </p:nvSpPr>
        <p:spPr>
          <a:xfrm>
            <a:off x="3680087" y="3087916"/>
            <a:ext cx="7775218" cy="968139"/>
          </a:xfrm>
          <a:prstGeom prst="rect">
            <a:avLst/>
          </a:prstGeom>
          <a:solidFill>
            <a:srgbClr val="0070C0">
              <a:alpha val="5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a:t>Learning &amp; Development Manager</a:t>
            </a:r>
          </a:p>
        </p:txBody>
      </p:sp>
      <p:sp>
        <p:nvSpPr>
          <p:cNvPr id="28" name="Arrow: Right 27">
            <a:extLst>
              <a:ext uri="{FF2B5EF4-FFF2-40B4-BE49-F238E27FC236}">
                <a16:creationId xmlns:a16="http://schemas.microsoft.com/office/drawing/2014/main" id="{6984F8C0-800E-4F05-9D7B-F46FD94B321E}"/>
              </a:ext>
            </a:extLst>
          </p:cNvPr>
          <p:cNvSpPr/>
          <p:nvPr/>
        </p:nvSpPr>
        <p:spPr>
          <a:xfrm>
            <a:off x="3004837" y="3456863"/>
            <a:ext cx="759655" cy="478630"/>
          </a:xfrm>
          <a:prstGeom prst="rightArrow">
            <a:avLst/>
          </a:prstGeom>
          <a:solidFill>
            <a:schemeClr val="accent3">
              <a:lumMod val="60000"/>
              <a:lumOff val="4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dirty="0"/>
          </a:p>
        </p:txBody>
      </p:sp>
      <p:sp>
        <p:nvSpPr>
          <p:cNvPr id="29" name="Rectangle 28">
            <a:extLst>
              <a:ext uri="{FF2B5EF4-FFF2-40B4-BE49-F238E27FC236}">
                <a16:creationId xmlns:a16="http://schemas.microsoft.com/office/drawing/2014/main" id="{13EEF121-23AF-451A-B9F6-421298BE3926}"/>
              </a:ext>
            </a:extLst>
          </p:cNvPr>
          <p:cNvSpPr/>
          <p:nvPr/>
        </p:nvSpPr>
        <p:spPr>
          <a:xfrm>
            <a:off x="11724462" y="3087917"/>
            <a:ext cx="3923016" cy="968139"/>
          </a:xfrm>
          <a:prstGeom prst="rect">
            <a:avLst/>
          </a:prstGeom>
          <a:solidFill>
            <a:srgbClr val="0070C0">
              <a:alpha val="5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2500" dirty="0"/>
              <a:t>Commenced January 2018</a:t>
            </a:r>
          </a:p>
        </p:txBody>
      </p:sp>
    </p:spTree>
    <p:extLst>
      <p:ext uri="{BB962C8B-B14F-4D97-AF65-F5344CB8AC3E}">
        <p14:creationId xmlns:p14="http://schemas.microsoft.com/office/powerpoint/2010/main" val="495771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2" grpId="0" animBg="1"/>
      <p:bldP spid="13" grpId="0" animBg="1"/>
      <p:bldP spid="14" grpId="0" animBg="1"/>
      <p:bldP spid="3" grpId="0" animBg="1"/>
      <p:bldP spid="16" grpId="0" animBg="1"/>
      <p:bldP spid="17" grpId="0" animBg="1"/>
      <p:bldP spid="18" grpId="0" animBg="1"/>
      <p:bldP spid="4"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100% DIGITAL</a:t>
            </a:r>
          </a:p>
        </p:txBody>
      </p:sp>
      <p:sp>
        <p:nvSpPr>
          <p:cNvPr id="4" name="Rectangle 3">
            <a:extLst>
              <a:ext uri="{FF2B5EF4-FFF2-40B4-BE49-F238E27FC236}">
                <a16:creationId xmlns:a16="http://schemas.microsoft.com/office/drawing/2014/main" id="{9ECD4C74-0785-4053-B5EF-40DBDA517965}"/>
              </a:ext>
            </a:extLst>
          </p:cNvPr>
          <p:cNvSpPr/>
          <p:nvPr/>
        </p:nvSpPr>
        <p:spPr>
          <a:xfrm>
            <a:off x="914399" y="2640104"/>
            <a:ext cx="16248185" cy="1077218"/>
          </a:xfrm>
          <a:prstGeom prst="rect">
            <a:avLst/>
          </a:prstGeom>
        </p:spPr>
        <p:txBody>
          <a:bodyPr wrap="square">
            <a:spAutoFit/>
          </a:bodyPr>
          <a:lstStyle/>
          <a:p>
            <a:r>
              <a:rPr lang="en-AU" dirty="0"/>
              <a:t>In line with the Victorian Government’s digital strategy, the Registrar has consulted with stakeholders about transitioning to 100% digital lodgement</a:t>
            </a:r>
          </a:p>
        </p:txBody>
      </p:sp>
      <p:sp>
        <p:nvSpPr>
          <p:cNvPr id="5" name="Rectangle 4">
            <a:extLst>
              <a:ext uri="{FF2B5EF4-FFF2-40B4-BE49-F238E27FC236}">
                <a16:creationId xmlns:a16="http://schemas.microsoft.com/office/drawing/2014/main" id="{8C6BE2DC-3259-4502-A4DC-907A43CF4E3E}"/>
              </a:ext>
            </a:extLst>
          </p:cNvPr>
          <p:cNvSpPr/>
          <p:nvPr/>
        </p:nvSpPr>
        <p:spPr>
          <a:xfrm>
            <a:off x="1055077" y="4276578"/>
            <a:ext cx="6991643" cy="3601330"/>
          </a:xfrm>
          <a:prstGeom prst="rect">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AU"/>
              <a:t>Time frames have been published in the Land Use Victoria, Customer Information Bulletins </a:t>
            </a:r>
            <a:endParaRPr lang="en-AU" dirty="0"/>
          </a:p>
        </p:txBody>
      </p:sp>
      <p:sp>
        <p:nvSpPr>
          <p:cNvPr id="6" name="Rectangle 5">
            <a:extLst>
              <a:ext uri="{FF2B5EF4-FFF2-40B4-BE49-F238E27FC236}">
                <a16:creationId xmlns:a16="http://schemas.microsoft.com/office/drawing/2014/main" id="{72BE17FC-32AD-4941-9477-9D2BD88B9B11}"/>
              </a:ext>
            </a:extLst>
          </p:cNvPr>
          <p:cNvSpPr/>
          <p:nvPr/>
        </p:nvSpPr>
        <p:spPr>
          <a:xfrm>
            <a:off x="10381957" y="4276578"/>
            <a:ext cx="6991643" cy="3601330"/>
          </a:xfrm>
          <a:prstGeom prst="rect">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a:t>All transactions to be lodged electronically by 1</a:t>
            </a:r>
            <a:r>
              <a:rPr lang="en-AU" baseline="30000" dirty="0"/>
              <a:t>st</a:t>
            </a:r>
            <a:r>
              <a:rPr lang="en-AU" dirty="0"/>
              <a:t> August 2019</a:t>
            </a:r>
          </a:p>
        </p:txBody>
      </p:sp>
    </p:spTree>
    <p:extLst>
      <p:ext uri="{BB962C8B-B14F-4D97-AF65-F5344CB8AC3E}">
        <p14:creationId xmlns:p14="http://schemas.microsoft.com/office/powerpoint/2010/main" val="131513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&amp; Development Manager</a:t>
            </a:r>
          </a:p>
        </p:txBody>
      </p:sp>
      <p:sp>
        <p:nvSpPr>
          <p:cNvPr id="26" name="Rectangle 25">
            <a:extLst>
              <a:ext uri="{FF2B5EF4-FFF2-40B4-BE49-F238E27FC236}">
                <a16:creationId xmlns:a16="http://schemas.microsoft.com/office/drawing/2014/main" id="{152B3E4B-6D00-4E36-BAD9-42E8F2299175}"/>
              </a:ext>
            </a:extLst>
          </p:cNvPr>
          <p:cNvSpPr/>
          <p:nvPr/>
        </p:nvSpPr>
        <p:spPr>
          <a:xfrm>
            <a:off x="914400" y="3348111"/>
            <a:ext cx="16107508" cy="5824024"/>
          </a:xfrm>
          <a:prstGeom prst="rect">
            <a:avLst/>
          </a:prstGeom>
          <a:solidFill>
            <a:schemeClr val="bg1">
              <a:lumMod val="95000"/>
            </a:schemeClr>
          </a:solidFill>
          <a:ln w="57150">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pPr marL="114300" indent="0">
              <a:buNone/>
            </a:pPr>
            <a:endParaRPr lang="en-AU" dirty="0"/>
          </a:p>
        </p:txBody>
      </p:sp>
      <p:sp>
        <p:nvSpPr>
          <p:cNvPr id="27" name="Rectangle: Top Corners Rounded 26">
            <a:extLst>
              <a:ext uri="{FF2B5EF4-FFF2-40B4-BE49-F238E27FC236}">
                <a16:creationId xmlns:a16="http://schemas.microsoft.com/office/drawing/2014/main" id="{EB613793-BB0E-416A-98E9-483966981AB5}"/>
              </a:ext>
            </a:extLst>
          </p:cNvPr>
          <p:cNvSpPr/>
          <p:nvPr/>
        </p:nvSpPr>
        <p:spPr>
          <a:xfrm>
            <a:off x="12316265" y="2607579"/>
            <a:ext cx="2293033" cy="675249"/>
          </a:xfrm>
          <a:prstGeom prst="round2SameRect">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a:t>VPS 3.2 - 4</a:t>
            </a:r>
          </a:p>
        </p:txBody>
      </p:sp>
      <p:sp>
        <p:nvSpPr>
          <p:cNvPr id="28" name="Rectangle: Top Corners Rounded 27">
            <a:extLst>
              <a:ext uri="{FF2B5EF4-FFF2-40B4-BE49-F238E27FC236}">
                <a16:creationId xmlns:a16="http://schemas.microsoft.com/office/drawing/2014/main" id="{A99F8ECE-87CD-4E1A-B216-18F4BF1A1A71}"/>
              </a:ext>
            </a:extLst>
          </p:cNvPr>
          <p:cNvSpPr/>
          <p:nvPr/>
        </p:nvSpPr>
        <p:spPr>
          <a:xfrm>
            <a:off x="14728875" y="2607579"/>
            <a:ext cx="2293033" cy="675249"/>
          </a:xfrm>
          <a:prstGeom prst="round2SameRect">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a:t>VPS 2</a:t>
            </a:r>
          </a:p>
        </p:txBody>
      </p:sp>
      <p:sp>
        <p:nvSpPr>
          <p:cNvPr id="31" name="Rectangle: Top Corners Rounded 30">
            <a:extLst>
              <a:ext uri="{FF2B5EF4-FFF2-40B4-BE49-F238E27FC236}">
                <a16:creationId xmlns:a16="http://schemas.microsoft.com/office/drawing/2014/main" id="{F55E3BDF-505E-4A0C-8EBE-FA31F8B44802}"/>
              </a:ext>
            </a:extLst>
          </p:cNvPr>
          <p:cNvSpPr/>
          <p:nvPr/>
        </p:nvSpPr>
        <p:spPr>
          <a:xfrm>
            <a:off x="9903655" y="2607578"/>
            <a:ext cx="2293033" cy="675249"/>
          </a:xfrm>
          <a:prstGeom prst="round2SameRect">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a:t>VPS 3.1</a:t>
            </a:r>
          </a:p>
        </p:txBody>
      </p:sp>
      <p:sp>
        <p:nvSpPr>
          <p:cNvPr id="32" name="Rectangle: Top Corners Rounded 31">
            <a:extLst>
              <a:ext uri="{FF2B5EF4-FFF2-40B4-BE49-F238E27FC236}">
                <a16:creationId xmlns:a16="http://schemas.microsoft.com/office/drawing/2014/main" id="{45053F39-AB6C-41A3-A4F6-DE6E0D637C32}"/>
              </a:ext>
            </a:extLst>
          </p:cNvPr>
          <p:cNvSpPr/>
          <p:nvPr/>
        </p:nvSpPr>
        <p:spPr>
          <a:xfrm>
            <a:off x="7491045" y="2607577"/>
            <a:ext cx="2293033" cy="675249"/>
          </a:xfrm>
          <a:prstGeom prst="round2SameRect">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a:t>VPS 2</a:t>
            </a:r>
          </a:p>
        </p:txBody>
      </p:sp>
      <p:sp>
        <p:nvSpPr>
          <p:cNvPr id="33" name="Content Placeholder 1">
            <a:extLst>
              <a:ext uri="{FF2B5EF4-FFF2-40B4-BE49-F238E27FC236}">
                <a16:creationId xmlns:a16="http://schemas.microsoft.com/office/drawing/2014/main" id="{977E12D9-63A5-4EAE-A4AD-65E506ACB44C}"/>
              </a:ext>
            </a:extLst>
          </p:cNvPr>
          <p:cNvSpPr>
            <a:spLocks noGrp="1"/>
          </p:cNvSpPr>
          <p:nvPr>
            <p:ph idx="1"/>
          </p:nvPr>
        </p:nvSpPr>
        <p:spPr>
          <a:xfrm>
            <a:off x="1947279" y="3859600"/>
            <a:ext cx="13273964" cy="4697354"/>
          </a:xfrm>
        </p:spPr>
        <p:txBody>
          <a:bodyPr>
            <a:normAutofit/>
          </a:bodyPr>
          <a:lstStyle/>
          <a:p>
            <a:pPr>
              <a:lnSpc>
                <a:spcPct val="170000"/>
              </a:lnSpc>
            </a:pPr>
            <a:r>
              <a:rPr lang="en-AU" sz="2200" dirty="0">
                <a:solidFill>
                  <a:schemeClr val="tx1"/>
                </a:solidFill>
              </a:rPr>
              <a:t>Conduct a learning and development needs analysis for technical and general skills required by the Branches.</a:t>
            </a:r>
          </a:p>
          <a:p>
            <a:pPr>
              <a:lnSpc>
                <a:spcPct val="170000"/>
              </a:lnSpc>
            </a:pPr>
            <a:r>
              <a:rPr lang="en-AU" sz="2200" dirty="0">
                <a:solidFill>
                  <a:schemeClr val="tx1"/>
                </a:solidFill>
              </a:rPr>
              <a:t>Advise on effective learning and development techniques and tools and the application of technology.</a:t>
            </a:r>
          </a:p>
          <a:p>
            <a:pPr>
              <a:lnSpc>
                <a:spcPct val="170000"/>
              </a:lnSpc>
            </a:pPr>
            <a:r>
              <a:rPr lang="en-AU" sz="2200" dirty="0">
                <a:solidFill>
                  <a:schemeClr val="tx1"/>
                </a:solidFill>
              </a:rPr>
              <a:t>Review, update and review learning and development content, materials and associated manuals.</a:t>
            </a:r>
          </a:p>
          <a:p>
            <a:pPr>
              <a:lnSpc>
                <a:spcPct val="170000"/>
              </a:lnSpc>
            </a:pPr>
            <a:r>
              <a:rPr lang="en-AU" sz="2200" dirty="0">
                <a:solidFill>
                  <a:schemeClr val="tx1"/>
                </a:solidFill>
              </a:rPr>
              <a:t>Maintain appropriate records of learning and development in the Branch.</a:t>
            </a:r>
          </a:p>
          <a:p>
            <a:pPr>
              <a:lnSpc>
                <a:spcPct val="170000"/>
              </a:lnSpc>
            </a:pPr>
            <a:r>
              <a:rPr lang="en-AU" sz="2200" dirty="0">
                <a:solidFill>
                  <a:schemeClr val="tx1"/>
                </a:solidFill>
              </a:rPr>
              <a:t>Organise learning and development programs and coordinate manager presentations in the course.</a:t>
            </a:r>
          </a:p>
          <a:p>
            <a:pPr>
              <a:lnSpc>
                <a:spcPct val="170000"/>
              </a:lnSpc>
            </a:pPr>
            <a:r>
              <a:rPr lang="en-AU" sz="2200" dirty="0">
                <a:solidFill>
                  <a:schemeClr val="tx1"/>
                </a:solidFill>
              </a:rPr>
              <a:t>Monitor changing needs of the Branch and adjust the learning and development program accordingly.</a:t>
            </a:r>
          </a:p>
          <a:p>
            <a:pPr>
              <a:lnSpc>
                <a:spcPct val="170000"/>
              </a:lnSpc>
            </a:pPr>
            <a:r>
              <a:rPr lang="en-AU" sz="2200" dirty="0">
                <a:solidFill>
                  <a:schemeClr val="tx1"/>
                </a:solidFill>
              </a:rPr>
              <a:t>Map training activities across branches</a:t>
            </a:r>
          </a:p>
          <a:p>
            <a:pPr marL="0" indent="0">
              <a:buNone/>
            </a:pPr>
            <a:endParaRPr lang="en-AU" sz="2200" dirty="0">
              <a:solidFill>
                <a:schemeClr val="tx1"/>
              </a:solidFill>
            </a:endParaRPr>
          </a:p>
        </p:txBody>
      </p:sp>
      <p:sp>
        <p:nvSpPr>
          <p:cNvPr id="9" name="Rectangle: Top Corners Rounded 8">
            <a:extLst>
              <a:ext uri="{FF2B5EF4-FFF2-40B4-BE49-F238E27FC236}">
                <a16:creationId xmlns:a16="http://schemas.microsoft.com/office/drawing/2014/main" id="{9F959FB5-2CCA-4569-9683-5196D9A9800F}"/>
              </a:ext>
            </a:extLst>
          </p:cNvPr>
          <p:cNvSpPr/>
          <p:nvPr/>
        </p:nvSpPr>
        <p:spPr>
          <a:xfrm>
            <a:off x="5078435" y="2607579"/>
            <a:ext cx="2293033" cy="675249"/>
          </a:xfrm>
          <a:prstGeom prst="round2SameRect">
            <a:avLst/>
          </a:prstGeom>
          <a:solidFill>
            <a:schemeClr val="accent1">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a:t>L&amp;D </a:t>
            </a:r>
            <a:r>
              <a:rPr lang="en-AU" sz="2200" dirty="0"/>
              <a:t>MANAGER</a:t>
            </a:r>
          </a:p>
        </p:txBody>
      </p:sp>
    </p:spTree>
    <p:extLst>
      <p:ext uri="{BB962C8B-B14F-4D97-AF65-F5344CB8AC3E}">
        <p14:creationId xmlns:p14="http://schemas.microsoft.com/office/powerpoint/2010/main" val="4546197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TRAINING</a:t>
            </a:r>
          </a:p>
        </p:txBody>
      </p:sp>
      <p:sp>
        <p:nvSpPr>
          <p:cNvPr id="26" name="Rectangle 25">
            <a:extLst>
              <a:ext uri="{FF2B5EF4-FFF2-40B4-BE49-F238E27FC236}">
                <a16:creationId xmlns:a16="http://schemas.microsoft.com/office/drawing/2014/main" id="{152B3E4B-6D00-4E36-BAD9-42E8F2299175}"/>
              </a:ext>
            </a:extLst>
          </p:cNvPr>
          <p:cNvSpPr/>
          <p:nvPr/>
        </p:nvSpPr>
        <p:spPr>
          <a:xfrm>
            <a:off x="914400" y="3348111"/>
            <a:ext cx="16107508" cy="5824024"/>
          </a:xfrm>
          <a:prstGeom prst="rect">
            <a:avLst/>
          </a:prstGeom>
          <a:solidFill>
            <a:schemeClr val="bg1">
              <a:lumMod val="95000"/>
            </a:schemeClr>
          </a:solidFill>
          <a:ln w="57150">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pPr marL="114300" indent="0">
              <a:buNone/>
            </a:pPr>
            <a:endParaRPr lang="en-AU" dirty="0"/>
          </a:p>
        </p:txBody>
      </p:sp>
      <p:sp>
        <p:nvSpPr>
          <p:cNvPr id="27" name="Rectangle: Top Corners Rounded 26">
            <a:extLst>
              <a:ext uri="{FF2B5EF4-FFF2-40B4-BE49-F238E27FC236}">
                <a16:creationId xmlns:a16="http://schemas.microsoft.com/office/drawing/2014/main" id="{EB613793-BB0E-416A-98E9-483966981AB5}"/>
              </a:ext>
            </a:extLst>
          </p:cNvPr>
          <p:cNvSpPr/>
          <p:nvPr/>
        </p:nvSpPr>
        <p:spPr>
          <a:xfrm>
            <a:off x="12316265" y="2607579"/>
            <a:ext cx="2293033" cy="675249"/>
          </a:xfrm>
          <a:prstGeom prst="round2SameRect">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a:t>VPS 3.2 - 4</a:t>
            </a:r>
          </a:p>
        </p:txBody>
      </p:sp>
      <p:sp>
        <p:nvSpPr>
          <p:cNvPr id="28" name="Rectangle: Top Corners Rounded 27">
            <a:extLst>
              <a:ext uri="{FF2B5EF4-FFF2-40B4-BE49-F238E27FC236}">
                <a16:creationId xmlns:a16="http://schemas.microsoft.com/office/drawing/2014/main" id="{A99F8ECE-87CD-4E1A-B216-18F4BF1A1A71}"/>
              </a:ext>
            </a:extLst>
          </p:cNvPr>
          <p:cNvSpPr/>
          <p:nvPr/>
        </p:nvSpPr>
        <p:spPr>
          <a:xfrm>
            <a:off x="14728875" y="2607579"/>
            <a:ext cx="2293033" cy="675249"/>
          </a:xfrm>
          <a:prstGeom prst="round2SameRect">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a:t>VPS 2</a:t>
            </a:r>
          </a:p>
        </p:txBody>
      </p:sp>
      <p:sp>
        <p:nvSpPr>
          <p:cNvPr id="31" name="Rectangle: Top Corners Rounded 30">
            <a:extLst>
              <a:ext uri="{FF2B5EF4-FFF2-40B4-BE49-F238E27FC236}">
                <a16:creationId xmlns:a16="http://schemas.microsoft.com/office/drawing/2014/main" id="{F55E3BDF-505E-4A0C-8EBE-FA31F8B44802}"/>
              </a:ext>
            </a:extLst>
          </p:cNvPr>
          <p:cNvSpPr/>
          <p:nvPr/>
        </p:nvSpPr>
        <p:spPr>
          <a:xfrm>
            <a:off x="9903655" y="2607578"/>
            <a:ext cx="2293033" cy="675249"/>
          </a:xfrm>
          <a:prstGeom prst="round2SameRect">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a:t>VPS 3.1</a:t>
            </a:r>
          </a:p>
        </p:txBody>
      </p:sp>
      <p:sp>
        <p:nvSpPr>
          <p:cNvPr id="32" name="Rectangle: Top Corners Rounded 31">
            <a:extLst>
              <a:ext uri="{FF2B5EF4-FFF2-40B4-BE49-F238E27FC236}">
                <a16:creationId xmlns:a16="http://schemas.microsoft.com/office/drawing/2014/main" id="{45053F39-AB6C-41A3-A4F6-DE6E0D637C32}"/>
              </a:ext>
            </a:extLst>
          </p:cNvPr>
          <p:cNvSpPr/>
          <p:nvPr/>
        </p:nvSpPr>
        <p:spPr>
          <a:xfrm>
            <a:off x="7491045" y="2607577"/>
            <a:ext cx="2293033" cy="675249"/>
          </a:xfrm>
          <a:prstGeom prst="round2SameRect">
            <a:avLst/>
          </a:prstGeom>
          <a:solidFill>
            <a:schemeClr val="accent1">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a:t>VPS 2</a:t>
            </a:r>
          </a:p>
        </p:txBody>
      </p:sp>
      <p:sp>
        <p:nvSpPr>
          <p:cNvPr id="33" name="Content Placeholder 1">
            <a:extLst>
              <a:ext uri="{FF2B5EF4-FFF2-40B4-BE49-F238E27FC236}">
                <a16:creationId xmlns:a16="http://schemas.microsoft.com/office/drawing/2014/main" id="{977E12D9-63A5-4EAE-A4AD-65E506ACB44C}"/>
              </a:ext>
            </a:extLst>
          </p:cNvPr>
          <p:cNvSpPr>
            <a:spLocks noGrp="1"/>
          </p:cNvSpPr>
          <p:nvPr>
            <p:ph idx="1"/>
          </p:nvPr>
        </p:nvSpPr>
        <p:spPr>
          <a:xfrm>
            <a:off x="1947279" y="4241930"/>
            <a:ext cx="13273964" cy="4036386"/>
          </a:xfrm>
        </p:spPr>
        <p:txBody>
          <a:bodyPr>
            <a:normAutofit/>
          </a:bodyPr>
          <a:lstStyle/>
          <a:p>
            <a:pPr marL="0" indent="0">
              <a:buNone/>
            </a:pPr>
            <a:r>
              <a:rPr lang="en-AU" sz="3000" dirty="0">
                <a:solidFill>
                  <a:schemeClr val="tx1"/>
                </a:solidFill>
              </a:rPr>
              <a:t>Grade VPS 2 Trainee Plan Registration Officers </a:t>
            </a:r>
          </a:p>
          <a:p>
            <a:pPr marL="0" indent="0">
              <a:buNone/>
            </a:pPr>
            <a:endParaRPr lang="en-AU" sz="3000" dirty="0">
              <a:solidFill>
                <a:schemeClr val="tx1"/>
              </a:solidFill>
            </a:endParaRPr>
          </a:p>
          <a:p>
            <a:pPr marL="0" indent="0">
              <a:buNone/>
            </a:pPr>
            <a:r>
              <a:rPr lang="en-AU" sz="3000" dirty="0">
                <a:solidFill>
                  <a:schemeClr val="tx1"/>
                </a:solidFill>
              </a:rPr>
              <a:t>Competency based</a:t>
            </a:r>
          </a:p>
          <a:p>
            <a:pPr marL="0" indent="0">
              <a:buNone/>
            </a:pPr>
            <a:endParaRPr lang="en-AU" sz="3000" dirty="0">
              <a:solidFill>
                <a:schemeClr val="tx1"/>
              </a:solidFill>
            </a:endParaRPr>
          </a:p>
          <a:p>
            <a:pPr marL="0" indent="0">
              <a:buNone/>
            </a:pPr>
            <a:r>
              <a:rPr lang="en-AU" sz="3000" dirty="0">
                <a:solidFill>
                  <a:schemeClr val="tx1"/>
                </a:solidFill>
              </a:rPr>
              <a:t>Designated training for across the branch.</a:t>
            </a:r>
          </a:p>
          <a:p>
            <a:pPr marL="0" indent="0">
              <a:buNone/>
            </a:pPr>
            <a:r>
              <a:rPr lang="en-AU" sz="3000" dirty="0">
                <a:solidFill>
                  <a:schemeClr val="tx1"/>
                </a:solidFill>
              </a:rPr>
              <a:t>Part A    (12 month)  Phase 1</a:t>
            </a:r>
          </a:p>
          <a:p>
            <a:pPr marL="0" indent="0">
              <a:buNone/>
            </a:pPr>
            <a:endParaRPr lang="en-AU" sz="3000" dirty="0">
              <a:solidFill>
                <a:schemeClr val="tx1"/>
              </a:solidFill>
            </a:endParaRPr>
          </a:p>
        </p:txBody>
      </p:sp>
      <p:sp>
        <p:nvSpPr>
          <p:cNvPr id="9" name="Rectangle: Top Corners Rounded 8">
            <a:extLst>
              <a:ext uri="{FF2B5EF4-FFF2-40B4-BE49-F238E27FC236}">
                <a16:creationId xmlns:a16="http://schemas.microsoft.com/office/drawing/2014/main" id="{9F959FB5-2CCA-4569-9683-5196D9A9800F}"/>
              </a:ext>
            </a:extLst>
          </p:cNvPr>
          <p:cNvSpPr/>
          <p:nvPr/>
        </p:nvSpPr>
        <p:spPr>
          <a:xfrm>
            <a:off x="5078435" y="2607579"/>
            <a:ext cx="2293033" cy="675249"/>
          </a:xfrm>
          <a:prstGeom prst="round2SameRect">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lgn="ctr"/>
            <a:r>
              <a:rPr lang="en-AU" dirty="0">
                <a:solidFill>
                  <a:prstClr val="white"/>
                </a:solidFill>
              </a:rPr>
              <a:t>L&amp;D </a:t>
            </a:r>
            <a:r>
              <a:rPr lang="en-AU" sz="2200" dirty="0">
                <a:solidFill>
                  <a:prstClr val="white"/>
                </a:solidFill>
              </a:rPr>
              <a:t>MANAGER</a:t>
            </a:r>
          </a:p>
        </p:txBody>
      </p:sp>
    </p:spTree>
    <p:extLst>
      <p:ext uri="{BB962C8B-B14F-4D97-AF65-F5344CB8AC3E}">
        <p14:creationId xmlns:p14="http://schemas.microsoft.com/office/powerpoint/2010/main" val="183001463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TRAINING</a:t>
            </a:r>
          </a:p>
        </p:txBody>
      </p:sp>
      <p:sp>
        <p:nvSpPr>
          <p:cNvPr id="26" name="Rectangle 25">
            <a:extLst>
              <a:ext uri="{FF2B5EF4-FFF2-40B4-BE49-F238E27FC236}">
                <a16:creationId xmlns:a16="http://schemas.microsoft.com/office/drawing/2014/main" id="{152B3E4B-6D00-4E36-BAD9-42E8F2299175}"/>
              </a:ext>
            </a:extLst>
          </p:cNvPr>
          <p:cNvSpPr/>
          <p:nvPr/>
        </p:nvSpPr>
        <p:spPr>
          <a:xfrm>
            <a:off x="914400" y="3348111"/>
            <a:ext cx="16107508" cy="5824024"/>
          </a:xfrm>
          <a:prstGeom prst="rect">
            <a:avLst/>
          </a:prstGeom>
          <a:solidFill>
            <a:schemeClr val="bg1">
              <a:lumMod val="95000"/>
            </a:schemeClr>
          </a:solidFill>
          <a:ln w="57150">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pPr marL="114300" indent="0">
              <a:buNone/>
            </a:pPr>
            <a:endParaRPr lang="en-AU" dirty="0"/>
          </a:p>
        </p:txBody>
      </p:sp>
      <p:sp>
        <p:nvSpPr>
          <p:cNvPr id="27" name="Rectangle: Top Corners Rounded 26">
            <a:extLst>
              <a:ext uri="{FF2B5EF4-FFF2-40B4-BE49-F238E27FC236}">
                <a16:creationId xmlns:a16="http://schemas.microsoft.com/office/drawing/2014/main" id="{EB613793-BB0E-416A-98E9-483966981AB5}"/>
              </a:ext>
            </a:extLst>
          </p:cNvPr>
          <p:cNvSpPr/>
          <p:nvPr/>
        </p:nvSpPr>
        <p:spPr>
          <a:xfrm>
            <a:off x="12316265" y="2607579"/>
            <a:ext cx="2293033" cy="675249"/>
          </a:xfrm>
          <a:prstGeom prst="round2SameRect">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a:t>VPS 3.2 - 4</a:t>
            </a:r>
          </a:p>
        </p:txBody>
      </p:sp>
      <p:sp>
        <p:nvSpPr>
          <p:cNvPr id="28" name="Rectangle: Top Corners Rounded 27">
            <a:extLst>
              <a:ext uri="{FF2B5EF4-FFF2-40B4-BE49-F238E27FC236}">
                <a16:creationId xmlns:a16="http://schemas.microsoft.com/office/drawing/2014/main" id="{A99F8ECE-87CD-4E1A-B216-18F4BF1A1A71}"/>
              </a:ext>
            </a:extLst>
          </p:cNvPr>
          <p:cNvSpPr/>
          <p:nvPr/>
        </p:nvSpPr>
        <p:spPr>
          <a:xfrm>
            <a:off x="14728875" y="2607579"/>
            <a:ext cx="2293033" cy="675249"/>
          </a:xfrm>
          <a:prstGeom prst="round2SameRect">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a:t>VPS 2</a:t>
            </a:r>
          </a:p>
        </p:txBody>
      </p:sp>
      <p:sp>
        <p:nvSpPr>
          <p:cNvPr id="31" name="Rectangle: Top Corners Rounded 30">
            <a:extLst>
              <a:ext uri="{FF2B5EF4-FFF2-40B4-BE49-F238E27FC236}">
                <a16:creationId xmlns:a16="http://schemas.microsoft.com/office/drawing/2014/main" id="{F55E3BDF-505E-4A0C-8EBE-FA31F8B44802}"/>
              </a:ext>
            </a:extLst>
          </p:cNvPr>
          <p:cNvSpPr/>
          <p:nvPr/>
        </p:nvSpPr>
        <p:spPr>
          <a:xfrm>
            <a:off x="9903655" y="2607578"/>
            <a:ext cx="2293033" cy="675249"/>
          </a:xfrm>
          <a:prstGeom prst="round2SameRect">
            <a:avLst/>
          </a:prstGeom>
          <a:solidFill>
            <a:schemeClr val="accent1">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a:t>VPS 3.1</a:t>
            </a:r>
          </a:p>
        </p:txBody>
      </p:sp>
      <p:sp>
        <p:nvSpPr>
          <p:cNvPr id="32" name="Rectangle: Top Corners Rounded 31">
            <a:extLst>
              <a:ext uri="{FF2B5EF4-FFF2-40B4-BE49-F238E27FC236}">
                <a16:creationId xmlns:a16="http://schemas.microsoft.com/office/drawing/2014/main" id="{45053F39-AB6C-41A3-A4F6-DE6E0D637C32}"/>
              </a:ext>
            </a:extLst>
          </p:cNvPr>
          <p:cNvSpPr/>
          <p:nvPr/>
        </p:nvSpPr>
        <p:spPr>
          <a:xfrm>
            <a:off x="7491045" y="2607577"/>
            <a:ext cx="2293033" cy="675249"/>
          </a:xfrm>
          <a:prstGeom prst="round2SameRect">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a:t>VPS 2</a:t>
            </a:r>
          </a:p>
        </p:txBody>
      </p:sp>
      <p:sp>
        <p:nvSpPr>
          <p:cNvPr id="33" name="Content Placeholder 1">
            <a:extLst>
              <a:ext uri="{FF2B5EF4-FFF2-40B4-BE49-F238E27FC236}">
                <a16:creationId xmlns:a16="http://schemas.microsoft.com/office/drawing/2014/main" id="{977E12D9-63A5-4EAE-A4AD-65E506ACB44C}"/>
              </a:ext>
            </a:extLst>
          </p:cNvPr>
          <p:cNvSpPr>
            <a:spLocks noGrp="1"/>
          </p:cNvSpPr>
          <p:nvPr>
            <p:ph idx="1"/>
          </p:nvPr>
        </p:nvSpPr>
        <p:spPr>
          <a:xfrm>
            <a:off x="1947279" y="3348109"/>
            <a:ext cx="13273964" cy="5978769"/>
          </a:xfrm>
        </p:spPr>
        <p:txBody>
          <a:bodyPr>
            <a:noAutofit/>
          </a:bodyPr>
          <a:lstStyle/>
          <a:p>
            <a:pPr marL="0" indent="0">
              <a:buNone/>
            </a:pPr>
            <a:r>
              <a:rPr lang="en-AU" sz="2000" dirty="0">
                <a:solidFill>
                  <a:schemeClr val="tx1"/>
                </a:solidFill>
              </a:rPr>
              <a:t>Grade VPS 3.1 Plan Registration Officers </a:t>
            </a:r>
          </a:p>
          <a:p>
            <a:pPr marL="0" indent="0">
              <a:buNone/>
            </a:pPr>
            <a:r>
              <a:rPr lang="en-AU" sz="2000" dirty="0">
                <a:solidFill>
                  <a:schemeClr val="tx1"/>
                </a:solidFill>
              </a:rPr>
              <a:t>Competency based</a:t>
            </a:r>
          </a:p>
          <a:p>
            <a:pPr marL="0" indent="0">
              <a:buNone/>
            </a:pPr>
            <a:endParaRPr lang="en-AU" sz="2000" dirty="0">
              <a:solidFill>
                <a:schemeClr val="tx1"/>
              </a:solidFill>
            </a:endParaRPr>
          </a:p>
          <a:p>
            <a:pPr marL="0" indent="0">
              <a:buNone/>
            </a:pPr>
            <a:r>
              <a:rPr lang="en-AU" sz="2000" dirty="0">
                <a:solidFill>
                  <a:schemeClr val="tx1"/>
                </a:solidFill>
              </a:rPr>
              <a:t>Designated training for across the branch.</a:t>
            </a:r>
          </a:p>
          <a:p>
            <a:pPr marL="0" indent="0">
              <a:buNone/>
            </a:pPr>
            <a:r>
              <a:rPr lang="en-AU" sz="2000" dirty="0">
                <a:solidFill>
                  <a:schemeClr val="tx1"/>
                </a:solidFill>
              </a:rPr>
              <a:t>Part B  (6 months in each Branch)      Phase 2</a:t>
            </a:r>
          </a:p>
          <a:p>
            <a:pPr marL="0" indent="0">
              <a:buNone/>
            </a:pPr>
            <a:r>
              <a:rPr lang="en-US" sz="2000" dirty="0">
                <a:solidFill>
                  <a:schemeClr val="tx1"/>
                </a:solidFill>
              </a:rPr>
              <a:t>AREAS OF COMPETENCY SKILLS – same Phase 1 (exposure to more complex transactions)</a:t>
            </a:r>
          </a:p>
          <a:p>
            <a:pPr marL="0" indent="0">
              <a:buNone/>
            </a:pPr>
            <a:endParaRPr lang="en-US" sz="2000" dirty="0">
              <a:solidFill>
                <a:schemeClr val="tx1"/>
              </a:solidFill>
            </a:endParaRPr>
          </a:p>
          <a:p>
            <a:pPr marL="0" indent="0">
              <a:buNone/>
            </a:pPr>
            <a:r>
              <a:rPr lang="en-US" sz="2000" dirty="0">
                <a:solidFill>
                  <a:schemeClr val="tx1"/>
                </a:solidFill>
              </a:rPr>
              <a:t>12 months supervised </a:t>
            </a:r>
          </a:p>
          <a:p>
            <a:pPr marL="0" indent="0">
              <a:buNone/>
            </a:pPr>
            <a:r>
              <a:rPr lang="en-US" sz="2000" dirty="0">
                <a:solidFill>
                  <a:schemeClr val="tx1"/>
                </a:solidFill>
              </a:rPr>
              <a:t>6 months APS, 6 months in Subdivision</a:t>
            </a:r>
          </a:p>
          <a:p>
            <a:pPr marL="0" indent="0">
              <a:buNone/>
            </a:pPr>
            <a:r>
              <a:rPr lang="en-US" sz="2000" dirty="0">
                <a:solidFill>
                  <a:schemeClr val="tx1"/>
                </a:solidFill>
              </a:rPr>
              <a:t>		R.M.I.T </a:t>
            </a:r>
          </a:p>
          <a:p>
            <a:pPr marL="0" indent="0">
              <a:buNone/>
            </a:pPr>
            <a:endParaRPr lang="en-US" sz="1000" dirty="0">
              <a:solidFill>
                <a:schemeClr val="tx1"/>
              </a:solidFill>
            </a:endParaRPr>
          </a:p>
          <a:p>
            <a:pPr marL="0" indent="0">
              <a:buNone/>
            </a:pPr>
            <a:r>
              <a:rPr lang="en-AU" sz="2000" dirty="0">
                <a:solidFill>
                  <a:schemeClr val="tx1"/>
                </a:solidFill>
              </a:rPr>
              <a:t>12 - 24 months+</a:t>
            </a:r>
          </a:p>
          <a:p>
            <a:r>
              <a:rPr lang="en-AU" sz="2000" dirty="0">
                <a:solidFill>
                  <a:schemeClr val="tx1"/>
                </a:solidFill>
              </a:rPr>
              <a:t>More complex work types</a:t>
            </a:r>
          </a:p>
          <a:p>
            <a:r>
              <a:rPr lang="en-US" sz="2000" dirty="0">
                <a:solidFill>
                  <a:schemeClr val="tx1"/>
                </a:solidFill>
              </a:rPr>
              <a:t>Part B Plan Registration Officer course</a:t>
            </a:r>
          </a:p>
          <a:p>
            <a:r>
              <a:rPr lang="en-US" sz="2000" dirty="0">
                <a:solidFill>
                  <a:schemeClr val="tx1"/>
                </a:solidFill>
              </a:rPr>
              <a:t>Competency sign off by WU Managers, one </a:t>
            </a:r>
            <a:r>
              <a:rPr lang="en-AU" sz="2000" dirty="0">
                <a:solidFill>
                  <a:schemeClr val="tx1"/>
                </a:solidFill>
              </a:rPr>
              <a:t>from each branch;</a:t>
            </a:r>
          </a:p>
          <a:p>
            <a:r>
              <a:rPr lang="en-US" sz="2000" dirty="0">
                <a:solidFill>
                  <a:schemeClr val="tx1"/>
                </a:solidFill>
              </a:rPr>
              <a:t>CBT Assessment Grade 3.1 to 3.2</a:t>
            </a:r>
            <a:endParaRPr lang="en-AU" sz="2000" dirty="0">
              <a:solidFill>
                <a:schemeClr val="tx1"/>
              </a:solidFill>
            </a:endParaRPr>
          </a:p>
        </p:txBody>
      </p:sp>
      <p:sp>
        <p:nvSpPr>
          <p:cNvPr id="9" name="Rectangle: Top Corners Rounded 8">
            <a:extLst>
              <a:ext uri="{FF2B5EF4-FFF2-40B4-BE49-F238E27FC236}">
                <a16:creationId xmlns:a16="http://schemas.microsoft.com/office/drawing/2014/main" id="{2227E6DB-BCB9-4FAD-81DD-9432F890E8B1}"/>
              </a:ext>
            </a:extLst>
          </p:cNvPr>
          <p:cNvSpPr/>
          <p:nvPr/>
        </p:nvSpPr>
        <p:spPr>
          <a:xfrm>
            <a:off x="5078435" y="2607579"/>
            <a:ext cx="2293033" cy="675249"/>
          </a:xfrm>
          <a:prstGeom prst="round2SameRect">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lgn="ctr"/>
            <a:r>
              <a:rPr lang="en-AU" dirty="0">
                <a:solidFill>
                  <a:prstClr val="white"/>
                </a:solidFill>
              </a:rPr>
              <a:t>L&amp;D </a:t>
            </a:r>
            <a:r>
              <a:rPr lang="en-AU" sz="2200" dirty="0">
                <a:solidFill>
                  <a:prstClr val="white"/>
                </a:solidFill>
              </a:rPr>
              <a:t>MANAGER</a:t>
            </a:r>
          </a:p>
        </p:txBody>
      </p:sp>
    </p:spTree>
    <p:extLst>
      <p:ext uri="{BB962C8B-B14F-4D97-AF65-F5344CB8AC3E}">
        <p14:creationId xmlns:p14="http://schemas.microsoft.com/office/powerpoint/2010/main" val="32838909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TRAINING</a:t>
            </a:r>
          </a:p>
        </p:txBody>
      </p:sp>
      <p:sp>
        <p:nvSpPr>
          <p:cNvPr id="26" name="Rectangle 25">
            <a:extLst>
              <a:ext uri="{FF2B5EF4-FFF2-40B4-BE49-F238E27FC236}">
                <a16:creationId xmlns:a16="http://schemas.microsoft.com/office/drawing/2014/main" id="{152B3E4B-6D00-4E36-BAD9-42E8F2299175}"/>
              </a:ext>
            </a:extLst>
          </p:cNvPr>
          <p:cNvSpPr/>
          <p:nvPr/>
        </p:nvSpPr>
        <p:spPr>
          <a:xfrm>
            <a:off x="914400" y="3348111"/>
            <a:ext cx="16107508" cy="5824024"/>
          </a:xfrm>
          <a:prstGeom prst="rect">
            <a:avLst/>
          </a:prstGeom>
          <a:solidFill>
            <a:schemeClr val="bg1">
              <a:lumMod val="95000"/>
            </a:schemeClr>
          </a:solidFill>
          <a:ln w="57150">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pPr marL="114300" indent="0">
              <a:buNone/>
            </a:pPr>
            <a:r>
              <a:rPr lang="en-US" sz="3000" dirty="0">
                <a:solidFill>
                  <a:schemeClr val="tx1"/>
                </a:solidFill>
              </a:rPr>
              <a:t>Progression Assessment, Grade 3.2 to Senior PRO Grade 4</a:t>
            </a:r>
          </a:p>
          <a:p>
            <a:pPr marL="114300" indent="0">
              <a:buNone/>
            </a:pPr>
            <a:endParaRPr lang="en-US" sz="3000" dirty="0">
              <a:solidFill>
                <a:schemeClr val="tx1"/>
              </a:solidFill>
            </a:endParaRPr>
          </a:p>
          <a:p>
            <a:pPr marL="114300" indent="0">
              <a:buNone/>
            </a:pPr>
            <a:r>
              <a:rPr lang="en-US" sz="3000" dirty="0">
                <a:solidFill>
                  <a:schemeClr val="tx1"/>
                </a:solidFill>
              </a:rPr>
              <a:t>Minimum 24 months</a:t>
            </a:r>
          </a:p>
          <a:p>
            <a:pPr marL="114300" indent="0">
              <a:buNone/>
            </a:pPr>
            <a:r>
              <a:rPr lang="en-US" sz="3000" dirty="0">
                <a:solidFill>
                  <a:schemeClr val="tx1"/>
                </a:solidFill>
              </a:rPr>
              <a:t>12 months APS, 12 months in subdivision</a:t>
            </a:r>
          </a:p>
          <a:p>
            <a:pPr marL="114300" indent="0">
              <a:buNone/>
            </a:pPr>
            <a:endParaRPr lang="en-US" sz="3000" dirty="0">
              <a:solidFill>
                <a:schemeClr val="tx1"/>
              </a:solidFill>
            </a:endParaRPr>
          </a:p>
          <a:p>
            <a:pPr marL="571500" indent="-457200">
              <a:buFont typeface="Arial" panose="020B0604020202020204" pitchFamily="34" charset="0"/>
              <a:buChar char="•"/>
            </a:pPr>
            <a:r>
              <a:rPr lang="en-US" sz="3000" dirty="0">
                <a:solidFill>
                  <a:schemeClr val="tx1"/>
                </a:solidFill>
              </a:rPr>
              <a:t>Feedback from their WU Manager and Specialist within the workplace;</a:t>
            </a:r>
          </a:p>
          <a:p>
            <a:pPr marL="571500" indent="-457200">
              <a:buFont typeface="Arial" panose="020B0604020202020204" pitchFamily="34" charset="0"/>
              <a:buChar char="•"/>
            </a:pPr>
            <a:r>
              <a:rPr lang="en-US" sz="3000" dirty="0">
                <a:solidFill>
                  <a:schemeClr val="tx1"/>
                </a:solidFill>
              </a:rPr>
              <a:t>Progress review meetings with Plan Branch Training Manager, WU Manager and Specialist;</a:t>
            </a:r>
          </a:p>
          <a:p>
            <a:pPr marL="571500" indent="-457200">
              <a:buFont typeface="Arial" panose="020B0604020202020204" pitchFamily="34" charset="0"/>
              <a:buChar char="•"/>
            </a:pPr>
            <a:r>
              <a:rPr lang="en-US" sz="3000" dirty="0">
                <a:solidFill>
                  <a:schemeClr val="tx1"/>
                </a:solidFill>
              </a:rPr>
              <a:t>Feedback from Audits conducted under the Plan Branch Audit program;</a:t>
            </a:r>
          </a:p>
          <a:p>
            <a:pPr marL="571500" indent="-457200">
              <a:buFont typeface="Arial" panose="020B0604020202020204" pitchFamily="34" charset="0"/>
              <a:buChar char="•"/>
            </a:pPr>
            <a:r>
              <a:rPr lang="en-US" sz="3000" dirty="0">
                <a:solidFill>
                  <a:schemeClr val="tx1"/>
                </a:solidFill>
              </a:rPr>
              <a:t>Scheduled Performance Planning discussion with the WU Manager.</a:t>
            </a:r>
          </a:p>
        </p:txBody>
      </p:sp>
      <p:sp>
        <p:nvSpPr>
          <p:cNvPr id="27" name="Rectangle: Top Corners Rounded 26">
            <a:extLst>
              <a:ext uri="{FF2B5EF4-FFF2-40B4-BE49-F238E27FC236}">
                <a16:creationId xmlns:a16="http://schemas.microsoft.com/office/drawing/2014/main" id="{EB613793-BB0E-416A-98E9-483966981AB5}"/>
              </a:ext>
            </a:extLst>
          </p:cNvPr>
          <p:cNvSpPr/>
          <p:nvPr/>
        </p:nvSpPr>
        <p:spPr>
          <a:xfrm>
            <a:off x="12316265" y="2607579"/>
            <a:ext cx="2293033" cy="675249"/>
          </a:xfrm>
          <a:prstGeom prst="round2SameRect">
            <a:avLst/>
          </a:prstGeom>
          <a:solidFill>
            <a:schemeClr val="accent1">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a:t>VPS 3.2 - 4</a:t>
            </a:r>
          </a:p>
        </p:txBody>
      </p:sp>
      <p:sp>
        <p:nvSpPr>
          <p:cNvPr id="28" name="Rectangle: Top Corners Rounded 27">
            <a:extLst>
              <a:ext uri="{FF2B5EF4-FFF2-40B4-BE49-F238E27FC236}">
                <a16:creationId xmlns:a16="http://schemas.microsoft.com/office/drawing/2014/main" id="{A99F8ECE-87CD-4E1A-B216-18F4BF1A1A71}"/>
              </a:ext>
            </a:extLst>
          </p:cNvPr>
          <p:cNvSpPr/>
          <p:nvPr/>
        </p:nvSpPr>
        <p:spPr>
          <a:xfrm>
            <a:off x="14728875" y="2607579"/>
            <a:ext cx="2293033" cy="675249"/>
          </a:xfrm>
          <a:prstGeom prst="round2SameRect">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a:t>VPS 2</a:t>
            </a:r>
          </a:p>
        </p:txBody>
      </p:sp>
      <p:sp>
        <p:nvSpPr>
          <p:cNvPr id="31" name="Rectangle: Top Corners Rounded 30">
            <a:extLst>
              <a:ext uri="{FF2B5EF4-FFF2-40B4-BE49-F238E27FC236}">
                <a16:creationId xmlns:a16="http://schemas.microsoft.com/office/drawing/2014/main" id="{F55E3BDF-505E-4A0C-8EBE-FA31F8B44802}"/>
              </a:ext>
            </a:extLst>
          </p:cNvPr>
          <p:cNvSpPr/>
          <p:nvPr/>
        </p:nvSpPr>
        <p:spPr>
          <a:xfrm>
            <a:off x="9903655" y="2607578"/>
            <a:ext cx="2293033" cy="675249"/>
          </a:xfrm>
          <a:prstGeom prst="round2SameRect">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a:t>VPS 3.1</a:t>
            </a:r>
          </a:p>
        </p:txBody>
      </p:sp>
      <p:sp>
        <p:nvSpPr>
          <p:cNvPr id="32" name="Rectangle: Top Corners Rounded 31">
            <a:extLst>
              <a:ext uri="{FF2B5EF4-FFF2-40B4-BE49-F238E27FC236}">
                <a16:creationId xmlns:a16="http://schemas.microsoft.com/office/drawing/2014/main" id="{45053F39-AB6C-41A3-A4F6-DE6E0D637C32}"/>
              </a:ext>
            </a:extLst>
          </p:cNvPr>
          <p:cNvSpPr/>
          <p:nvPr/>
        </p:nvSpPr>
        <p:spPr>
          <a:xfrm>
            <a:off x="7491045" y="2607577"/>
            <a:ext cx="2293033" cy="675249"/>
          </a:xfrm>
          <a:prstGeom prst="round2SameRect">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a:t>VPS 2</a:t>
            </a:r>
          </a:p>
        </p:txBody>
      </p:sp>
      <p:sp>
        <p:nvSpPr>
          <p:cNvPr id="8" name="Rectangle: Top Corners Rounded 7">
            <a:extLst>
              <a:ext uri="{FF2B5EF4-FFF2-40B4-BE49-F238E27FC236}">
                <a16:creationId xmlns:a16="http://schemas.microsoft.com/office/drawing/2014/main" id="{09B3431E-0610-47D5-9A14-AD300A31B53E}"/>
              </a:ext>
            </a:extLst>
          </p:cNvPr>
          <p:cNvSpPr/>
          <p:nvPr/>
        </p:nvSpPr>
        <p:spPr>
          <a:xfrm>
            <a:off x="5078435" y="2607579"/>
            <a:ext cx="2293033" cy="675249"/>
          </a:xfrm>
          <a:prstGeom prst="round2SameRect">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lgn="ctr"/>
            <a:r>
              <a:rPr lang="en-AU" dirty="0">
                <a:solidFill>
                  <a:prstClr val="white"/>
                </a:solidFill>
              </a:rPr>
              <a:t>L&amp;D </a:t>
            </a:r>
            <a:r>
              <a:rPr lang="en-AU" sz="2200" dirty="0">
                <a:solidFill>
                  <a:prstClr val="white"/>
                </a:solidFill>
              </a:rPr>
              <a:t>MANAGER</a:t>
            </a:r>
          </a:p>
        </p:txBody>
      </p:sp>
    </p:spTree>
    <p:extLst>
      <p:ext uri="{BB962C8B-B14F-4D97-AF65-F5344CB8AC3E}">
        <p14:creationId xmlns:p14="http://schemas.microsoft.com/office/powerpoint/2010/main" val="293373301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TRAINING</a:t>
            </a:r>
          </a:p>
        </p:txBody>
      </p:sp>
      <p:sp>
        <p:nvSpPr>
          <p:cNvPr id="26" name="Rectangle 25">
            <a:extLst>
              <a:ext uri="{FF2B5EF4-FFF2-40B4-BE49-F238E27FC236}">
                <a16:creationId xmlns:a16="http://schemas.microsoft.com/office/drawing/2014/main" id="{152B3E4B-6D00-4E36-BAD9-42E8F2299175}"/>
              </a:ext>
            </a:extLst>
          </p:cNvPr>
          <p:cNvSpPr/>
          <p:nvPr/>
        </p:nvSpPr>
        <p:spPr>
          <a:xfrm>
            <a:off x="914400" y="3348111"/>
            <a:ext cx="16107508" cy="5824024"/>
          </a:xfrm>
          <a:prstGeom prst="rect">
            <a:avLst/>
          </a:prstGeom>
          <a:solidFill>
            <a:schemeClr val="bg1">
              <a:lumMod val="95000"/>
            </a:schemeClr>
          </a:solidFill>
          <a:ln w="57150">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pPr marL="801688"/>
            <a:r>
              <a:rPr lang="en-AU" sz="2800" dirty="0">
                <a:solidFill>
                  <a:schemeClr val="tx1"/>
                </a:solidFill>
              </a:rPr>
              <a:t>Grade VPS 2 Trainee Crown Project Officers </a:t>
            </a:r>
          </a:p>
          <a:p>
            <a:pPr marL="801688"/>
            <a:r>
              <a:rPr lang="en-AU" sz="2800" dirty="0">
                <a:solidFill>
                  <a:schemeClr val="tx1"/>
                </a:solidFill>
              </a:rPr>
              <a:t>Competency based</a:t>
            </a:r>
          </a:p>
          <a:p>
            <a:pPr marL="801688"/>
            <a:endParaRPr lang="en-AU" sz="2800" dirty="0">
              <a:solidFill>
                <a:schemeClr val="tx1"/>
              </a:solidFill>
            </a:endParaRPr>
          </a:p>
          <a:p>
            <a:pPr marL="801688"/>
            <a:r>
              <a:rPr lang="en-AU" sz="2800" dirty="0">
                <a:solidFill>
                  <a:schemeClr val="tx1"/>
                </a:solidFill>
              </a:rPr>
              <a:t>Designated training for across the branch.</a:t>
            </a:r>
          </a:p>
          <a:p>
            <a:pPr marL="801688"/>
            <a:r>
              <a:rPr lang="en-AU" sz="2800" dirty="0">
                <a:solidFill>
                  <a:schemeClr val="tx1"/>
                </a:solidFill>
              </a:rPr>
              <a:t>Part A    (12 month)  Phase 1</a:t>
            </a:r>
          </a:p>
          <a:p>
            <a:pPr marL="801688"/>
            <a:endParaRPr lang="en-AU" sz="2800" dirty="0">
              <a:solidFill>
                <a:schemeClr val="tx1"/>
              </a:solidFill>
            </a:endParaRPr>
          </a:p>
          <a:p>
            <a:pPr marL="801688"/>
            <a:r>
              <a:rPr lang="en-AU" sz="2800" dirty="0">
                <a:solidFill>
                  <a:schemeClr val="tx1"/>
                </a:solidFill>
              </a:rPr>
              <a:t>Phone support / Plan Acceptance </a:t>
            </a:r>
          </a:p>
          <a:p>
            <a:pPr marL="801688"/>
            <a:r>
              <a:rPr lang="en-AU" sz="2800" dirty="0">
                <a:solidFill>
                  <a:schemeClr val="tx1"/>
                </a:solidFill>
              </a:rPr>
              <a:t>Grade VPS 2 Admin Officers </a:t>
            </a:r>
          </a:p>
          <a:p>
            <a:pPr marL="801688"/>
            <a:r>
              <a:rPr lang="en-AU" sz="2800" dirty="0">
                <a:solidFill>
                  <a:schemeClr val="tx1"/>
                </a:solidFill>
              </a:rPr>
              <a:t>Designated training for across the branch.</a:t>
            </a:r>
          </a:p>
          <a:p>
            <a:pPr marL="114300" indent="0">
              <a:buNone/>
            </a:pPr>
            <a:endParaRPr lang="en-US" sz="3000" dirty="0">
              <a:solidFill>
                <a:schemeClr val="tx1"/>
              </a:solidFill>
            </a:endParaRPr>
          </a:p>
        </p:txBody>
      </p:sp>
      <p:sp>
        <p:nvSpPr>
          <p:cNvPr id="27" name="Rectangle: Top Corners Rounded 26">
            <a:extLst>
              <a:ext uri="{FF2B5EF4-FFF2-40B4-BE49-F238E27FC236}">
                <a16:creationId xmlns:a16="http://schemas.microsoft.com/office/drawing/2014/main" id="{EB613793-BB0E-416A-98E9-483966981AB5}"/>
              </a:ext>
            </a:extLst>
          </p:cNvPr>
          <p:cNvSpPr/>
          <p:nvPr/>
        </p:nvSpPr>
        <p:spPr>
          <a:xfrm>
            <a:off x="12316265" y="2607579"/>
            <a:ext cx="2293033" cy="675249"/>
          </a:xfrm>
          <a:prstGeom prst="round2SameRect">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a:t>VPS 3.2 - 4</a:t>
            </a:r>
          </a:p>
        </p:txBody>
      </p:sp>
      <p:sp>
        <p:nvSpPr>
          <p:cNvPr id="28" name="Rectangle: Top Corners Rounded 27">
            <a:extLst>
              <a:ext uri="{FF2B5EF4-FFF2-40B4-BE49-F238E27FC236}">
                <a16:creationId xmlns:a16="http://schemas.microsoft.com/office/drawing/2014/main" id="{A99F8ECE-87CD-4E1A-B216-18F4BF1A1A71}"/>
              </a:ext>
            </a:extLst>
          </p:cNvPr>
          <p:cNvSpPr/>
          <p:nvPr/>
        </p:nvSpPr>
        <p:spPr>
          <a:xfrm>
            <a:off x="14728875" y="2607579"/>
            <a:ext cx="2293033" cy="675249"/>
          </a:xfrm>
          <a:prstGeom prst="round2SameRect">
            <a:avLst/>
          </a:prstGeom>
          <a:solidFill>
            <a:schemeClr val="accent1">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a:t>VPS 2</a:t>
            </a:r>
          </a:p>
        </p:txBody>
      </p:sp>
      <p:sp>
        <p:nvSpPr>
          <p:cNvPr id="31" name="Rectangle: Top Corners Rounded 30">
            <a:extLst>
              <a:ext uri="{FF2B5EF4-FFF2-40B4-BE49-F238E27FC236}">
                <a16:creationId xmlns:a16="http://schemas.microsoft.com/office/drawing/2014/main" id="{F55E3BDF-505E-4A0C-8EBE-FA31F8B44802}"/>
              </a:ext>
            </a:extLst>
          </p:cNvPr>
          <p:cNvSpPr/>
          <p:nvPr/>
        </p:nvSpPr>
        <p:spPr>
          <a:xfrm>
            <a:off x="9903655" y="2607578"/>
            <a:ext cx="2293033" cy="675249"/>
          </a:xfrm>
          <a:prstGeom prst="round2SameRect">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a:t>VPS 3.1</a:t>
            </a:r>
          </a:p>
        </p:txBody>
      </p:sp>
      <p:sp>
        <p:nvSpPr>
          <p:cNvPr id="32" name="Rectangle: Top Corners Rounded 31">
            <a:extLst>
              <a:ext uri="{FF2B5EF4-FFF2-40B4-BE49-F238E27FC236}">
                <a16:creationId xmlns:a16="http://schemas.microsoft.com/office/drawing/2014/main" id="{45053F39-AB6C-41A3-A4F6-DE6E0D637C32}"/>
              </a:ext>
            </a:extLst>
          </p:cNvPr>
          <p:cNvSpPr/>
          <p:nvPr/>
        </p:nvSpPr>
        <p:spPr>
          <a:xfrm>
            <a:off x="7491045" y="2607577"/>
            <a:ext cx="2293033" cy="675249"/>
          </a:xfrm>
          <a:prstGeom prst="round2SameRect">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a:t>VPS 2</a:t>
            </a:r>
          </a:p>
        </p:txBody>
      </p:sp>
      <p:sp>
        <p:nvSpPr>
          <p:cNvPr id="8" name="Rectangle: Top Corners Rounded 7">
            <a:extLst>
              <a:ext uri="{FF2B5EF4-FFF2-40B4-BE49-F238E27FC236}">
                <a16:creationId xmlns:a16="http://schemas.microsoft.com/office/drawing/2014/main" id="{F0D85872-47C1-41AD-82F5-66586B29C903}"/>
              </a:ext>
            </a:extLst>
          </p:cNvPr>
          <p:cNvSpPr/>
          <p:nvPr/>
        </p:nvSpPr>
        <p:spPr>
          <a:xfrm>
            <a:off x="5078435" y="2607579"/>
            <a:ext cx="2293033" cy="675249"/>
          </a:xfrm>
          <a:prstGeom prst="round2SameRect">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lgn="ctr"/>
            <a:r>
              <a:rPr lang="en-AU" dirty="0">
                <a:solidFill>
                  <a:prstClr val="white"/>
                </a:solidFill>
              </a:rPr>
              <a:t>L&amp;D </a:t>
            </a:r>
            <a:r>
              <a:rPr lang="en-AU" sz="2200" dirty="0">
                <a:solidFill>
                  <a:prstClr val="white"/>
                </a:solidFill>
              </a:rPr>
              <a:t>MANAGER</a:t>
            </a:r>
          </a:p>
        </p:txBody>
      </p:sp>
    </p:spTree>
    <p:extLst>
      <p:ext uri="{BB962C8B-B14F-4D97-AF65-F5344CB8AC3E}">
        <p14:creationId xmlns:p14="http://schemas.microsoft.com/office/powerpoint/2010/main" val="392037690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Business Processes / Commercialisation</a:t>
            </a:r>
          </a:p>
        </p:txBody>
      </p:sp>
      <p:sp>
        <p:nvSpPr>
          <p:cNvPr id="3" name="Rectangle 2">
            <a:extLst>
              <a:ext uri="{FF2B5EF4-FFF2-40B4-BE49-F238E27FC236}">
                <a16:creationId xmlns:a16="http://schemas.microsoft.com/office/drawing/2014/main" id="{D6998DFF-95F8-4B11-9AC1-FA5355341E5B}"/>
              </a:ext>
            </a:extLst>
          </p:cNvPr>
          <p:cNvSpPr/>
          <p:nvPr/>
        </p:nvSpPr>
        <p:spPr>
          <a:xfrm>
            <a:off x="1195754" y="3779441"/>
            <a:ext cx="12801600" cy="3539430"/>
          </a:xfrm>
          <a:prstGeom prst="rect">
            <a:avLst/>
          </a:prstGeom>
        </p:spPr>
        <p:txBody>
          <a:bodyPr wrap="square">
            <a:spAutoFit/>
          </a:bodyPr>
          <a:lstStyle/>
          <a:p>
            <a:r>
              <a:rPr lang="en-AU" dirty="0"/>
              <a:t>What do we know ?</a:t>
            </a:r>
          </a:p>
          <a:p>
            <a:endParaRPr lang="en-AU" dirty="0"/>
          </a:p>
          <a:p>
            <a:r>
              <a:rPr lang="en-AU" dirty="0"/>
              <a:t>Split in the Registration services</a:t>
            </a:r>
          </a:p>
          <a:p>
            <a:endParaRPr lang="en-AU" dirty="0"/>
          </a:p>
          <a:p>
            <a:r>
              <a:rPr lang="en-AU" dirty="0"/>
              <a:t>Subdivision and Application and Survey Branch to remain in Government.</a:t>
            </a:r>
          </a:p>
          <a:p>
            <a:endParaRPr lang="en-AU" dirty="0"/>
          </a:p>
          <a:p>
            <a:r>
              <a:rPr lang="en-AU" dirty="0"/>
              <a:t>Impacts on business processes. </a:t>
            </a:r>
          </a:p>
        </p:txBody>
      </p:sp>
    </p:spTree>
    <p:extLst>
      <p:ext uri="{BB962C8B-B14F-4D97-AF65-F5344CB8AC3E}">
        <p14:creationId xmlns:p14="http://schemas.microsoft.com/office/powerpoint/2010/main" val="301617713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QUESTIONS</a:t>
            </a:r>
          </a:p>
        </p:txBody>
      </p:sp>
      <p:pic>
        <p:nvPicPr>
          <p:cNvPr id="4" name="Picture 3">
            <a:extLst>
              <a:ext uri="{FF2B5EF4-FFF2-40B4-BE49-F238E27FC236}">
                <a16:creationId xmlns:a16="http://schemas.microsoft.com/office/drawing/2014/main" id="{A491AB36-CE1A-4ED7-94E3-CAD539B0134E}"/>
              </a:ext>
            </a:extLst>
          </p:cNvPr>
          <p:cNvPicPr>
            <a:picLocks noChangeAspect="1"/>
          </p:cNvPicPr>
          <p:nvPr/>
        </p:nvPicPr>
        <p:blipFill>
          <a:blip r:embed="rId2"/>
          <a:stretch>
            <a:fillRect/>
          </a:stretch>
        </p:blipFill>
        <p:spPr>
          <a:xfrm>
            <a:off x="4799928" y="2346250"/>
            <a:ext cx="7509303" cy="7498711"/>
          </a:xfrm>
          <a:prstGeom prst="rect">
            <a:avLst/>
          </a:prstGeom>
        </p:spPr>
      </p:pic>
    </p:spTree>
    <p:extLst>
      <p:ext uri="{BB962C8B-B14F-4D97-AF65-F5344CB8AC3E}">
        <p14:creationId xmlns:p14="http://schemas.microsoft.com/office/powerpoint/2010/main" val="17986515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100% DIGITAL</a:t>
            </a:r>
          </a:p>
        </p:txBody>
      </p:sp>
      <p:pic>
        <p:nvPicPr>
          <p:cNvPr id="6" name="Picture 5">
            <a:extLst>
              <a:ext uri="{FF2B5EF4-FFF2-40B4-BE49-F238E27FC236}">
                <a16:creationId xmlns:a16="http://schemas.microsoft.com/office/drawing/2014/main" id="{63FF1346-3DE9-45A4-98A1-C9142AB1BECA}"/>
              </a:ext>
            </a:extLst>
          </p:cNvPr>
          <p:cNvPicPr>
            <a:picLocks noChangeAspect="1"/>
          </p:cNvPicPr>
          <p:nvPr/>
        </p:nvPicPr>
        <p:blipFill rotWithShape="1">
          <a:blip r:embed="rId2"/>
          <a:srcRect t="7027" b="20421"/>
          <a:stretch/>
        </p:blipFill>
        <p:spPr>
          <a:xfrm>
            <a:off x="1536192" y="2307103"/>
            <a:ext cx="14484096" cy="7005710"/>
          </a:xfrm>
          <a:prstGeom prst="rect">
            <a:avLst/>
          </a:prstGeom>
        </p:spPr>
      </p:pic>
      <p:sp>
        <p:nvSpPr>
          <p:cNvPr id="7" name="Rectangle 6">
            <a:extLst>
              <a:ext uri="{FF2B5EF4-FFF2-40B4-BE49-F238E27FC236}">
                <a16:creationId xmlns:a16="http://schemas.microsoft.com/office/drawing/2014/main" id="{2F7AA615-45B3-4AB2-8AA4-B463F6C3940C}"/>
              </a:ext>
            </a:extLst>
          </p:cNvPr>
          <p:cNvSpPr/>
          <p:nvPr/>
        </p:nvSpPr>
        <p:spPr>
          <a:xfrm>
            <a:off x="1536192" y="2307103"/>
            <a:ext cx="14484096" cy="7005710"/>
          </a:xfrm>
          <a:prstGeom prst="rect">
            <a:avLst/>
          </a:prstGeom>
          <a:solidFill>
            <a:schemeClr val="bg1">
              <a:lumMod val="95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4" name="Rectangle 3">
            <a:extLst>
              <a:ext uri="{FF2B5EF4-FFF2-40B4-BE49-F238E27FC236}">
                <a16:creationId xmlns:a16="http://schemas.microsoft.com/office/drawing/2014/main" id="{F7CD0ACA-D0E6-4B12-A7E0-F0F456174EC1}"/>
              </a:ext>
            </a:extLst>
          </p:cNvPr>
          <p:cNvSpPr/>
          <p:nvPr/>
        </p:nvSpPr>
        <p:spPr>
          <a:xfrm>
            <a:off x="1603718" y="2625179"/>
            <a:ext cx="7174522" cy="584775"/>
          </a:xfrm>
          <a:prstGeom prst="rect">
            <a:avLst/>
          </a:prstGeom>
        </p:spPr>
        <p:txBody>
          <a:bodyPr wrap="square">
            <a:spAutoFit/>
          </a:bodyPr>
          <a:lstStyle/>
          <a:p>
            <a:r>
              <a:rPr lang="en-AU" dirty="0"/>
              <a:t>In order to achieve this, the business has:</a:t>
            </a:r>
          </a:p>
        </p:txBody>
      </p:sp>
      <p:sp>
        <p:nvSpPr>
          <p:cNvPr id="8" name="Rectangle 7">
            <a:extLst>
              <a:ext uri="{FF2B5EF4-FFF2-40B4-BE49-F238E27FC236}">
                <a16:creationId xmlns:a16="http://schemas.microsoft.com/office/drawing/2014/main" id="{1ED5EA47-CE5E-4479-B6D5-D0E0CADE148D}"/>
              </a:ext>
            </a:extLst>
          </p:cNvPr>
          <p:cNvSpPr/>
          <p:nvPr/>
        </p:nvSpPr>
        <p:spPr>
          <a:xfrm>
            <a:off x="1730329" y="3528031"/>
            <a:ext cx="14123959" cy="1699846"/>
          </a:xfrm>
          <a:prstGeom prst="rect">
            <a:avLst/>
          </a:prstGeom>
          <a:solidFill>
            <a:schemeClr val="bg1">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AU" dirty="0">
                <a:solidFill>
                  <a:schemeClr val="tx1"/>
                </a:solidFill>
              </a:rPr>
              <a:t>Analysed current dealings to determine which transactions are suitable to include in a SPEAR based on workflow</a:t>
            </a:r>
          </a:p>
        </p:txBody>
      </p:sp>
      <p:sp>
        <p:nvSpPr>
          <p:cNvPr id="9" name="Rectangle 8">
            <a:extLst>
              <a:ext uri="{FF2B5EF4-FFF2-40B4-BE49-F238E27FC236}">
                <a16:creationId xmlns:a16="http://schemas.microsoft.com/office/drawing/2014/main" id="{9D153A81-1DD5-4941-890E-9D565675250D}"/>
              </a:ext>
            </a:extLst>
          </p:cNvPr>
          <p:cNvSpPr/>
          <p:nvPr/>
        </p:nvSpPr>
        <p:spPr>
          <a:xfrm>
            <a:off x="1730329" y="7413674"/>
            <a:ext cx="14123959" cy="1514006"/>
          </a:xfrm>
          <a:prstGeom prst="rect">
            <a:avLst/>
          </a:prstGeom>
          <a:solidFill>
            <a:schemeClr val="bg1">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AU" dirty="0">
                <a:solidFill>
                  <a:schemeClr val="tx1"/>
                </a:solidFill>
              </a:rPr>
              <a:t>Determined the remaining dealings are to be handled by PEXA</a:t>
            </a:r>
          </a:p>
          <a:p>
            <a:endParaRPr lang="en-AU" dirty="0">
              <a:solidFill>
                <a:schemeClr val="tx1"/>
              </a:solidFill>
            </a:endParaRPr>
          </a:p>
        </p:txBody>
      </p:sp>
      <p:sp>
        <p:nvSpPr>
          <p:cNvPr id="10" name="Rectangle 9">
            <a:extLst>
              <a:ext uri="{FF2B5EF4-FFF2-40B4-BE49-F238E27FC236}">
                <a16:creationId xmlns:a16="http://schemas.microsoft.com/office/drawing/2014/main" id="{B9BF27C2-AA2A-4E4F-8514-95EB0848E1C0}"/>
              </a:ext>
            </a:extLst>
          </p:cNvPr>
          <p:cNvSpPr/>
          <p:nvPr/>
        </p:nvSpPr>
        <p:spPr>
          <a:xfrm>
            <a:off x="4459457" y="5504177"/>
            <a:ext cx="11394831" cy="1591421"/>
          </a:xfrm>
          <a:prstGeom prst="rect">
            <a:avLst/>
          </a:prstGeom>
          <a:solidFill>
            <a:schemeClr val="tx2">
              <a:lumMod val="40000"/>
              <a:lumOff val="60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84138" lvl="1"/>
            <a:r>
              <a:rPr lang="en-AU" dirty="0">
                <a:solidFill>
                  <a:schemeClr val="tx1"/>
                </a:solidFill>
              </a:rPr>
              <a:t>If lodgement requires plan or survey information to be supplied by a surveyor, those dealings </a:t>
            </a:r>
            <a:r>
              <a:rPr lang="en-AU" dirty="0">
                <a:solidFill>
                  <a:srgbClr val="FF0000"/>
                </a:solidFill>
              </a:rPr>
              <a:t>should be </a:t>
            </a:r>
            <a:r>
              <a:rPr lang="en-AU" dirty="0">
                <a:solidFill>
                  <a:schemeClr val="tx1"/>
                </a:solidFill>
              </a:rPr>
              <a:t>handled in SPEAR</a:t>
            </a:r>
          </a:p>
        </p:txBody>
      </p:sp>
      <p:sp>
        <p:nvSpPr>
          <p:cNvPr id="12" name="Rectangle 11">
            <a:extLst>
              <a:ext uri="{FF2B5EF4-FFF2-40B4-BE49-F238E27FC236}">
                <a16:creationId xmlns:a16="http://schemas.microsoft.com/office/drawing/2014/main" id="{2DA646F9-DB5D-4CBB-9B89-2679EBF2EFF3}"/>
              </a:ext>
            </a:extLst>
          </p:cNvPr>
          <p:cNvSpPr/>
          <p:nvPr/>
        </p:nvSpPr>
        <p:spPr>
          <a:xfrm>
            <a:off x="1730330" y="5525065"/>
            <a:ext cx="2563128" cy="1591421"/>
          </a:xfrm>
          <a:prstGeom prst="rect">
            <a:avLst/>
          </a:prstGeom>
          <a:solidFill>
            <a:schemeClr val="tx2">
              <a:lumMod val="60000"/>
              <a:lumOff val="40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2500" dirty="0">
                <a:solidFill>
                  <a:schemeClr val="tx1"/>
                </a:solidFill>
              </a:rPr>
              <a:t>KEY</a:t>
            </a:r>
          </a:p>
          <a:p>
            <a:pPr algn="ctr"/>
            <a:r>
              <a:rPr lang="en-AU" sz="2500" dirty="0">
                <a:solidFill>
                  <a:schemeClr val="tx1"/>
                </a:solidFill>
              </a:rPr>
              <a:t>CONSIDERATION</a:t>
            </a:r>
          </a:p>
        </p:txBody>
      </p:sp>
    </p:spTree>
    <p:extLst>
      <p:ext uri="{BB962C8B-B14F-4D97-AF65-F5344CB8AC3E}">
        <p14:creationId xmlns:p14="http://schemas.microsoft.com/office/powerpoint/2010/main" val="1876506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100% DIGITAL</a:t>
            </a:r>
          </a:p>
        </p:txBody>
      </p:sp>
      <p:pic>
        <p:nvPicPr>
          <p:cNvPr id="4" name="Picture 3">
            <a:extLst>
              <a:ext uri="{FF2B5EF4-FFF2-40B4-BE49-F238E27FC236}">
                <a16:creationId xmlns:a16="http://schemas.microsoft.com/office/drawing/2014/main" id="{2FEF6CFF-9E6E-4078-BBBC-9FD981FC7B25}"/>
              </a:ext>
            </a:extLst>
          </p:cNvPr>
          <p:cNvPicPr>
            <a:picLocks noChangeAspect="1"/>
          </p:cNvPicPr>
          <p:nvPr/>
        </p:nvPicPr>
        <p:blipFill rotWithShape="1">
          <a:blip r:embed="rId2"/>
          <a:srcRect t="7027" b="20421"/>
          <a:stretch/>
        </p:blipFill>
        <p:spPr>
          <a:xfrm>
            <a:off x="1536192" y="2307103"/>
            <a:ext cx="14484096" cy="7005710"/>
          </a:xfrm>
          <a:prstGeom prst="rect">
            <a:avLst/>
          </a:prstGeom>
        </p:spPr>
      </p:pic>
      <p:sp>
        <p:nvSpPr>
          <p:cNvPr id="5" name="Rectangle 4">
            <a:extLst>
              <a:ext uri="{FF2B5EF4-FFF2-40B4-BE49-F238E27FC236}">
                <a16:creationId xmlns:a16="http://schemas.microsoft.com/office/drawing/2014/main" id="{DDE5EF4B-BFBA-4B1C-8F93-6239ABF275C8}"/>
              </a:ext>
            </a:extLst>
          </p:cNvPr>
          <p:cNvSpPr/>
          <p:nvPr/>
        </p:nvSpPr>
        <p:spPr>
          <a:xfrm>
            <a:off x="1536192" y="2307103"/>
            <a:ext cx="14484096" cy="7005710"/>
          </a:xfrm>
          <a:prstGeom prst="rect">
            <a:avLst/>
          </a:prstGeom>
          <a:solidFill>
            <a:schemeClr val="bg1">
              <a:lumMod val="95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6" name="Rectangle 5">
            <a:extLst>
              <a:ext uri="{FF2B5EF4-FFF2-40B4-BE49-F238E27FC236}">
                <a16:creationId xmlns:a16="http://schemas.microsoft.com/office/drawing/2014/main" id="{2B7CD821-BF1F-4707-B11E-CF86F79D9A1C}"/>
              </a:ext>
            </a:extLst>
          </p:cNvPr>
          <p:cNvSpPr/>
          <p:nvPr/>
        </p:nvSpPr>
        <p:spPr>
          <a:xfrm>
            <a:off x="1603718" y="2625179"/>
            <a:ext cx="13040750" cy="584775"/>
          </a:xfrm>
          <a:prstGeom prst="rect">
            <a:avLst/>
          </a:prstGeom>
        </p:spPr>
        <p:txBody>
          <a:bodyPr wrap="square">
            <a:spAutoFit/>
          </a:bodyPr>
          <a:lstStyle/>
          <a:p>
            <a:r>
              <a:rPr lang="en-AU" dirty="0"/>
              <a:t>2 Lodgement streams to accommodate the move to 100% digital</a:t>
            </a:r>
          </a:p>
        </p:txBody>
      </p:sp>
      <p:sp>
        <p:nvSpPr>
          <p:cNvPr id="7" name="Rectangle 6">
            <a:extLst>
              <a:ext uri="{FF2B5EF4-FFF2-40B4-BE49-F238E27FC236}">
                <a16:creationId xmlns:a16="http://schemas.microsoft.com/office/drawing/2014/main" id="{E1FE3E6E-F529-4F5F-87D8-16418CEFB066}"/>
              </a:ext>
            </a:extLst>
          </p:cNvPr>
          <p:cNvSpPr/>
          <p:nvPr/>
        </p:nvSpPr>
        <p:spPr>
          <a:xfrm>
            <a:off x="5472332" y="4048535"/>
            <a:ext cx="10381956" cy="1699846"/>
          </a:xfrm>
          <a:prstGeom prst="rect">
            <a:avLst/>
          </a:prstGeom>
          <a:solidFill>
            <a:schemeClr val="bg1">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AU" dirty="0">
                <a:solidFill>
                  <a:schemeClr val="tx1"/>
                </a:solidFill>
              </a:rPr>
              <a:t>155 dealings to be handled through PEXA</a:t>
            </a:r>
          </a:p>
        </p:txBody>
      </p:sp>
      <p:sp>
        <p:nvSpPr>
          <p:cNvPr id="10" name="Rectangle 9">
            <a:extLst>
              <a:ext uri="{FF2B5EF4-FFF2-40B4-BE49-F238E27FC236}">
                <a16:creationId xmlns:a16="http://schemas.microsoft.com/office/drawing/2014/main" id="{2FE186DA-952D-40E4-A6FC-4523A9794B22}"/>
              </a:ext>
            </a:extLst>
          </p:cNvPr>
          <p:cNvSpPr/>
          <p:nvPr/>
        </p:nvSpPr>
        <p:spPr>
          <a:xfrm>
            <a:off x="2743204" y="4048534"/>
            <a:ext cx="2563128" cy="1699847"/>
          </a:xfrm>
          <a:prstGeom prst="rect">
            <a:avLst/>
          </a:prstGeom>
          <a:solidFill>
            <a:schemeClr val="accent3">
              <a:lumMod val="20000"/>
              <a:lumOff val="80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3500" dirty="0">
                <a:solidFill>
                  <a:schemeClr val="tx1"/>
                </a:solidFill>
              </a:rPr>
              <a:t>PEXA</a:t>
            </a:r>
          </a:p>
        </p:txBody>
      </p:sp>
      <p:sp>
        <p:nvSpPr>
          <p:cNvPr id="11" name="Rectangle 10">
            <a:extLst>
              <a:ext uri="{FF2B5EF4-FFF2-40B4-BE49-F238E27FC236}">
                <a16:creationId xmlns:a16="http://schemas.microsoft.com/office/drawing/2014/main" id="{D081E7F0-4E00-4F57-9B55-0AF0376AC441}"/>
              </a:ext>
            </a:extLst>
          </p:cNvPr>
          <p:cNvSpPr/>
          <p:nvPr/>
        </p:nvSpPr>
        <p:spPr>
          <a:xfrm>
            <a:off x="5472332" y="6465834"/>
            <a:ext cx="10381956" cy="1699846"/>
          </a:xfrm>
          <a:prstGeom prst="rect">
            <a:avLst/>
          </a:prstGeom>
          <a:solidFill>
            <a:schemeClr val="bg1">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AU">
                <a:solidFill>
                  <a:schemeClr val="tx1"/>
                </a:solidFill>
              </a:rPr>
              <a:t>40 dealings to be handled through SPEAR</a:t>
            </a:r>
            <a:endParaRPr lang="en-AU" dirty="0">
              <a:solidFill>
                <a:schemeClr val="tx1"/>
              </a:solidFill>
            </a:endParaRPr>
          </a:p>
        </p:txBody>
      </p:sp>
      <p:sp>
        <p:nvSpPr>
          <p:cNvPr id="12" name="Rectangle 11">
            <a:extLst>
              <a:ext uri="{FF2B5EF4-FFF2-40B4-BE49-F238E27FC236}">
                <a16:creationId xmlns:a16="http://schemas.microsoft.com/office/drawing/2014/main" id="{632D91C9-6C36-4FEB-BD27-F5437894D58B}"/>
              </a:ext>
            </a:extLst>
          </p:cNvPr>
          <p:cNvSpPr/>
          <p:nvPr/>
        </p:nvSpPr>
        <p:spPr>
          <a:xfrm>
            <a:off x="2743204" y="6465833"/>
            <a:ext cx="2563128" cy="1699847"/>
          </a:xfrm>
          <a:prstGeom prst="rect">
            <a:avLst/>
          </a:prstGeom>
          <a:solidFill>
            <a:schemeClr val="accent3">
              <a:lumMod val="20000"/>
              <a:lumOff val="80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3500" dirty="0">
                <a:solidFill>
                  <a:schemeClr val="tx1"/>
                </a:solidFill>
              </a:rPr>
              <a:t>SPEAR</a:t>
            </a:r>
          </a:p>
        </p:txBody>
      </p:sp>
    </p:spTree>
    <p:extLst>
      <p:ext uri="{BB962C8B-B14F-4D97-AF65-F5344CB8AC3E}">
        <p14:creationId xmlns:p14="http://schemas.microsoft.com/office/powerpoint/2010/main" val="2416149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100% DIGITAL</a:t>
            </a:r>
          </a:p>
        </p:txBody>
      </p:sp>
      <p:sp>
        <p:nvSpPr>
          <p:cNvPr id="4" name="Rectangle 3">
            <a:extLst>
              <a:ext uri="{FF2B5EF4-FFF2-40B4-BE49-F238E27FC236}">
                <a16:creationId xmlns:a16="http://schemas.microsoft.com/office/drawing/2014/main" id="{26143212-CAD1-48E8-9A01-C16022BA4B5D}"/>
              </a:ext>
            </a:extLst>
          </p:cNvPr>
          <p:cNvSpPr/>
          <p:nvPr/>
        </p:nvSpPr>
        <p:spPr>
          <a:xfrm>
            <a:off x="914400" y="3362179"/>
            <a:ext cx="16107508" cy="5824024"/>
          </a:xfrm>
          <a:prstGeom prst="rect">
            <a:avLst/>
          </a:prstGeom>
          <a:solidFill>
            <a:schemeClr val="bg1">
              <a:lumMod val="95000"/>
            </a:schemeClr>
          </a:solidFill>
          <a:ln w="57150">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pPr lvl="0" defTabSz="914400">
              <a:spcBef>
                <a:spcPct val="20000"/>
              </a:spcBef>
            </a:pPr>
            <a:r>
              <a:rPr lang="en-AU" sz="2500" dirty="0">
                <a:solidFill>
                  <a:srgbClr val="393838"/>
                </a:solidFill>
                <a:latin typeface="Arial" panose="020B0604020202020204" pitchFamily="34" charset="0"/>
                <a:cs typeface="Arial" panose="020B0604020202020204" pitchFamily="34" charset="0"/>
              </a:rPr>
              <a:t>Over 150 types of property transactions</a:t>
            </a:r>
          </a:p>
          <a:p>
            <a:pPr lvl="0" defTabSz="914400">
              <a:spcBef>
                <a:spcPct val="20000"/>
              </a:spcBef>
            </a:pPr>
            <a:endParaRPr lang="en-AU" sz="2500" dirty="0">
              <a:solidFill>
                <a:srgbClr val="393838"/>
              </a:solidFill>
              <a:latin typeface="Arial" panose="020B0604020202020204" pitchFamily="34" charset="0"/>
              <a:cs typeface="Arial" panose="020B0604020202020204" pitchFamily="34" charset="0"/>
            </a:endParaRPr>
          </a:p>
          <a:p>
            <a:pPr marL="2792989" lvl="3" indent="-342900" defTabSz="914400">
              <a:spcBef>
                <a:spcPct val="20000"/>
              </a:spcBef>
              <a:buFont typeface="Arial" panose="020B0604020202020204" pitchFamily="34" charset="0"/>
              <a:buChar char="•"/>
            </a:pPr>
            <a:r>
              <a:rPr lang="en-AU" sz="2500" dirty="0">
                <a:solidFill>
                  <a:srgbClr val="393838"/>
                </a:solidFill>
                <a:latin typeface="Arial" panose="020B0604020202020204" pitchFamily="34" charset="0"/>
                <a:cs typeface="Arial" panose="020B0604020202020204" pitchFamily="34" charset="0"/>
              </a:rPr>
              <a:t>Discharges of Mortgage		 	256,448*		29.9%</a:t>
            </a:r>
          </a:p>
          <a:p>
            <a:pPr marL="2792989" lvl="3" indent="-342900" defTabSz="914400">
              <a:spcBef>
                <a:spcPct val="20000"/>
              </a:spcBef>
              <a:buFont typeface="Arial" panose="020B0604020202020204" pitchFamily="34" charset="0"/>
              <a:buChar char="•"/>
            </a:pPr>
            <a:r>
              <a:rPr lang="en-AU" sz="2500" dirty="0">
                <a:solidFill>
                  <a:srgbClr val="393838"/>
                </a:solidFill>
                <a:latin typeface="Arial" panose="020B0604020202020204" pitchFamily="34" charset="0"/>
                <a:cs typeface="Arial" panose="020B0604020202020204" pitchFamily="34" charset="0"/>
              </a:rPr>
              <a:t>Mortgage					242,690*		28.3%</a:t>
            </a:r>
          </a:p>
          <a:p>
            <a:pPr marL="2792989" lvl="3" indent="-342900" defTabSz="914400">
              <a:spcBef>
                <a:spcPct val="20000"/>
              </a:spcBef>
              <a:buFont typeface="Arial" panose="020B0604020202020204" pitchFamily="34" charset="0"/>
              <a:buChar char="•"/>
            </a:pPr>
            <a:r>
              <a:rPr lang="en-AU" sz="2500" dirty="0">
                <a:solidFill>
                  <a:srgbClr val="393838"/>
                </a:solidFill>
                <a:latin typeface="Arial" panose="020B0604020202020204" pitchFamily="34" charset="0"/>
                <a:cs typeface="Arial" panose="020B0604020202020204" pitchFamily="34" charset="0"/>
              </a:rPr>
              <a:t>Transfer					205,049*		23.9%</a:t>
            </a:r>
          </a:p>
          <a:p>
            <a:pPr marL="2792989" lvl="3" indent="-342900" defTabSz="914400">
              <a:spcBef>
                <a:spcPct val="20000"/>
              </a:spcBef>
              <a:buFont typeface="Arial" panose="020B0604020202020204" pitchFamily="34" charset="0"/>
              <a:buChar char="•"/>
            </a:pPr>
            <a:r>
              <a:rPr lang="en-AU" sz="2500" dirty="0">
                <a:solidFill>
                  <a:srgbClr val="393838"/>
                </a:solidFill>
                <a:latin typeface="Arial" panose="020B0604020202020204" pitchFamily="34" charset="0"/>
                <a:cs typeface="Arial" panose="020B0604020202020204" pitchFamily="34" charset="0"/>
              </a:rPr>
              <a:t>Caveat				  	35,207*	  	4.1%</a:t>
            </a:r>
          </a:p>
          <a:p>
            <a:pPr marL="2792989" lvl="3" indent="-342900" defTabSz="914400">
              <a:spcBef>
                <a:spcPct val="20000"/>
              </a:spcBef>
              <a:buFont typeface="Arial" panose="020B0604020202020204" pitchFamily="34" charset="0"/>
              <a:buChar char="•"/>
            </a:pPr>
            <a:r>
              <a:rPr lang="en-AU" sz="2500" dirty="0">
                <a:solidFill>
                  <a:srgbClr val="393838"/>
                </a:solidFill>
                <a:latin typeface="Arial" panose="020B0604020202020204" pitchFamily="34" charset="0"/>
                <a:cs typeface="Arial" panose="020B0604020202020204" pitchFamily="34" charset="0"/>
              </a:rPr>
              <a:t>Withdrawal of Caveat		  	17,457*	  	2.0%</a:t>
            </a:r>
          </a:p>
          <a:p>
            <a:pPr marL="2792989" lvl="3" indent="-342900" defTabSz="914400">
              <a:spcBef>
                <a:spcPct val="20000"/>
              </a:spcBef>
              <a:buFont typeface="Arial" panose="020B0604020202020204" pitchFamily="34" charset="0"/>
              <a:buChar char="•"/>
            </a:pPr>
            <a:r>
              <a:rPr lang="en-AU" sz="2500" dirty="0">
                <a:solidFill>
                  <a:srgbClr val="393838"/>
                </a:solidFill>
                <a:latin typeface="Arial" panose="020B0604020202020204" pitchFamily="34" charset="0"/>
                <a:cs typeface="Arial" panose="020B0604020202020204" pitchFamily="34" charset="0"/>
              </a:rPr>
              <a:t>Transmission Application	  		12,304*	  	1.4%</a:t>
            </a:r>
          </a:p>
          <a:p>
            <a:pPr marL="2792989" lvl="3" indent="-342900" defTabSz="914400">
              <a:spcBef>
                <a:spcPct val="20000"/>
              </a:spcBef>
              <a:buFont typeface="Arial" panose="020B0604020202020204" pitchFamily="34" charset="0"/>
              <a:buChar char="•"/>
            </a:pPr>
            <a:r>
              <a:rPr lang="en-AU" sz="2500" dirty="0">
                <a:solidFill>
                  <a:srgbClr val="393838"/>
                </a:solidFill>
                <a:latin typeface="Arial" panose="020B0604020202020204" pitchFamily="34" charset="0"/>
                <a:cs typeface="Arial" panose="020B0604020202020204" pitchFamily="34" charset="0"/>
              </a:rPr>
              <a:t>Survivorship Application		  	  9,496*	  	1.1%</a:t>
            </a:r>
          </a:p>
        </p:txBody>
      </p:sp>
      <p:sp>
        <p:nvSpPr>
          <p:cNvPr id="5" name="Rectangle: Top Corners Rounded 4">
            <a:extLst>
              <a:ext uri="{FF2B5EF4-FFF2-40B4-BE49-F238E27FC236}">
                <a16:creationId xmlns:a16="http://schemas.microsoft.com/office/drawing/2014/main" id="{3DABC650-41A8-40D1-AD20-6E80F4549D6E}"/>
              </a:ext>
            </a:extLst>
          </p:cNvPr>
          <p:cNvSpPr/>
          <p:nvPr/>
        </p:nvSpPr>
        <p:spPr>
          <a:xfrm>
            <a:off x="12316265" y="2607579"/>
            <a:ext cx="2293033" cy="675249"/>
          </a:xfrm>
          <a:prstGeom prst="round2SameRect">
            <a:avLst/>
          </a:prstGeom>
          <a:solidFill>
            <a:srgbClr val="00206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a:t>PEXA</a:t>
            </a:r>
          </a:p>
        </p:txBody>
      </p:sp>
      <p:sp>
        <p:nvSpPr>
          <p:cNvPr id="6" name="Rectangle: Top Corners Rounded 5">
            <a:extLst>
              <a:ext uri="{FF2B5EF4-FFF2-40B4-BE49-F238E27FC236}">
                <a16:creationId xmlns:a16="http://schemas.microsoft.com/office/drawing/2014/main" id="{C8785182-C5C8-4A6D-BF3B-0CDC192D9DB8}"/>
              </a:ext>
            </a:extLst>
          </p:cNvPr>
          <p:cNvSpPr/>
          <p:nvPr/>
        </p:nvSpPr>
        <p:spPr>
          <a:xfrm>
            <a:off x="14728875" y="2607579"/>
            <a:ext cx="2293033" cy="675249"/>
          </a:xfrm>
          <a:prstGeom prst="round2SameRect">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a:t>SPEAR</a:t>
            </a:r>
          </a:p>
        </p:txBody>
      </p:sp>
    </p:spTree>
    <p:extLst>
      <p:ext uri="{BB962C8B-B14F-4D97-AF65-F5344CB8AC3E}">
        <p14:creationId xmlns:p14="http://schemas.microsoft.com/office/powerpoint/2010/main" val="25645346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100% DIGITAL</a:t>
            </a:r>
          </a:p>
        </p:txBody>
      </p:sp>
      <p:sp>
        <p:nvSpPr>
          <p:cNvPr id="4" name="Rectangle 3">
            <a:extLst>
              <a:ext uri="{FF2B5EF4-FFF2-40B4-BE49-F238E27FC236}">
                <a16:creationId xmlns:a16="http://schemas.microsoft.com/office/drawing/2014/main" id="{A3883718-DC5B-4761-BA06-6C38E8F87E38}"/>
              </a:ext>
            </a:extLst>
          </p:cNvPr>
          <p:cNvSpPr/>
          <p:nvPr/>
        </p:nvSpPr>
        <p:spPr>
          <a:xfrm>
            <a:off x="914400" y="3348111"/>
            <a:ext cx="16107508" cy="5824024"/>
          </a:xfrm>
          <a:prstGeom prst="rect">
            <a:avLst/>
          </a:prstGeom>
          <a:solidFill>
            <a:schemeClr val="bg1">
              <a:lumMod val="95000"/>
            </a:schemeClr>
          </a:solidFill>
          <a:ln w="57150">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pPr marL="114300" indent="0">
              <a:buNone/>
            </a:pPr>
            <a:endParaRPr lang="en-AU" dirty="0"/>
          </a:p>
          <a:p>
            <a:pPr marL="114300" indent="0">
              <a:buNone/>
            </a:pPr>
            <a:endParaRPr lang="en-AU" dirty="0"/>
          </a:p>
          <a:p>
            <a:pPr marL="114300" indent="0">
              <a:buNone/>
            </a:pPr>
            <a:endParaRPr lang="en-AU" dirty="0"/>
          </a:p>
          <a:p>
            <a:pPr marL="114300" indent="0">
              <a:buNone/>
            </a:pPr>
            <a:endParaRPr lang="en-AU" dirty="0"/>
          </a:p>
          <a:p>
            <a:pPr marL="114300" indent="0">
              <a:buNone/>
            </a:pPr>
            <a:endParaRPr lang="en-AU" dirty="0"/>
          </a:p>
          <a:p>
            <a:pPr marL="114300" indent="0">
              <a:buNone/>
            </a:pPr>
            <a:endParaRPr lang="en-AU" dirty="0"/>
          </a:p>
          <a:p>
            <a:pPr marL="114300" indent="0">
              <a:buNone/>
            </a:pPr>
            <a:endParaRPr lang="en-AU" dirty="0"/>
          </a:p>
          <a:p>
            <a:pPr marL="114300" indent="0">
              <a:buNone/>
            </a:pPr>
            <a:endParaRPr lang="en-AU" dirty="0"/>
          </a:p>
          <a:p>
            <a:pPr marL="114300" indent="0">
              <a:buNone/>
            </a:pPr>
            <a:r>
              <a:rPr lang="en-AU" dirty="0">
                <a:solidFill>
                  <a:schemeClr val="tx1"/>
                </a:solidFill>
              </a:rPr>
              <a:t>Full electronic dealing</a:t>
            </a:r>
          </a:p>
        </p:txBody>
      </p:sp>
      <p:sp>
        <p:nvSpPr>
          <p:cNvPr id="5" name="Rectangle: Top Corners Rounded 4">
            <a:extLst>
              <a:ext uri="{FF2B5EF4-FFF2-40B4-BE49-F238E27FC236}">
                <a16:creationId xmlns:a16="http://schemas.microsoft.com/office/drawing/2014/main" id="{5F266BB0-96DB-4E19-9E24-11F80F9A6967}"/>
              </a:ext>
            </a:extLst>
          </p:cNvPr>
          <p:cNvSpPr/>
          <p:nvPr/>
        </p:nvSpPr>
        <p:spPr>
          <a:xfrm>
            <a:off x="12316265" y="2607579"/>
            <a:ext cx="2293033" cy="675249"/>
          </a:xfrm>
          <a:prstGeom prst="round2SameRect">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a:t>PEXA</a:t>
            </a:r>
          </a:p>
        </p:txBody>
      </p:sp>
      <p:sp>
        <p:nvSpPr>
          <p:cNvPr id="6" name="Rectangle: Top Corners Rounded 5">
            <a:extLst>
              <a:ext uri="{FF2B5EF4-FFF2-40B4-BE49-F238E27FC236}">
                <a16:creationId xmlns:a16="http://schemas.microsoft.com/office/drawing/2014/main" id="{DE0B220D-0E7D-40F4-9B8C-DAF3D694065C}"/>
              </a:ext>
            </a:extLst>
          </p:cNvPr>
          <p:cNvSpPr/>
          <p:nvPr/>
        </p:nvSpPr>
        <p:spPr>
          <a:xfrm>
            <a:off x="14728875" y="2607579"/>
            <a:ext cx="2293033" cy="675249"/>
          </a:xfrm>
          <a:prstGeom prst="round2SameRect">
            <a:avLst/>
          </a:prstGeom>
          <a:solidFill>
            <a:srgbClr val="00206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dirty="0"/>
              <a:t>SPEAR</a:t>
            </a:r>
          </a:p>
        </p:txBody>
      </p:sp>
      <p:sp>
        <p:nvSpPr>
          <p:cNvPr id="7" name="Rectangle 6">
            <a:extLst>
              <a:ext uri="{FF2B5EF4-FFF2-40B4-BE49-F238E27FC236}">
                <a16:creationId xmlns:a16="http://schemas.microsoft.com/office/drawing/2014/main" id="{2A40EA72-71E1-4A9A-8E6D-DE812F58F69C}"/>
              </a:ext>
            </a:extLst>
          </p:cNvPr>
          <p:cNvSpPr/>
          <p:nvPr/>
        </p:nvSpPr>
        <p:spPr>
          <a:xfrm>
            <a:off x="2124221" y="5024615"/>
            <a:ext cx="9144000" cy="1569660"/>
          </a:xfrm>
          <a:prstGeom prst="rect">
            <a:avLst/>
          </a:prstGeom>
        </p:spPr>
        <p:txBody>
          <a:bodyPr>
            <a:spAutoFit/>
          </a:bodyPr>
          <a:lstStyle/>
          <a:p>
            <a:r>
              <a:rPr lang="en-AU" dirty="0">
                <a:solidFill>
                  <a:srgbClr val="FF0000"/>
                </a:solidFill>
              </a:rPr>
              <a:t>Plan of Subdivision			    9,130	  1.1%</a:t>
            </a:r>
          </a:p>
          <a:p>
            <a:r>
              <a:rPr lang="en-AU" dirty="0">
                <a:solidFill>
                  <a:srgbClr val="FF0000"/>
                </a:solidFill>
              </a:rPr>
              <a:t>Creation of Easement		       603	  0.1%</a:t>
            </a:r>
          </a:p>
          <a:p>
            <a:r>
              <a:rPr lang="en-AU" dirty="0">
                <a:solidFill>
                  <a:srgbClr val="FF0000"/>
                </a:solidFill>
              </a:rPr>
              <a:t>Other				           </a:t>
            </a:r>
            <a:r>
              <a:rPr lang="en-AU" u="sng" dirty="0">
                <a:solidFill>
                  <a:srgbClr val="FF0000"/>
                </a:solidFill>
              </a:rPr>
              <a:t>69,872</a:t>
            </a:r>
            <a:r>
              <a:rPr lang="en-AU" dirty="0">
                <a:solidFill>
                  <a:srgbClr val="FF0000"/>
                </a:solidFill>
              </a:rPr>
              <a:t>	  </a:t>
            </a:r>
            <a:r>
              <a:rPr lang="en-AU" u="sng" dirty="0">
                <a:solidFill>
                  <a:srgbClr val="FF0000"/>
                </a:solidFill>
              </a:rPr>
              <a:t>8.1%</a:t>
            </a:r>
          </a:p>
        </p:txBody>
      </p:sp>
      <p:sp>
        <p:nvSpPr>
          <p:cNvPr id="9" name="Rectangle 8">
            <a:extLst>
              <a:ext uri="{FF2B5EF4-FFF2-40B4-BE49-F238E27FC236}">
                <a16:creationId xmlns:a16="http://schemas.microsoft.com/office/drawing/2014/main" id="{F08E29DF-62D7-48DF-8B0D-EC9C570F7EBC}"/>
              </a:ext>
            </a:extLst>
          </p:cNvPr>
          <p:cNvSpPr/>
          <p:nvPr/>
        </p:nvSpPr>
        <p:spPr>
          <a:xfrm>
            <a:off x="2236763" y="6594275"/>
            <a:ext cx="8179774" cy="553998"/>
          </a:xfrm>
          <a:prstGeom prst="rect">
            <a:avLst/>
          </a:prstGeom>
        </p:spPr>
        <p:txBody>
          <a:bodyPr wrap="square">
            <a:spAutoFit/>
          </a:bodyPr>
          <a:lstStyle/>
          <a:p>
            <a:pPr marL="3657600" lvl="8" indent="0">
              <a:buNone/>
            </a:pPr>
            <a:r>
              <a:rPr lang="en-AU" sz="3000" dirty="0">
                <a:solidFill>
                  <a:srgbClr val="0070C0"/>
                </a:solidFill>
              </a:rPr>
              <a:t>               858,256    100.0%</a:t>
            </a:r>
          </a:p>
        </p:txBody>
      </p:sp>
    </p:spTree>
    <p:extLst>
      <p:ext uri="{BB962C8B-B14F-4D97-AF65-F5344CB8AC3E}">
        <p14:creationId xmlns:p14="http://schemas.microsoft.com/office/powerpoint/2010/main" val="2216488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SPEAR</a:t>
            </a:r>
          </a:p>
        </p:txBody>
      </p:sp>
      <p:graphicFrame>
        <p:nvGraphicFramePr>
          <p:cNvPr id="4" name="Chart 3">
            <a:extLst>
              <a:ext uri="{FF2B5EF4-FFF2-40B4-BE49-F238E27FC236}">
                <a16:creationId xmlns:a16="http://schemas.microsoft.com/office/drawing/2014/main" id="{0B2796F2-5847-457C-9740-0D23E78A0BEA}"/>
              </a:ext>
            </a:extLst>
          </p:cNvPr>
          <p:cNvGraphicFramePr>
            <a:graphicFrameLocks/>
          </p:cNvGraphicFramePr>
          <p:nvPr>
            <p:extLst>
              <p:ext uri="{D42A27DB-BD31-4B8C-83A1-F6EECF244321}">
                <p14:modId xmlns:p14="http://schemas.microsoft.com/office/powerpoint/2010/main" val="3594819152"/>
              </p:ext>
            </p:extLst>
          </p:nvPr>
        </p:nvGraphicFramePr>
        <p:xfrm>
          <a:off x="3713871" y="2363372"/>
          <a:ext cx="11915335" cy="732926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9618090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SPEAR</a:t>
            </a:r>
          </a:p>
        </p:txBody>
      </p:sp>
      <p:pic>
        <p:nvPicPr>
          <p:cNvPr id="4" name="Picture 3">
            <a:extLst>
              <a:ext uri="{FF2B5EF4-FFF2-40B4-BE49-F238E27FC236}">
                <a16:creationId xmlns:a16="http://schemas.microsoft.com/office/drawing/2014/main" id="{A3DDB1F7-64A9-4CFE-A8AA-EC8BDBD19B36}"/>
              </a:ext>
            </a:extLst>
          </p:cNvPr>
          <p:cNvPicPr>
            <a:picLocks noChangeAspect="1"/>
          </p:cNvPicPr>
          <p:nvPr/>
        </p:nvPicPr>
        <p:blipFill rotWithShape="1">
          <a:blip r:embed="rId2"/>
          <a:srcRect t="7027" b="20421"/>
          <a:stretch/>
        </p:blipFill>
        <p:spPr>
          <a:xfrm>
            <a:off x="1536192" y="2307103"/>
            <a:ext cx="14484096" cy="7005710"/>
          </a:xfrm>
          <a:prstGeom prst="rect">
            <a:avLst/>
          </a:prstGeom>
        </p:spPr>
      </p:pic>
      <p:sp>
        <p:nvSpPr>
          <p:cNvPr id="5" name="Rectangle 4">
            <a:extLst>
              <a:ext uri="{FF2B5EF4-FFF2-40B4-BE49-F238E27FC236}">
                <a16:creationId xmlns:a16="http://schemas.microsoft.com/office/drawing/2014/main" id="{C3162E79-E9BB-4278-BA46-1478A4493DCB}"/>
              </a:ext>
            </a:extLst>
          </p:cNvPr>
          <p:cNvSpPr/>
          <p:nvPr/>
        </p:nvSpPr>
        <p:spPr>
          <a:xfrm>
            <a:off x="1536192" y="2307103"/>
            <a:ext cx="14484096" cy="7005710"/>
          </a:xfrm>
          <a:prstGeom prst="rect">
            <a:avLst/>
          </a:prstGeom>
          <a:solidFill>
            <a:schemeClr val="bg1">
              <a:lumMod val="95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t"/>
          <a:lstStyle/>
          <a:p>
            <a:endParaRPr lang="en-AU" dirty="0"/>
          </a:p>
          <a:p>
            <a:r>
              <a:rPr lang="en-AU" dirty="0"/>
              <a:t>To date a number of applications / plans associated with the SA and TLA are available for Surveyors.</a:t>
            </a:r>
          </a:p>
        </p:txBody>
      </p:sp>
      <p:sp>
        <p:nvSpPr>
          <p:cNvPr id="8" name="Rectangle 7">
            <a:extLst>
              <a:ext uri="{FF2B5EF4-FFF2-40B4-BE49-F238E27FC236}">
                <a16:creationId xmlns:a16="http://schemas.microsoft.com/office/drawing/2014/main" id="{5650A077-C1F4-4DCC-AE16-A109E7543CD9}"/>
              </a:ext>
            </a:extLst>
          </p:cNvPr>
          <p:cNvSpPr/>
          <p:nvPr/>
        </p:nvSpPr>
        <p:spPr>
          <a:xfrm>
            <a:off x="4418428" y="4912520"/>
            <a:ext cx="3519263" cy="1699847"/>
          </a:xfrm>
          <a:prstGeom prst="rect">
            <a:avLst/>
          </a:prstGeom>
          <a:solidFill>
            <a:schemeClr val="accent6">
              <a:lumMod val="20000"/>
              <a:lumOff val="80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3600" dirty="0">
                <a:solidFill>
                  <a:schemeClr val="tx1"/>
                </a:solidFill>
              </a:rPr>
              <a:t>Plans of Subdivisions </a:t>
            </a:r>
          </a:p>
        </p:txBody>
      </p:sp>
      <p:sp>
        <p:nvSpPr>
          <p:cNvPr id="10" name="Rectangle 9">
            <a:extLst>
              <a:ext uri="{FF2B5EF4-FFF2-40B4-BE49-F238E27FC236}">
                <a16:creationId xmlns:a16="http://schemas.microsoft.com/office/drawing/2014/main" id="{9B617F96-7350-4EEA-8A81-8D7FC7696855}"/>
              </a:ext>
            </a:extLst>
          </p:cNvPr>
          <p:cNvSpPr/>
          <p:nvPr/>
        </p:nvSpPr>
        <p:spPr>
          <a:xfrm>
            <a:off x="6262467" y="6836829"/>
            <a:ext cx="3519263" cy="1699847"/>
          </a:xfrm>
          <a:prstGeom prst="rect">
            <a:avLst/>
          </a:prstGeom>
          <a:solidFill>
            <a:schemeClr val="accent6">
              <a:lumMod val="20000"/>
              <a:lumOff val="80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3600" dirty="0">
                <a:solidFill>
                  <a:schemeClr val="tx1"/>
                </a:solidFill>
              </a:rPr>
              <a:t>Survey based applications</a:t>
            </a:r>
          </a:p>
        </p:txBody>
      </p:sp>
      <p:sp>
        <p:nvSpPr>
          <p:cNvPr id="11" name="Rectangle 10">
            <a:extLst>
              <a:ext uri="{FF2B5EF4-FFF2-40B4-BE49-F238E27FC236}">
                <a16:creationId xmlns:a16="http://schemas.microsoft.com/office/drawing/2014/main" id="{CA48B1CD-1BE1-4005-9A2A-491575515FB9}"/>
              </a:ext>
            </a:extLst>
          </p:cNvPr>
          <p:cNvSpPr/>
          <p:nvPr/>
        </p:nvSpPr>
        <p:spPr>
          <a:xfrm>
            <a:off x="8144023" y="4912519"/>
            <a:ext cx="3519263" cy="1699847"/>
          </a:xfrm>
          <a:prstGeom prst="rect">
            <a:avLst/>
          </a:prstGeom>
          <a:solidFill>
            <a:schemeClr val="accent6">
              <a:lumMod val="20000"/>
              <a:lumOff val="80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3600" dirty="0">
                <a:solidFill>
                  <a:schemeClr val="tx1"/>
                </a:solidFill>
              </a:rPr>
              <a:t>Consolidations</a:t>
            </a:r>
          </a:p>
        </p:txBody>
      </p:sp>
      <p:sp>
        <p:nvSpPr>
          <p:cNvPr id="12" name="Rectangle 11">
            <a:extLst>
              <a:ext uri="{FF2B5EF4-FFF2-40B4-BE49-F238E27FC236}">
                <a16:creationId xmlns:a16="http://schemas.microsoft.com/office/drawing/2014/main" id="{7539DE1C-110D-4BC4-82B0-517619836DD6}"/>
              </a:ext>
            </a:extLst>
          </p:cNvPr>
          <p:cNvSpPr/>
          <p:nvPr/>
        </p:nvSpPr>
        <p:spPr>
          <a:xfrm>
            <a:off x="10044331" y="6836830"/>
            <a:ext cx="3519263" cy="1699847"/>
          </a:xfrm>
          <a:prstGeom prst="rect">
            <a:avLst/>
          </a:prstGeom>
          <a:solidFill>
            <a:schemeClr val="accent6">
              <a:lumMod val="20000"/>
              <a:lumOff val="80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3600" dirty="0">
                <a:solidFill>
                  <a:schemeClr val="tx1"/>
                </a:solidFill>
              </a:rPr>
              <a:t>BPs</a:t>
            </a:r>
          </a:p>
        </p:txBody>
      </p:sp>
      <p:sp>
        <p:nvSpPr>
          <p:cNvPr id="13" name="Rectangle 12">
            <a:extLst>
              <a:ext uri="{FF2B5EF4-FFF2-40B4-BE49-F238E27FC236}">
                <a16:creationId xmlns:a16="http://schemas.microsoft.com/office/drawing/2014/main" id="{5085ECF4-EDD2-488F-A159-7FA9E18F096B}"/>
              </a:ext>
            </a:extLst>
          </p:cNvPr>
          <p:cNvSpPr/>
          <p:nvPr/>
        </p:nvSpPr>
        <p:spPr>
          <a:xfrm>
            <a:off x="11869618" y="4912520"/>
            <a:ext cx="3519263" cy="1699847"/>
          </a:xfrm>
          <a:prstGeom prst="rect">
            <a:avLst/>
          </a:prstGeom>
          <a:solidFill>
            <a:schemeClr val="accent6">
              <a:lumMod val="20000"/>
              <a:lumOff val="80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3600" dirty="0">
                <a:solidFill>
                  <a:schemeClr val="tx1"/>
                </a:solidFill>
              </a:rPr>
              <a:t>Sec 23s</a:t>
            </a:r>
          </a:p>
        </p:txBody>
      </p:sp>
      <p:sp>
        <p:nvSpPr>
          <p:cNvPr id="14" name="Rectangle 13">
            <a:extLst>
              <a:ext uri="{FF2B5EF4-FFF2-40B4-BE49-F238E27FC236}">
                <a16:creationId xmlns:a16="http://schemas.microsoft.com/office/drawing/2014/main" id="{9E2B7812-562D-4169-8309-AD8124478B28}"/>
              </a:ext>
            </a:extLst>
          </p:cNvPr>
          <p:cNvSpPr/>
          <p:nvPr/>
        </p:nvSpPr>
        <p:spPr>
          <a:xfrm>
            <a:off x="1648968" y="4898457"/>
            <a:ext cx="2563128" cy="1699847"/>
          </a:xfrm>
          <a:prstGeom prst="rect">
            <a:avLst/>
          </a:prstGeom>
          <a:solidFill>
            <a:schemeClr val="accent3">
              <a:lumMod val="20000"/>
              <a:lumOff val="80000"/>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AU" sz="3500" dirty="0">
                <a:solidFill>
                  <a:schemeClr val="tx1"/>
                </a:solidFill>
              </a:rPr>
              <a:t>KEY </a:t>
            </a:r>
          </a:p>
          <a:p>
            <a:pPr algn="ctr"/>
            <a:r>
              <a:rPr lang="en-AU" sz="3500" dirty="0">
                <a:solidFill>
                  <a:schemeClr val="tx1"/>
                </a:solidFill>
              </a:rPr>
              <a:t>ONES</a:t>
            </a:r>
          </a:p>
        </p:txBody>
      </p:sp>
    </p:spTree>
    <p:extLst>
      <p:ext uri="{BB962C8B-B14F-4D97-AF65-F5344CB8AC3E}">
        <p14:creationId xmlns:p14="http://schemas.microsoft.com/office/powerpoint/2010/main" val="3787375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2" grpId="0" animBg="1"/>
      <p:bldP spid="13" grpId="0" animBg="1"/>
    </p:bldLst>
  </p:timing>
</p:sld>
</file>

<file path=ppt/theme/theme1.xml><?xml version="1.0" encoding="utf-8"?>
<a:theme xmlns:a="http://schemas.openxmlformats.org/drawingml/2006/main" name="Office Theme">
  <a:themeElements>
    <a:clrScheme name="Custom 4">
      <a:dk1>
        <a:sysClr val="windowText" lastClr="000000"/>
      </a:dk1>
      <a:lt1>
        <a:sysClr val="window" lastClr="FFFFFF"/>
      </a:lt1>
      <a:dk2>
        <a:srgbClr val="1782BF"/>
      </a:dk2>
      <a:lt2>
        <a:srgbClr val="62BCE9"/>
      </a:lt2>
      <a:accent1>
        <a:srgbClr val="073779"/>
      </a:accent1>
      <a:accent2>
        <a:srgbClr val="8FD9FB"/>
      </a:accent2>
      <a:accent3>
        <a:srgbClr val="FFCC00"/>
      </a:accent3>
      <a:accent4>
        <a:srgbClr val="EB6615"/>
      </a:accent4>
      <a:accent5>
        <a:srgbClr val="C76402"/>
      </a:accent5>
      <a:accent6>
        <a:srgbClr val="B523B4"/>
      </a:accent6>
      <a:hlink>
        <a:srgbClr val="0070C0"/>
      </a:hlink>
      <a:folHlink>
        <a:srgbClr val="0070C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550</TotalTime>
  <Words>1897</Words>
  <Application>Microsoft Office PowerPoint</Application>
  <PresentationFormat>Custom</PresentationFormat>
  <Paragraphs>363</Paragraphs>
  <Slides>36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36</vt:i4>
      </vt:variant>
    </vt:vector>
  </HeadingPairs>
  <TitlesOfParts>
    <vt:vector size="42" baseType="lpstr">
      <vt:lpstr>Arial</vt:lpstr>
      <vt:lpstr>Arial Narrow</vt:lpstr>
      <vt:lpstr>Calibri</vt:lpstr>
      <vt:lpstr>Verdana</vt:lpstr>
      <vt:lpstr>Wingdings</vt:lpstr>
      <vt:lpstr>Office Theme</vt:lpstr>
      <vt:lpstr>THE INSTITUTION OF SURVEYORS VICTORIA</vt:lpstr>
      <vt:lpstr>MOVING TO 100% DIGITAL</vt:lpstr>
      <vt:lpstr>100% DIGITAL</vt:lpstr>
      <vt:lpstr>100% DIGITAL</vt:lpstr>
      <vt:lpstr>100% DIGITAL</vt:lpstr>
      <vt:lpstr>100% DIGITAL</vt:lpstr>
      <vt:lpstr>100% DIGITAL</vt:lpstr>
      <vt:lpstr>SPEAR</vt:lpstr>
      <vt:lpstr>SPEAR</vt:lpstr>
      <vt:lpstr>SPEAR</vt:lpstr>
      <vt:lpstr>SPEAR</vt:lpstr>
      <vt:lpstr>SPEAR</vt:lpstr>
      <vt:lpstr>SPEAR</vt:lpstr>
      <vt:lpstr>SPEAR</vt:lpstr>
      <vt:lpstr>Standardised Instrument Types</vt:lpstr>
      <vt:lpstr>Standardised Instrument Types</vt:lpstr>
      <vt:lpstr>Standardised Instrument Types</vt:lpstr>
      <vt:lpstr>QUESTIONS</vt:lpstr>
      <vt:lpstr>CONTENT</vt:lpstr>
      <vt:lpstr>New Requirements</vt:lpstr>
      <vt:lpstr>New Requirements</vt:lpstr>
      <vt:lpstr>Removing Stage Lots From Plans of Subs.</vt:lpstr>
      <vt:lpstr>Naming Easements</vt:lpstr>
      <vt:lpstr>NICO</vt:lpstr>
      <vt:lpstr>NICO</vt:lpstr>
      <vt:lpstr>NICO</vt:lpstr>
      <vt:lpstr>Further Information / Contacts</vt:lpstr>
      <vt:lpstr>BRANCH UPDATES</vt:lpstr>
      <vt:lpstr>RECRUITMENT</vt:lpstr>
      <vt:lpstr>Learning &amp; Development Manager</vt:lpstr>
      <vt:lpstr>TRAINING</vt:lpstr>
      <vt:lpstr>TRAINING</vt:lpstr>
      <vt:lpstr>TRAINING</vt:lpstr>
      <vt:lpstr>TRAINING</vt:lpstr>
      <vt:lpstr>Business Processes / Commercialisation</vt:lpstr>
      <vt:lpstr>QUESTIONS</vt:lpstr>
    </vt:vector>
  </TitlesOfParts>
  <Company>The Lead Agency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Andrew Silcox</dc:creator>
  <cp:lastModifiedBy>Malini Johnson (DELWP)</cp:lastModifiedBy>
  <cp:revision>42</cp:revision>
  <cp:lastPrinted>2018-04-22T22:46:38Z</cp:lastPrinted>
  <dcterms:created xsi:type="dcterms:W3CDTF">2018-02-19T03:53:03Z</dcterms:created>
  <dcterms:modified xsi:type="dcterms:W3CDTF">2018-04-26T05:30:43Z</dcterms:modified>
</cp:coreProperties>
</file>