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UI/images/ButtRefCol04_GrassGreen.png" ContentType="image/.png"/>
  <Override PartName="/customUI/images/ButtMW00-01.png" ContentType="image/.png"/>
  <Override PartName="/customUI/images/ButtRefCol09_Eucalyptus.png" ContentType="image/.png"/>
  <Override PartName="/customUI/images/Page16x9.png" ContentType="image/.png"/>
  <Override PartName="/customUI/images/ButtHealth01.png" ContentType="image/.png"/>
  <Override PartName="/customUI/images/ButtRefCol03_Lime.png" ContentType="image/.png"/>
  <Override PartName="/customUI/images/ButtRef00.png" ContentType="image/.png"/>
  <Override PartName="/customUI/images/ButtRefCol08_Stone.png" ContentType="image/.png"/>
  <Override PartName="/customUI/images/ButtLogo00-02.png" ContentType="image/.png"/>
  <Override PartName="/customUI/images/ButtRefCol07_CoolGrey.png" ContentType="image/.png"/>
  <Override PartName="/customUI/images/ButtRipple04.png" ContentType="image/.png"/>
  <Override PartName="/customUI/images/ButtRefCol06_SkyBlue.png" ContentType="image/.png"/>
  <Override PartName="/customUI/images/Page3x4.png" ContentType="image/.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e0bcb0a8be684388" Type="http://schemas.microsoft.com/office/2006/relationships/ui/extensibility" Target="customUI/customUI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6"/>
  </p:notesMasterIdLst>
  <p:sldIdLst>
    <p:sldId id="293" r:id="rId2"/>
    <p:sldId id="372" r:id="rId3"/>
    <p:sldId id="374" r:id="rId4"/>
    <p:sldId id="376" r:id="rId5"/>
    <p:sldId id="375" r:id="rId6"/>
    <p:sldId id="361" r:id="rId7"/>
    <p:sldId id="364" r:id="rId8"/>
    <p:sldId id="377" r:id="rId9"/>
    <p:sldId id="362" r:id="rId10"/>
    <p:sldId id="365" r:id="rId11"/>
    <p:sldId id="379" r:id="rId12"/>
    <p:sldId id="380" r:id="rId13"/>
    <p:sldId id="381" r:id="rId14"/>
    <p:sldId id="32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B6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76435" autoAdjust="0"/>
  </p:normalViewPr>
  <p:slideViewPr>
    <p:cSldViewPr snapToGrid="0">
      <p:cViewPr varScale="1">
        <p:scale>
          <a:sx n="59" d="100"/>
          <a:sy n="59" d="100"/>
        </p:scale>
        <p:origin x="2028" y="72"/>
      </p:cViewPr>
      <p:guideLst>
        <p:guide orient="horz" pos="224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34E49-C65D-409B-9B97-8CC117075F70}" type="datetimeFigureOut">
              <a:rPr lang="en-AU" smtClean="0"/>
              <a:t>28/05/2018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7ABB0-9728-4D46-8FA8-68C6F40B99C4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8896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5982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="0" u="non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88328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935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6919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26575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1804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2D2EA-C3E0-421F-8F09-4C4AF737D26B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0327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70164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ABB0-9728-4D46-8FA8-68C6F40B99C4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47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logo_ripples_bar_mid-16x9" descr="&lt;mode=16x9&gt;&#10;&lt;size&gt;h=161.6007;w=720&lt;size/&gt;&#10;&lt;pos&gt;top=181.481;left=0&lt;pos/&gt;&#10;&lt;mode/&gt;" hidden="1"/>
          <p:cNvGrpSpPr/>
          <p:nvPr userDrawn="1"/>
        </p:nvGrpSpPr>
        <p:grpSpPr>
          <a:xfrm>
            <a:off x="0" y="3073079"/>
            <a:ext cx="9144000" cy="2736439"/>
            <a:chOff x="0" y="2304809"/>
            <a:chExt cx="9144000" cy="2052329"/>
          </a:xfrm>
        </p:grpSpPr>
        <p:sp>
          <p:nvSpPr>
            <p:cNvPr id="28" name="base_bar" hidden="1"/>
            <p:cNvSpPr>
              <a:spLocks/>
            </p:cNvSpPr>
            <p:nvPr userDrawn="1"/>
          </p:nvSpPr>
          <p:spPr bwMode="ltGray">
            <a:xfrm>
              <a:off x="0" y="2640806"/>
              <a:ext cx="9144000" cy="1716332"/>
            </a:xfrm>
            <a:custGeom>
              <a:avLst/>
              <a:gdLst>
                <a:gd name="T0" fmla="*/ 0 w 2880"/>
                <a:gd name="T1" fmla="*/ 791 h 791"/>
                <a:gd name="T2" fmla="*/ 0 w 2880"/>
                <a:gd name="T3" fmla="*/ 0 h 791"/>
                <a:gd name="T4" fmla="*/ 1990 w 2880"/>
                <a:gd name="T5" fmla="*/ 0 h 791"/>
                <a:gd name="T6" fmla="*/ 1989 w 2880"/>
                <a:gd name="T7" fmla="*/ 2 h 791"/>
                <a:gd name="T8" fmla="*/ 1959 w 2880"/>
                <a:gd name="T9" fmla="*/ 175 h 791"/>
                <a:gd name="T10" fmla="*/ 2214 w 2880"/>
                <a:gd name="T11" fmla="*/ 390 h 791"/>
                <a:gd name="T12" fmla="*/ 2258 w 2880"/>
                <a:gd name="T13" fmla="*/ 386 h 791"/>
                <a:gd name="T14" fmla="*/ 2336 w 2880"/>
                <a:gd name="T15" fmla="*/ 359 h 791"/>
                <a:gd name="T16" fmla="*/ 2333 w 2880"/>
                <a:gd name="T17" fmla="*/ 441 h 791"/>
                <a:gd name="T18" fmla="*/ 2525 w 2880"/>
                <a:gd name="T19" fmla="*/ 603 h 791"/>
                <a:gd name="T20" fmla="*/ 2559 w 2880"/>
                <a:gd name="T21" fmla="*/ 600 h 791"/>
                <a:gd name="T22" fmla="*/ 2718 w 2880"/>
                <a:gd name="T23" fmla="*/ 374 h 791"/>
                <a:gd name="T24" fmla="*/ 2618 w 2880"/>
                <a:gd name="T25" fmla="*/ 236 h 791"/>
                <a:gd name="T26" fmla="*/ 2710 w 2880"/>
                <a:gd name="T27" fmla="*/ 81 h 791"/>
                <a:gd name="T28" fmla="*/ 2667 w 2880"/>
                <a:gd name="T29" fmla="*/ 2 h 791"/>
                <a:gd name="T30" fmla="*/ 2665 w 2880"/>
                <a:gd name="T31" fmla="*/ 0 h 791"/>
                <a:gd name="T32" fmla="*/ 2880 w 2880"/>
                <a:gd name="T33" fmla="*/ 0 h 791"/>
                <a:gd name="T34" fmla="*/ 2880 w 2880"/>
                <a:gd name="T35" fmla="*/ 791 h 791"/>
                <a:gd name="T36" fmla="*/ 0 w 2880"/>
                <a:gd name="T37" fmla="*/ 791 h 791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38 w 10000"/>
                <a:gd name="connsiteY11" fmla="*/ 4728 h 10000"/>
                <a:gd name="connsiteX12" fmla="*/ 9410 w 10000"/>
                <a:gd name="connsiteY12" fmla="*/ 1024 h 10000"/>
                <a:gd name="connsiteX13" fmla="*/ 9260 w 10000"/>
                <a:gd name="connsiteY13" fmla="*/ 25 h 10000"/>
                <a:gd name="connsiteX14" fmla="*/ 9253 w 10000"/>
                <a:gd name="connsiteY14" fmla="*/ 0 h 10000"/>
                <a:gd name="connsiteX15" fmla="*/ 10000 w 10000"/>
                <a:gd name="connsiteY15" fmla="*/ 0 h 10000"/>
                <a:gd name="connsiteX16" fmla="*/ 10000 w 10000"/>
                <a:gd name="connsiteY16" fmla="*/ 10000 h 10000"/>
                <a:gd name="connsiteX17" fmla="*/ 0 w 10000"/>
                <a:gd name="connsiteY1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10 w 10000"/>
                <a:gd name="connsiteY11" fmla="*/ 1024 h 10000"/>
                <a:gd name="connsiteX12" fmla="*/ 9260 w 10000"/>
                <a:gd name="connsiteY12" fmla="*/ 25 h 10000"/>
                <a:gd name="connsiteX13" fmla="*/ 9253 w 10000"/>
                <a:gd name="connsiteY13" fmla="*/ 0 h 10000"/>
                <a:gd name="connsiteX14" fmla="*/ 10000 w 10000"/>
                <a:gd name="connsiteY14" fmla="*/ 0 h 10000"/>
                <a:gd name="connsiteX15" fmla="*/ 10000 w 10000"/>
                <a:gd name="connsiteY15" fmla="*/ 10000 h 10000"/>
                <a:gd name="connsiteX16" fmla="*/ 0 w 10000"/>
                <a:gd name="connsiteY1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9410 w 10000"/>
                <a:gd name="connsiteY10" fmla="*/ 1024 h 10000"/>
                <a:gd name="connsiteX11" fmla="*/ 9260 w 10000"/>
                <a:gd name="connsiteY11" fmla="*/ 25 h 10000"/>
                <a:gd name="connsiteX12" fmla="*/ 9253 w 10000"/>
                <a:gd name="connsiteY12" fmla="*/ 0 h 10000"/>
                <a:gd name="connsiteX13" fmla="*/ 10000 w 10000"/>
                <a:gd name="connsiteY13" fmla="*/ 0 h 10000"/>
                <a:gd name="connsiteX14" fmla="*/ 10000 w 10000"/>
                <a:gd name="connsiteY14" fmla="*/ 10000 h 10000"/>
                <a:gd name="connsiteX15" fmla="*/ 0 w 10000"/>
                <a:gd name="connsiteY1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410 w 10000"/>
                <a:gd name="connsiteY9" fmla="*/ 1024 h 10000"/>
                <a:gd name="connsiteX10" fmla="*/ 9260 w 10000"/>
                <a:gd name="connsiteY10" fmla="*/ 25 h 10000"/>
                <a:gd name="connsiteX11" fmla="*/ 9253 w 10000"/>
                <a:gd name="connsiteY11" fmla="*/ 0 h 10000"/>
                <a:gd name="connsiteX12" fmla="*/ 10000 w 10000"/>
                <a:gd name="connsiteY12" fmla="*/ 0 h 10000"/>
                <a:gd name="connsiteX13" fmla="*/ 10000 w 10000"/>
                <a:gd name="connsiteY13" fmla="*/ 10000 h 10000"/>
                <a:gd name="connsiteX14" fmla="*/ 0 w 10000"/>
                <a:gd name="connsiteY14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260 w 10000"/>
                <a:gd name="connsiteY9" fmla="*/ 25 h 10000"/>
                <a:gd name="connsiteX10" fmla="*/ 9253 w 10000"/>
                <a:gd name="connsiteY10" fmla="*/ 0 h 10000"/>
                <a:gd name="connsiteX11" fmla="*/ 10000 w 10000"/>
                <a:gd name="connsiteY11" fmla="*/ 0 h 10000"/>
                <a:gd name="connsiteX12" fmla="*/ 10000 w 10000"/>
                <a:gd name="connsiteY12" fmla="*/ 10000 h 10000"/>
                <a:gd name="connsiteX13" fmla="*/ 0 w 10000"/>
                <a:gd name="connsiteY13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7833 w 10000"/>
                <a:gd name="connsiteY7" fmla="*/ 4875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9260 w 10000"/>
                <a:gd name="connsiteY6" fmla="*/ 25 h 10000"/>
                <a:gd name="connsiteX7" fmla="*/ 9253 w 10000"/>
                <a:gd name="connsiteY7" fmla="*/ 0 h 10000"/>
                <a:gd name="connsiteX8" fmla="*/ 10000 w 10000"/>
                <a:gd name="connsiteY8" fmla="*/ 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9260 w 10000"/>
                <a:gd name="connsiteY5" fmla="*/ 25 h 10000"/>
                <a:gd name="connsiteX6" fmla="*/ 9253 w 10000"/>
                <a:gd name="connsiteY6" fmla="*/ 0 h 10000"/>
                <a:gd name="connsiteX7" fmla="*/ 10000 w 10000"/>
                <a:gd name="connsiteY7" fmla="*/ 0 h 10000"/>
                <a:gd name="connsiteX8" fmla="*/ 10000 w 10000"/>
                <a:gd name="connsiteY8" fmla="*/ 10000 h 10000"/>
                <a:gd name="connsiteX9" fmla="*/ 0 w 10000"/>
                <a:gd name="connsiteY9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9260 w 10000"/>
                <a:gd name="connsiteY4" fmla="*/ 25 h 10000"/>
                <a:gd name="connsiteX5" fmla="*/ 9253 w 10000"/>
                <a:gd name="connsiteY5" fmla="*/ 0 h 10000"/>
                <a:gd name="connsiteX6" fmla="*/ 10000 w 10000"/>
                <a:gd name="connsiteY6" fmla="*/ 0 h 10000"/>
                <a:gd name="connsiteX7" fmla="*/ 10000 w 10000"/>
                <a:gd name="connsiteY7" fmla="*/ 10000 h 10000"/>
                <a:gd name="connsiteX8" fmla="*/ 0 w 10000"/>
                <a:gd name="connsiteY8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60 w 10000"/>
                <a:gd name="connsiteY3" fmla="*/ 25 h 10000"/>
                <a:gd name="connsiteX4" fmla="*/ 9253 w 10000"/>
                <a:gd name="connsiteY4" fmla="*/ 0 h 10000"/>
                <a:gd name="connsiteX5" fmla="*/ 10000 w 10000"/>
                <a:gd name="connsiteY5" fmla="*/ 0 h 10000"/>
                <a:gd name="connsiteX6" fmla="*/ 10000 w 10000"/>
                <a:gd name="connsiteY6" fmla="*/ 10000 h 10000"/>
                <a:gd name="connsiteX7" fmla="*/ 0 w 10000"/>
                <a:gd name="connsiteY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53 w 10000"/>
                <a:gd name="connsiteY3" fmla="*/ 0 h 10000"/>
                <a:gd name="connsiteX4" fmla="*/ 10000 w 10000"/>
                <a:gd name="connsiteY4" fmla="*/ 0 h 10000"/>
                <a:gd name="connsiteX5" fmla="*/ 10000 w 10000"/>
                <a:gd name="connsiteY5" fmla="*/ 10000 h 10000"/>
                <a:gd name="connsiteX6" fmla="*/ 0 w 10000"/>
                <a:gd name="connsiteY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9253 w 10000"/>
                <a:gd name="connsiteY2" fmla="*/ 0 h 10000"/>
                <a:gd name="connsiteX3" fmla="*/ 10000 w 10000"/>
                <a:gd name="connsiteY3" fmla="*/ 0 h 10000"/>
                <a:gd name="connsiteX4" fmla="*/ 10000 w 10000"/>
                <a:gd name="connsiteY4" fmla="*/ 10000 h 10000"/>
                <a:gd name="connsiteX5" fmla="*/ 0 w 10000"/>
                <a:gd name="connsiteY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5" name="circle_dark2" hidden="1"/>
            <p:cNvSpPr>
              <a:spLocks noEditPoints="1"/>
            </p:cNvSpPr>
            <p:nvPr/>
          </p:nvSpPr>
          <p:spPr bwMode="ltGray">
            <a:xfrm>
              <a:off x="6905095" y="2304809"/>
              <a:ext cx="1296753" cy="1291784"/>
            </a:xfrm>
            <a:custGeom>
              <a:avLst/>
              <a:gdLst>
                <a:gd name="T0" fmla="*/ 232 w 550"/>
                <a:gd name="T1" fmla="*/ 24 h 549"/>
                <a:gd name="T2" fmla="*/ 24 w 550"/>
                <a:gd name="T3" fmla="*/ 318 h 549"/>
                <a:gd name="T4" fmla="*/ 318 w 550"/>
                <a:gd name="T5" fmla="*/ 525 h 549"/>
                <a:gd name="T6" fmla="*/ 526 w 550"/>
                <a:gd name="T7" fmla="*/ 231 h 549"/>
                <a:gd name="T8" fmla="*/ 232 w 550"/>
                <a:gd name="T9" fmla="*/ 24 h 549"/>
                <a:gd name="T10" fmla="*/ 318 w 550"/>
                <a:gd name="T11" fmla="*/ 522 h 549"/>
                <a:gd name="T12" fmla="*/ 28 w 550"/>
                <a:gd name="T13" fmla="*/ 317 h 549"/>
                <a:gd name="T14" fmla="*/ 232 w 550"/>
                <a:gd name="T15" fmla="*/ 27 h 549"/>
                <a:gd name="T16" fmla="*/ 522 w 550"/>
                <a:gd name="T17" fmla="*/ 232 h 549"/>
                <a:gd name="T18" fmla="*/ 318 w 550"/>
                <a:gd name="T19" fmla="*/ 522 h 549"/>
                <a:gd name="T20" fmla="*/ 234 w 550"/>
                <a:gd name="T21" fmla="*/ 38 h 549"/>
                <a:gd name="T22" fmla="*/ 39 w 550"/>
                <a:gd name="T23" fmla="*/ 315 h 549"/>
                <a:gd name="T24" fmla="*/ 316 w 550"/>
                <a:gd name="T25" fmla="*/ 511 h 549"/>
                <a:gd name="T26" fmla="*/ 511 w 550"/>
                <a:gd name="T27" fmla="*/ 234 h 549"/>
                <a:gd name="T28" fmla="*/ 234 w 550"/>
                <a:gd name="T29" fmla="*/ 38 h 549"/>
                <a:gd name="T30" fmla="*/ 315 w 550"/>
                <a:gd name="T31" fmla="*/ 505 h 549"/>
                <a:gd name="T32" fmla="*/ 45 w 550"/>
                <a:gd name="T33" fmla="*/ 314 h 549"/>
                <a:gd name="T34" fmla="*/ 235 w 550"/>
                <a:gd name="T35" fmla="*/ 44 h 549"/>
                <a:gd name="T36" fmla="*/ 505 w 550"/>
                <a:gd name="T37" fmla="*/ 235 h 549"/>
                <a:gd name="T38" fmla="*/ 315 w 550"/>
                <a:gd name="T39" fmla="*/ 505 h 549"/>
                <a:gd name="T40" fmla="*/ 237 w 550"/>
                <a:gd name="T41" fmla="*/ 53 h 549"/>
                <a:gd name="T42" fmla="*/ 53 w 550"/>
                <a:gd name="T43" fmla="*/ 313 h 549"/>
                <a:gd name="T44" fmla="*/ 313 w 550"/>
                <a:gd name="T45" fmla="*/ 496 h 549"/>
                <a:gd name="T46" fmla="*/ 497 w 550"/>
                <a:gd name="T47" fmla="*/ 236 h 549"/>
                <a:gd name="T48" fmla="*/ 237 w 550"/>
                <a:gd name="T49" fmla="*/ 53 h 549"/>
                <a:gd name="T50" fmla="*/ 312 w 550"/>
                <a:gd name="T51" fmla="*/ 488 h 549"/>
                <a:gd name="T52" fmla="*/ 62 w 550"/>
                <a:gd name="T53" fmla="*/ 311 h 549"/>
                <a:gd name="T54" fmla="*/ 238 w 550"/>
                <a:gd name="T55" fmla="*/ 62 h 549"/>
                <a:gd name="T56" fmla="*/ 488 w 550"/>
                <a:gd name="T57" fmla="*/ 238 h 549"/>
                <a:gd name="T58" fmla="*/ 312 w 550"/>
                <a:gd name="T59" fmla="*/ 488 h 549"/>
                <a:gd name="T60" fmla="*/ 239 w 550"/>
                <a:gd name="T61" fmla="*/ 68 h 549"/>
                <a:gd name="T62" fmla="*/ 68 w 550"/>
                <a:gd name="T63" fmla="*/ 310 h 549"/>
                <a:gd name="T64" fmla="*/ 311 w 550"/>
                <a:gd name="T65" fmla="*/ 482 h 549"/>
                <a:gd name="T66" fmla="*/ 482 w 550"/>
                <a:gd name="T67" fmla="*/ 239 h 549"/>
                <a:gd name="T68" fmla="*/ 239 w 550"/>
                <a:gd name="T69" fmla="*/ 68 h 549"/>
                <a:gd name="T70" fmla="*/ 309 w 550"/>
                <a:gd name="T71" fmla="*/ 470 h 549"/>
                <a:gd name="T72" fmla="*/ 79 w 550"/>
                <a:gd name="T73" fmla="*/ 308 h 549"/>
                <a:gd name="T74" fmla="*/ 241 w 550"/>
                <a:gd name="T75" fmla="*/ 79 h 549"/>
                <a:gd name="T76" fmla="*/ 471 w 550"/>
                <a:gd name="T77" fmla="*/ 241 h 549"/>
                <a:gd name="T78" fmla="*/ 309 w 550"/>
                <a:gd name="T79" fmla="*/ 470 h 549"/>
                <a:gd name="T80" fmla="*/ 308 w 550"/>
                <a:gd name="T81" fmla="*/ 467 h 549"/>
                <a:gd name="T82" fmla="*/ 83 w 550"/>
                <a:gd name="T83" fmla="*/ 308 h 549"/>
                <a:gd name="T84" fmla="*/ 242 w 550"/>
                <a:gd name="T85" fmla="*/ 82 h 549"/>
                <a:gd name="T86" fmla="*/ 467 w 550"/>
                <a:gd name="T87" fmla="*/ 242 h 549"/>
                <a:gd name="T88" fmla="*/ 308 w 550"/>
                <a:gd name="T89" fmla="*/ 46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32" y="24"/>
                  </a:moveTo>
                  <a:cubicBezTo>
                    <a:pt x="93" y="48"/>
                    <a:pt x="0" y="180"/>
                    <a:pt x="24" y="318"/>
                  </a:cubicBezTo>
                  <a:cubicBezTo>
                    <a:pt x="48" y="456"/>
                    <a:pt x="180" y="549"/>
                    <a:pt x="318" y="525"/>
                  </a:cubicBezTo>
                  <a:cubicBezTo>
                    <a:pt x="457" y="502"/>
                    <a:pt x="550" y="370"/>
                    <a:pt x="526" y="231"/>
                  </a:cubicBezTo>
                  <a:cubicBezTo>
                    <a:pt x="502" y="93"/>
                    <a:pt x="370" y="0"/>
                    <a:pt x="232" y="24"/>
                  </a:cubicBezTo>
                  <a:close/>
                  <a:moveTo>
                    <a:pt x="318" y="522"/>
                  </a:moveTo>
                  <a:cubicBezTo>
                    <a:pt x="181" y="546"/>
                    <a:pt x="51" y="454"/>
                    <a:pt x="28" y="317"/>
                  </a:cubicBezTo>
                  <a:cubicBezTo>
                    <a:pt x="4" y="181"/>
                    <a:pt x="96" y="51"/>
                    <a:pt x="232" y="27"/>
                  </a:cubicBezTo>
                  <a:cubicBezTo>
                    <a:pt x="369" y="4"/>
                    <a:pt x="499" y="96"/>
                    <a:pt x="522" y="232"/>
                  </a:cubicBezTo>
                  <a:cubicBezTo>
                    <a:pt x="546" y="368"/>
                    <a:pt x="454" y="499"/>
                    <a:pt x="318" y="522"/>
                  </a:cubicBezTo>
                  <a:close/>
                  <a:moveTo>
                    <a:pt x="234" y="38"/>
                  </a:moveTo>
                  <a:cubicBezTo>
                    <a:pt x="104" y="61"/>
                    <a:pt x="16" y="185"/>
                    <a:pt x="39" y="315"/>
                  </a:cubicBezTo>
                  <a:cubicBezTo>
                    <a:pt x="61" y="446"/>
                    <a:pt x="186" y="533"/>
                    <a:pt x="316" y="511"/>
                  </a:cubicBezTo>
                  <a:cubicBezTo>
                    <a:pt x="446" y="488"/>
                    <a:pt x="534" y="364"/>
                    <a:pt x="511" y="234"/>
                  </a:cubicBezTo>
                  <a:cubicBezTo>
                    <a:pt x="489" y="104"/>
                    <a:pt x="364" y="16"/>
                    <a:pt x="234" y="38"/>
                  </a:cubicBezTo>
                  <a:close/>
                  <a:moveTo>
                    <a:pt x="315" y="505"/>
                  </a:moveTo>
                  <a:cubicBezTo>
                    <a:pt x="188" y="527"/>
                    <a:pt x="67" y="441"/>
                    <a:pt x="45" y="314"/>
                  </a:cubicBezTo>
                  <a:cubicBezTo>
                    <a:pt x="23" y="187"/>
                    <a:pt x="108" y="66"/>
                    <a:pt x="235" y="44"/>
                  </a:cubicBezTo>
                  <a:cubicBezTo>
                    <a:pt x="362" y="23"/>
                    <a:pt x="483" y="108"/>
                    <a:pt x="505" y="235"/>
                  </a:cubicBezTo>
                  <a:cubicBezTo>
                    <a:pt x="527" y="362"/>
                    <a:pt x="442" y="483"/>
                    <a:pt x="315" y="505"/>
                  </a:cubicBezTo>
                  <a:close/>
                  <a:moveTo>
                    <a:pt x="237" y="53"/>
                  </a:moveTo>
                  <a:cubicBezTo>
                    <a:pt x="115" y="74"/>
                    <a:pt x="32" y="191"/>
                    <a:pt x="53" y="313"/>
                  </a:cubicBezTo>
                  <a:cubicBezTo>
                    <a:pt x="75" y="435"/>
                    <a:pt x="191" y="517"/>
                    <a:pt x="313" y="496"/>
                  </a:cubicBezTo>
                  <a:cubicBezTo>
                    <a:pt x="435" y="475"/>
                    <a:pt x="518" y="359"/>
                    <a:pt x="497" y="236"/>
                  </a:cubicBezTo>
                  <a:cubicBezTo>
                    <a:pt x="475" y="114"/>
                    <a:pt x="359" y="32"/>
                    <a:pt x="237" y="53"/>
                  </a:cubicBezTo>
                  <a:close/>
                  <a:moveTo>
                    <a:pt x="312" y="488"/>
                  </a:moveTo>
                  <a:cubicBezTo>
                    <a:pt x="194" y="508"/>
                    <a:pt x="82" y="429"/>
                    <a:pt x="62" y="311"/>
                  </a:cubicBezTo>
                  <a:cubicBezTo>
                    <a:pt x="42" y="194"/>
                    <a:pt x="121" y="82"/>
                    <a:pt x="238" y="62"/>
                  </a:cubicBezTo>
                  <a:cubicBezTo>
                    <a:pt x="356" y="42"/>
                    <a:pt x="468" y="121"/>
                    <a:pt x="488" y="238"/>
                  </a:cubicBezTo>
                  <a:cubicBezTo>
                    <a:pt x="508" y="355"/>
                    <a:pt x="429" y="467"/>
                    <a:pt x="312" y="488"/>
                  </a:cubicBezTo>
                  <a:close/>
                  <a:moveTo>
                    <a:pt x="239" y="68"/>
                  </a:moveTo>
                  <a:cubicBezTo>
                    <a:pt x="125" y="87"/>
                    <a:pt x="48" y="196"/>
                    <a:pt x="68" y="310"/>
                  </a:cubicBezTo>
                  <a:cubicBezTo>
                    <a:pt x="88" y="424"/>
                    <a:pt x="197" y="501"/>
                    <a:pt x="311" y="482"/>
                  </a:cubicBezTo>
                  <a:cubicBezTo>
                    <a:pt x="425" y="462"/>
                    <a:pt x="502" y="353"/>
                    <a:pt x="482" y="239"/>
                  </a:cubicBezTo>
                  <a:cubicBezTo>
                    <a:pt x="462" y="125"/>
                    <a:pt x="353" y="48"/>
                    <a:pt x="239" y="68"/>
                  </a:cubicBezTo>
                  <a:close/>
                  <a:moveTo>
                    <a:pt x="309" y="470"/>
                  </a:moveTo>
                  <a:cubicBezTo>
                    <a:pt x="201" y="489"/>
                    <a:pt x="98" y="416"/>
                    <a:pt x="79" y="308"/>
                  </a:cubicBezTo>
                  <a:cubicBezTo>
                    <a:pt x="61" y="201"/>
                    <a:pt x="133" y="98"/>
                    <a:pt x="241" y="79"/>
                  </a:cubicBezTo>
                  <a:cubicBezTo>
                    <a:pt x="349" y="60"/>
                    <a:pt x="452" y="133"/>
                    <a:pt x="471" y="241"/>
                  </a:cubicBezTo>
                  <a:cubicBezTo>
                    <a:pt x="489" y="349"/>
                    <a:pt x="417" y="452"/>
                    <a:pt x="309" y="470"/>
                  </a:cubicBezTo>
                  <a:close/>
                  <a:moveTo>
                    <a:pt x="308" y="467"/>
                  </a:moveTo>
                  <a:cubicBezTo>
                    <a:pt x="202" y="485"/>
                    <a:pt x="101" y="414"/>
                    <a:pt x="83" y="308"/>
                  </a:cubicBezTo>
                  <a:cubicBezTo>
                    <a:pt x="64" y="202"/>
                    <a:pt x="136" y="101"/>
                    <a:pt x="242" y="82"/>
                  </a:cubicBezTo>
                  <a:cubicBezTo>
                    <a:pt x="348" y="64"/>
                    <a:pt x="449" y="135"/>
                    <a:pt x="467" y="242"/>
                  </a:cubicBezTo>
                  <a:cubicBezTo>
                    <a:pt x="486" y="348"/>
                    <a:pt x="414" y="449"/>
                    <a:pt x="308" y="467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6" name="circle_mid2" hidden="1"/>
            <p:cNvSpPr>
              <a:spLocks noEditPoints="1"/>
            </p:cNvSpPr>
            <p:nvPr/>
          </p:nvSpPr>
          <p:spPr bwMode="ltGray">
            <a:xfrm>
              <a:off x="7800852" y="3119519"/>
              <a:ext cx="970569" cy="969087"/>
            </a:xfrm>
            <a:custGeom>
              <a:avLst/>
              <a:gdLst>
                <a:gd name="T0" fmla="*/ 174 w 412"/>
                <a:gd name="T1" fmla="*/ 17 h 412"/>
                <a:gd name="T2" fmla="*/ 18 w 412"/>
                <a:gd name="T3" fmla="*/ 238 h 412"/>
                <a:gd name="T4" fmla="*/ 239 w 412"/>
                <a:gd name="T5" fmla="*/ 394 h 412"/>
                <a:gd name="T6" fmla="*/ 395 w 412"/>
                <a:gd name="T7" fmla="*/ 173 h 412"/>
                <a:gd name="T8" fmla="*/ 174 w 412"/>
                <a:gd name="T9" fmla="*/ 17 h 412"/>
                <a:gd name="T10" fmla="*/ 237 w 412"/>
                <a:gd name="T11" fmla="*/ 382 h 412"/>
                <a:gd name="T12" fmla="*/ 29 w 412"/>
                <a:gd name="T13" fmla="*/ 236 h 412"/>
                <a:gd name="T14" fmla="*/ 176 w 412"/>
                <a:gd name="T15" fmla="*/ 29 h 412"/>
                <a:gd name="T16" fmla="*/ 383 w 412"/>
                <a:gd name="T17" fmla="*/ 175 h 412"/>
                <a:gd name="T18" fmla="*/ 237 w 412"/>
                <a:gd name="T19" fmla="*/ 382 h 412"/>
                <a:gd name="T20" fmla="*/ 177 w 412"/>
                <a:gd name="T21" fmla="*/ 35 h 412"/>
                <a:gd name="T22" fmla="*/ 36 w 412"/>
                <a:gd name="T23" fmla="*/ 235 h 412"/>
                <a:gd name="T24" fmla="*/ 236 w 412"/>
                <a:gd name="T25" fmla="*/ 376 h 412"/>
                <a:gd name="T26" fmla="*/ 377 w 412"/>
                <a:gd name="T27" fmla="*/ 176 h 412"/>
                <a:gd name="T28" fmla="*/ 177 w 412"/>
                <a:gd name="T29" fmla="*/ 35 h 412"/>
                <a:gd name="T30" fmla="*/ 234 w 412"/>
                <a:gd name="T31" fmla="*/ 368 h 412"/>
                <a:gd name="T32" fmla="*/ 44 w 412"/>
                <a:gd name="T33" fmla="*/ 234 h 412"/>
                <a:gd name="T34" fmla="*/ 178 w 412"/>
                <a:gd name="T35" fmla="*/ 43 h 412"/>
                <a:gd name="T36" fmla="*/ 369 w 412"/>
                <a:gd name="T37" fmla="*/ 178 h 412"/>
                <a:gd name="T38" fmla="*/ 234 w 412"/>
                <a:gd name="T39" fmla="*/ 368 h 412"/>
                <a:gd name="T40" fmla="*/ 180 w 412"/>
                <a:gd name="T41" fmla="*/ 52 h 412"/>
                <a:gd name="T42" fmla="*/ 53 w 412"/>
                <a:gd name="T43" fmla="*/ 232 h 412"/>
                <a:gd name="T44" fmla="*/ 233 w 412"/>
                <a:gd name="T45" fmla="*/ 359 h 412"/>
                <a:gd name="T46" fmla="*/ 360 w 412"/>
                <a:gd name="T47" fmla="*/ 179 h 412"/>
                <a:gd name="T48" fmla="*/ 180 w 412"/>
                <a:gd name="T49" fmla="*/ 52 h 412"/>
                <a:gd name="T50" fmla="*/ 232 w 412"/>
                <a:gd name="T51" fmla="*/ 353 h 412"/>
                <a:gd name="T52" fmla="*/ 59 w 412"/>
                <a:gd name="T53" fmla="*/ 231 h 412"/>
                <a:gd name="T54" fmla="*/ 181 w 412"/>
                <a:gd name="T55" fmla="*/ 58 h 412"/>
                <a:gd name="T56" fmla="*/ 354 w 412"/>
                <a:gd name="T57" fmla="*/ 180 h 412"/>
                <a:gd name="T58" fmla="*/ 232 w 412"/>
                <a:gd name="T59" fmla="*/ 353 h 412"/>
                <a:gd name="T60" fmla="*/ 183 w 412"/>
                <a:gd name="T61" fmla="*/ 69 h 412"/>
                <a:gd name="T62" fmla="*/ 70 w 412"/>
                <a:gd name="T63" fmla="*/ 229 h 412"/>
                <a:gd name="T64" fmla="*/ 230 w 412"/>
                <a:gd name="T65" fmla="*/ 342 h 412"/>
                <a:gd name="T66" fmla="*/ 343 w 412"/>
                <a:gd name="T67" fmla="*/ 182 h 412"/>
                <a:gd name="T68" fmla="*/ 183 w 412"/>
                <a:gd name="T69" fmla="*/ 69 h 412"/>
                <a:gd name="T70" fmla="*/ 229 w 412"/>
                <a:gd name="T71" fmla="*/ 339 h 412"/>
                <a:gd name="T72" fmla="*/ 73 w 412"/>
                <a:gd name="T73" fmla="*/ 229 h 412"/>
                <a:gd name="T74" fmla="*/ 183 w 412"/>
                <a:gd name="T75" fmla="*/ 73 h 412"/>
                <a:gd name="T76" fmla="*/ 339 w 412"/>
                <a:gd name="T77" fmla="*/ 183 h 412"/>
                <a:gd name="T78" fmla="*/ 229 w 412"/>
                <a:gd name="T79" fmla="*/ 339 h 412"/>
                <a:gd name="T80" fmla="*/ 227 w 412"/>
                <a:gd name="T81" fmla="*/ 324 h 412"/>
                <a:gd name="T82" fmla="*/ 88 w 412"/>
                <a:gd name="T83" fmla="*/ 226 h 412"/>
                <a:gd name="T84" fmla="*/ 186 w 412"/>
                <a:gd name="T85" fmla="*/ 87 h 412"/>
                <a:gd name="T86" fmla="*/ 325 w 412"/>
                <a:gd name="T87" fmla="*/ 185 h 412"/>
                <a:gd name="T88" fmla="*/ 227 w 412"/>
                <a:gd name="T89" fmla="*/ 32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2" h="412">
                  <a:moveTo>
                    <a:pt x="174" y="17"/>
                  </a:moveTo>
                  <a:cubicBezTo>
                    <a:pt x="70" y="35"/>
                    <a:pt x="0" y="134"/>
                    <a:pt x="18" y="238"/>
                  </a:cubicBezTo>
                  <a:cubicBezTo>
                    <a:pt x="36" y="342"/>
                    <a:pt x="135" y="412"/>
                    <a:pt x="239" y="394"/>
                  </a:cubicBezTo>
                  <a:cubicBezTo>
                    <a:pt x="343" y="376"/>
                    <a:pt x="412" y="277"/>
                    <a:pt x="395" y="173"/>
                  </a:cubicBezTo>
                  <a:cubicBezTo>
                    <a:pt x="377" y="69"/>
                    <a:pt x="278" y="0"/>
                    <a:pt x="174" y="17"/>
                  </a:cubicBezTo>
                  <a:close/>
                  <a:moveTo>
                    <a:pt x="237" y="382"/>
                  </a:moveTo>
                  <a:cubicBezTo>
                    <a:pt x="139" y="399"/>
                    <a:pt x="46" y="334"/>
                    <a:pt x="29" y="236"/>
                  </a:cubicBezTo>
                  <a:cubicBezTo>
                    <a:pt x="13" y="139"/>
                    <a:pt x="78" y="45"/>
                    <a:pt x="176" y="29"/>
                  </a:cubicBezTo>
                  <a:cubicBezTo>
                    <a:pt x="273" y="12"/>
                    <a:pt x="366" y="78"/>
                    <a:pt x="383" y="175"/>
                  </a:cubicBezTo>
                  <a:cubicBezTo>
                    <a:pt x="400" y="273"/>
                    <a:pt x="334" y="366"/>
                    <a:pt x="237" y="382"/>
                  </a:cubicBezTo>
                  <a:close/>
                  <a:moveTo>
                    <a:pt x="177" y="35"/>
                  </a:moveTo>
                  <a:cubicBezTo>
                    <a:pt x="83" y="51"/>
                    <a:pt x="19" y="141"/>
                    <a:pt x="36" y="235"/>
                  </a:cubicBezTo>
                  <a:cubicBezTo>
                    <a:pt x="52" y="329"/>
                    <a:pt x="142" y="393"/>
                    <a:pt x="236" y="376"/>
                  </a:cubicBezTo>
                  <a:cubicBezTo>
                    <a:pt x="330" y="360"/>
                    <a:pt x="394" y="270"/>
                    <a:pt x="377" y="176"/>
                  </a:cubicBezTo>
                  <a:cubicBezTo>
                    <a:pt x="361" y="82"/>
                    <a:pt x="271" y="18"/>
                    <a:pt x="177" y="35"/>
                  </a:cubicBezTo>
                  <a:close/>
                  <a:moveTo>
                    <a:pt x="234" y="368"/>
                  </a:moveTo>
                  <a:cubicBezTo>
                    <a:pt x="145" y="383"/>
                    <a:pt x="60" y="323"/>
                    <a:pt x="44" y="234"/>
                  </a:cubicBezTo>
                  <a:cubicBezTo>
                    <a:pt x="29" y="144"/>
                    <a:pt x="89" y="59"/>
                    <a:pt x="178" y="43"/>
                  </a:cubicBezTo>
                  <a:cubicBezTo>
                    <a:pt x="268" y="28"/>
                    <a:pt x="353" y="88"/>
                    <a:pt x="369" y="178"/>
                  </a:cubicBezTo>
                  <a:cubicBezTo>
                    <a:pt x="384" y="267"/>
                    <a:pt x="324" y="352"/>
                    <a:pt x="234" y="368"/>
                  </a:cubicBezTo>
                  <a:close/>
                  <a:moveTo>
                    <a:pt x="180" y="52"/>
                  </a:moveTo>
                  <a:cubicBezTo>
                    <a:pt x="95" y="67"/>
                    <a:pt x="38" y="147"/>
                    <a:pt x="53" y="232"/>
                  </a:cubicBezTo>
                  <a:cubicBezTo>
                    <a:pt x="67" y="317"/>
                    <a:pt x="148" y="374"/>
                    <a:pt x="233" y="359"/>
                  </a:cubicBezTo>
                  <a:cubicBezTo>
                    <a:pt x="318" y="345"/>
                    <a:pt x="375" y="264"/>
                    <a:pt x="360" y="179"/>
                  </a:cubicBezTo>
                  <a:cubicBezTo>
                    <a:pt x="345" y="94"/>
                    <a:pt x="265" y="37"/>
                    <a:pt x="180" y="52"/>
                  </a:cubicBezTo>
                  <a:close/>
                  <a:moveTo>
                    <a:pt x="232" y="353"/>
                  </a:moveTo>
                  <a:cubicBezTo>
                    <a:pt x="150" y="367"/>
                    <a:pt x="73" y="312"/>
                    <a:pt x="59" y="231"/>
                  </a:cubicBezTo>
                  <a:cubicBezTo>
                    <a:pt x="45" y="150"/>
                    <a:pt x="100" y="72"/>
                    <a:pt x="181" y="58"/>
                  </a:cubicBezTo>
                  <a:cubicBezTo>
                    <a:pt x="262" y="44"/>
                    <a:pt x="340" y="99"/>
                    <a:pt x="354" y="180"/>
                  </a:cubicBezTo>
                  <a:cubicBezTo>
                    <a:pt x="368" y="262"/>
                    <a:pt x="313" y="339"/>
                    <a:pt x="232" y="353"/>
                  </a:cubicBezTo>
                  <a:close/>
                  <a:moveTo>
                    <a:pt x="183" y="69"/>
                  </a:moveTo>
                  <a:cubicBezTo>
                    <a:pt x="108" y="82"/>
                    <a:pt x="57" y="154"/>
                    <a:pt x="70" y="229"/>
                  </a:cubicBezTo>
                  <a:cubicBezTo>
                    <a:pt x="83" y="304"/>
                    <a:pt x="155" y="355"/>
                    <a:pt x="230" y="342"/>
                  </a:cubicBezTo>
                  <a:cubicBezTo>
                    <a:pt x="305" y="329"/>
                    <a:pt x="356" y="257"/>
                    <a:pt x="343" y="182"/>
                  </a:cubicBezTo>
                  <a:cubicBezTo>
                    <a:pt x="330" y="107"/>
                    <a:pt x="258" y="56"/>
                    <a:pt x="183" y="69"/>
                  </a:cubicBezTo>
                  <a:close/>
                  <a:moveTo>
                    <a:pt x="229" y="339"/>
                  </a:moveTo>
                  <a:cubicBezTo>
                    <a:pt x="156" y="351"/>
                    <a:pt x="86" y="302"/>
                    <a:pt x="73" y="229"/>
                  </a:cubicBezTo>
                  <a:cubicBezTo>
                    <a:pt x="61" y="155"/>
                    <a:pt x="110" y="85"/>
                    <a:pt x="183" y="73"/>
                  </a:cubicBezTo>
                  <a:cubicBezTo>
                    <a:pt x="257" y="60"/>
                    <a:pt x="327" y="109"/>
                    <a:pt x="339" y="183"/>
                  </a:cubicBezTo>
                  <a:cubicBezTo>
                    <a:pt x="352" y="256"/>
                    <a:pt x="303" y="326"/>
                    <a:pt x="229" y="339"/>
                  </a:cubicBezTo>
                  <a:close/>
                  <a:moveTo>
                    <a:pt x="227" y="324"/>
                  </a:moveTo>
                  <a:cubicBezTo>
                    <a:pt x="161" y="336"/>
                    <a:pt x="99" y="292"/>
                    <a:pt x="88" y="226"/>
                  </a:cubicBezTo>
                  <a:cubicBezTo>
                    <a:pt x="76" y="161"/>
                    <a:pt x="120" y="98"/>
                    <a:pt x="186" y="87"/>
                  </a:cubicBezTo>
                  <a:cubicBezTo>
                    <a:pt x="251" y="75"/>
                    <a:pt x="314" y="120"/>
                    <a:pt x="325" y="185"/>
                  </a:cubicBezTo>
                  <a:cubicBezTo>
                    <a:pt x="337" y="251"/>
                    <a:pt x="292" y="313"/>
                    <a:pt x="227" y="324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7" name="circle_light" hidden="1"/>
            <p:cNvSpPr>
              <a:spLocks noEditPoints="1"/>
            </p:cNvSpPr>
            <p:nvPr/>
          </p:nvSpPr>
          <p:spPr bwMode="ltGray">
            <a:xfrm>
              <a:off x="8060202" y="2546832"/>
              <a:ext cx="683289" cy="683241"/>
            </a:xfrm>
            <a:custGeom>
              <a:avLst/>
              <a:gdLst>
                <a:gd name="T0" fmla="*/ 122 w 290"/>
                <a:gd name="T1" fmla="*/ 13 h 290"/>
                <a:gd name="T2" fmla="*/ 12 w 290"/>
                <a:gd name="T3" fmla="*/ 168 h 290"/>
                <a:gd name="T4" fmla="*/ 168 w 290"/>
                <a:gd name="T5" fmla="*/ 278 h 290"/>
                <a:gd name="T6" fmla="*/ 277 w 290"/>
                <a:gd name="T7" fmla="*/ 123 h 290"/>
                <a:gd name="T8" fmla="*/ 122 w 290"/>
                <a:gd name="T9" fmla="*/ 13 h 290"/>
                <a:gd name="T10" fmla="*/ 167 w 290"/>
                <a:gd name="T11" fmla="*/ 274 h 290"/>
                <a:gd name="T12" fmla="*/ 16 w 290"/>
                <a:gd name="T13" fmla="*/ 168 h 290"/>
                <a:gd name="T14" fmla="*/ 123 w 290"/>
                <a:gd name="T15" fmla="*/ 16 h 290"/>
                <a:gd name="T16" fmla="*/ 274 w 290"/>
                <a:gd name="T17" fmla="*/ 123 h 290"/>
                <a:gd name="T18" fmla="*/ 167 w 290"/>
                <a:gd name="T19" fmla="*/ 274 h 290"/>
                <a:gd name="T20" fmla="*/ 124 w 290"/>
                <a:gd name="T21" fmla="*/ 28 h 290"/>
                <a:gd name="T22" fmla="*/ 27 w 290"/>
                <a:gd name="T23" fmla="*/ 166 h 290"/>
                <a:gd name="T24" fmla="*/ 165 w 290"/>
                <a:gd name="T25" fmla="*/ 263 h 290"/>
                <a:gd name="T26" fmla="*/ 262 w 290"/>
                <a:gd name="T27" fmla="*/ 125 h 290"/>
                <a:gd name="T28" fmla="*/ 124 w 290"/>
                <a:gd name="T29" fmla="*/ 28 h 290"/>
                <a:gd name="T30" fmla="*/ 164 w 290"/>
                <a:gd name="T31" fmla="*/ 257 h 290"/>
                <a:gd name="T32" fmla="*/ 33 w 290"/>
                <a:gd name="T33" fmla="*/ 165 h 290"/>
                <a:gd name="T34" fmla="*/ 126 w 290"/>
                <a:gd name="T35" fmla="*/ 34 h 290"/>
                <a:gd name="T36" fmla="*/ 256 w 290"/>
                <a:gd name="T37" fmla="*/ 126 h 290"/>
                <a:gd name="T38" fmla="*/ 164 w 290"/>
                <a:gd name="T39" fmla="*/ 257 h 290"/>
                <a:gd name="T40" fmla="*/ 127 w 290"/>
                <a:gd name="T41" fmla="*/ 42 h 290"/>
                <a:gd name="T42" fmla="*/ 42 w 290"/>
                <a:gd name="T43" fmla="*/ 163 h 290"/>
                <a:gd name="T44" fmla="*/ 163 w 290"/>
                <a:gd name="T45" fmla="*/ 248 h 290"/>
                <a:gd name="T46" fmla="*/ 248 w 290"/>
                <a:gd name="T47" fmla="*/ 128 h 290"/>
                <a:gd name="T48" fmla="*/ 127 w 290"/>
                <a:gd name="T49" fmla="*/ 42 h 290"/>
                <a:gd name="T50" fmla="*/ 161 w 290"/>
                <a:gd name="T51" fmla="*/ 240 h 290"/>
                <a:gd name="T52" fmla="*/ 50 w 290"/>
                <a:gd name="T53" fmla="*/ 162 h 290"/>
                <a:gd name="T54" fmla="*/ 129 w 290"/>
                <a:gd name="T55" fmla="*/ 51 h 290"/>
                <a:gd name="T56" fmla="*/ 239 w 290"/>
                <a:gd name="T57" fmla="*/ 129 h 290"/>
                <a:gd name="T58" fmla="*/ 161 w 290"/>
                <a:gd name="T59" fmla="*/ 240 h 290"/>
                <a:gd name="T60" fmla="*/ 130 w 290"/>
                <a:gd name="T61" fmla="*/ 57 h 290"/>
                <a:gd name="T62" fmla="*/ 56 w 290"/>
                <a:gd name="T63" fmla="*/ 161 h 290"/>
                <a:gd name="T64" fmla="*/ 160 w 290"/>
                <a:gd name="T65" fmla="*/ 234 h 290"/>
                <a:gd name="T66" fmla="*/ 233 w 290"/>
                <a:gd name="T67" fmla="*/ 130 h 290"/>
                <a:gd name="T68" fmla="*/ 130 w 290"/>
                <a:gd name="T69" fmla="*/ 57 h 290"/>
                <a:gd name="T70" fmla="*/ 158 w 290"/>
                <a:gd name="T71" fmla="*/ 222 h 290"/>
                <a:gd name="T72" fmla="*/ 68 w 290"/>
                <a:gd name="T73" fmla="*/ 159 h 290"/>
                <a:gd name="T74" fmla="*/ 131 w 290"/>
                <a:gd name="T75" fmla="*/ 68 h 290"/>
                <a:gd name="T76" fmla="*/ 222 w 290"/>
                <a:gd name="T77" fmla="*/ 132 h 290"/>
                <a:gd name="T78" fmla="*/ 158 w 290"/>
                <a:gd name="T79" fmla="*/ 222 h 290"/>
                <a:gd name="T80" fmla="*/ 157 w 290"/>
                <a:gd name="T81" fmla="*/ 219 h 290"/>
                <a:gd name="T82" fmla="*/ 71 w 290"/>
                <a:gd name="T83" fmla="*/ 158 h 290"/>
                <a:gd name="T84" fmla="*/ 132 w 290"/>
                <a:gd name="T85" fmla="*/ 72 h 290"/>
                <a:gd name="T86" fmla="*/ 219 w 290"/>
                <a:gd name="T87" fmla="*/ 133 h 290"/>
                <a:gd name="T88" fmla="*/ 157 w 290"/>
                <a:gd name="T89" fmla="*/ 21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290">
                  <a:moveTo>
                    <a:pt x="122" y="13"/>
                  </a:moveTo>
                  <a:cubicBezTo>
                    <a:pt x="49" y="26"/>
                    <a:pt x="0" y="95"/>
                    <a:pt x="12" y="168"/>
                  </a:cubicBezTo>
                  <a:cubicBezTo>
                    <a:pt x="25" y="241"/>
                    <a:pt x="95" y="290"/>
                    <a:pt x="168" y="278"/>
                  </a:cubicBezTo>
                  <a:cubicBezTo>
                    <a:pt x="241" y="265"/>
                    <a:pt x="290" y="196"/>
                    <a:pt x="277" y="123"/>
                  </a:cubicBezTo>
                  <a:cubicBezTo>
                    <a:pt x="264" y="50"/>
                    <a:pt x="195" y="0"/>
                    <a:pt x="122" y="13"/>
                  </a:cubicBezTo>
                  <a:close/>
                  <a:moveTo>
                    <a:pt x="167" y="274"/>
                  </a:moveTo>
                  <a:cubicBezTo>
                    <a:pt x="96" y="287"/>
                    <a:pt x="28" y="239"/>
                    <a:pt x="16" y="168"/>
                  </a:cubicBezTo>
                  <a:cubicBezTo>
                    <a:pt x="4" y="97"/>
                    <a:pt x="51" y="29"/>
                    <a:pt x="123" y="16"/>
                  </a:cubicBezTo>
                  <a:cubicBezTo>
                    <a:pt x="194" y="4"/>
                    <a:pt x="261" y="52"/>
                    <a:pt x="274" y="123"/>
                  </a:cubicBezTo>
                  <a:cubicBezTo>
                    <a:pt x="286" y="194"/>
                    <a:pt x="238" y="262"/>
                    <a:pt x="167" y="274"/>
                  </a:cubicBezTo>
                  <a:close/>
                  <a:moveTo>
                    <a:pt x="124" y="28"/>
                  </a:moveTo>
                  <a:cubicBezTo>
                    <a:pt x="60" y="39"/>
                    <a:pt x="16" y="101"/>
                    <a:pt x="27" y="166"/>
                  </a:cubicBezTo>
                  <a:cubicBezTo>
                    <a:pt x="38" y="231"/>
                    <a:pt x="100" y="274"/>
                    <a:pt x="165" y="263"/>
                  </a:cubicBezTo>
                  <a:cubicBezTo>
                    <a:pt x="230" y="252"/>
                    <a:pt x="274" y="190"/>
                    <a:pt x="262" y="125"/>
                  </a:cubicBezTo>
                  <a:cubicBezTo>
                    <a:pt x="251" y="60"/>
                    <a:pt x="189" y="17"/>
                    <a:pt x="124" y="28"/>
                  </a:cubicBezTo>
                  <a:close/>
                  <a:moveTo>
                    <a:pt x="164" y="257"/>
                  </a:moveTo>
                  <a:cubicBezTo>
                    <a:pt x="102" y="268"/>
                    <a:pt x="44" y="226"/>
                    <a:pt x="33" y="165"/>
                  </a:cubicBezTo>
                  <a:cubicBezTo>
                    <a:pt x="23" y="103"/>
                    <a:pt x="64" y="44"/>
                    <a:pt x="126" y="34"/>
                  </a:cubicBezTo>
                  <a:cubicBezTo>
                    <a:pt x="187" y="23"/>
                    <a:pt x="246" y="65"/>
                    <a:pt x="256" y="126"/>
                  </a:cubicBezTo>
                  <a:cubicBezTo>
                    <a:pt x="267" y="188"/>
                    <a:pt x="226" y="246"/>
                    <a:pt x="164" y="257"/>
                  </a:cubicBezTo>
                  <a:close/>
                  <a:moveTo>
                    <a:pt x="127" y="42"/>
                  </a:moveTo>
                  <a:cubicBezTo>
                    <a:pt x="70" y="52"/>
                    <a:pt x="32" y="106"/>
                    <a:pt x="42" y="163"/>
                  </a:cubicBezTo>
                  <a:cubicBezTo>
                    <a:pt x="52" y="220"/>
                    <a:pt x="106" y="258"/>
                    <a:pt x="163" y="248"/>
                  </a:cubicBezTo>
                  <a:cubicBezTo>
                    <a:pt x="219" y="239"/>
                    <a:pt x="258" y="184"/>
                    <a:pt x="248" y="128"/>
                  </a:cubicBezTo>
                  <a:cubicBezTo>
                    <a:pt x="238" y="71"/>
                    <a:pt x="184" y="33"/>
                    <a:pt x="127" y="42"/>
                  </a:cubicBezTo>
                  <a:close/>
                  <a:moveTo>
                    <a:pt x="161" y="240"/>
                  </a:moveTo>
                  <a:cubicBezTo>
                    <a:pt x="109" y="249"/>
                    <a:pt x="59" y="214"/>
                    <a:pt x="50" y="162"/>
                  </a:cubicBezTo>
                  <a:cubicBezTo>
                    <a:pt x="41" y="110"/>
                    <a:pt x="76" y="60"/>
                    <a:pt x="129" y="51"/>
                  </a:cubicBezTo>
                  <a:cubicBezTo>
                    <a:pt x="181" y="42"/>
                    <a:pt x="230" y="77"/>
                    <a:pt x="239" y="129"/>
                  </a:cubicBezTo>
                  <a:cubicBezTo>
                    <a:pt x="248" y="181"/>
                    <a:pt x="213" y="231"/>
                    <a:pt x="161" y="240"/>
                  </a:cubicBezTo>
                  <a:close/>
                  <a:moveTo>
                    <a:pt x="130" y="57"/>
                  </a:moveTo>
                  <a:cubicBezTo>
                    <a:pt x="81" y="65"/>
                    <a:pt x="48" y="112"/>
                    <a:pt x="56" y="161"/>
                  </a:cubicBezTo>
                  <a:cubicBezTo>
                    <a:pt x="65" y="209"/>
                    <a:pt x="111" y="242"/>
                    <a:pt x="160" y="234"/>
                  </a:cubicBezTo>
                  <a:cubicBezTo>
                    <a:pt x="209" y="225"/>
                    <a:pt x="242" y="179"/>
                    <a:pt x="233" y="130"/>
                  </a:cubicBezTo>
                  <a:cubicBezTo>
                    <a:pt x="225" y="81"/>
                    <a:pt x="178" y="49"/>
                    <a:pt x="130" y="57"/>
                  </a:cubicBezTo>
                  <a:close/>
                  <a:moveTo>
                    <a:pt x="158" y="222"/>
                  </a:moveTo>
                  <a:cubicBezTo>
                    <a:pt x="116" y="230"/>
                    <a:pt x="75" y="201"/>
                    <a:pt x="68" y="159"/>
                  </a:cubicBezTo>
                  <a:cubicBezTo>
                    <a:pt x="60" y="116"/>
                    <a:pt x="89" y="76"/>
                    <a:pt x="131" y="68"/>
                  </a:cubicBezTo>
                  <a:cubicBezTo>
                    <a:pt x="174" y="61"/>
                    <a:pt x="215" y="90"/>
                    <a:pt x="222" y="132"/>
                  </a:cubicBezTo>
                  <a:cubicBezTo>
                    <a:pt x="229" y="175"/>
                    <a:pt x="201" y="215"/>
                    <a:pt x="158" y="222"/>
                  </a:cubicBezTo>
                  <a:close/>
                  <a:moveTo>
                    <a:pt x="157" y="219"/>
                  </a:moveTo>
                  <a:cubicBezTo>
                    <a:pt x="117" y="226"/>
                    <a:pt x="78" y="199"/>
                    <a:pt x="71" y="158"/>
                  </a:cubicBezTo>
                  <a:cubicBezTo>
                    <a:pt x="64" y="117"/>
                    <a:pt x="91" y="79"/>
                    <a:pt x="132" y="72"/>
                  </a:cubicBezTo>
                  <a:cubicBezTo>
                    <a:pt x="173" y="65"/>
                    <a:pt x="211" y="92"/>
                    <a:pt x="219" y="133"/>
                  </a:cubicBezTo>
                  <a:cubicBezTo>
                    <a:pt x="225" y="173"/>
                    <a:pt x="198" y="212"/>
                    <a:pt x="157" y="2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Rectangle 21" descr="&lt;mode=4x3&gt;&#10;&lt;size&gt;h=82.5;w=720&lt;size/&gt;&#10;&lt;pos&gt;top=457.5;left=0.24&lt;pos/&gt;&#10;&lt;mode/&gt;&#10;&lt;mode=16x9&gt;&#10;&lt;size&gt;h=61.87504;w=720&lt;size/&gt;&#10;&lt;pos&gt;top=343.128;left=0.24&lt;pos/&gt;&#10;&lt;mode/&gt;"/>
          <p:cNvSpPr/>
          <p:nvPr userDrawn="1"/>
        </p:nvSpPr>
        <p:spPr bwMode="white">
          <a:xfrm>
            <a:off x="3048" y="5810250"/>
            <a:ext cx="9144000" cy="104775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2" name="logo_reflections_bar_mid" descr="&lt;mode=4x3&gt;&#10;&lt;size&gt;h=197.75;w=720&lt;size/&gt;&#10;&lt;pos&gt;top=280.0625;left=0&lt;pos/&gt;&#10;&lt;mode/&gt;&#10;&lt;mode=16x9&gt;&#10;&lt;size&gt;h=146.0626;w=720.24&lt;size/&gt;&#10;&lt;pos&gt;top=208.3125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3556794"/>
            <a:ext cx="9144000" cy="2472503"/>
          </a:xfrm>
          <a:custGeom>
            <a:avLst/>
            <a:gdLst>
              <a:gd name="T0" fmla="*/ 0 w 40177"/>
              <a:gd name="T1" fmla="*/ 728 h 11034"/>
              <a:gd name="T2" fmla="*/ 40177 w 40177"/>
              <a:gd name="T3" fmla="*/ 728 h 11034"/>
              <a:gd name="T4" fmla="*/ 40177 w 40177"/>
              <a:gd name="T5" fmla="*/ 640 h 11034"/>
              <a:gd name="T6" fmla="*/ 0 w 40177"/>
              <a:gd name="T7" fmla="*/ 640 h 11034"/>
              <a:gd name="T8" fmla="*/ 0 w 40177"/>
              <a:gd name="T9" fmla="*/ 728 h 11034"/>
              <a:gd name="T10" fmla="*/ 0 w 40177"/>
              <a:gd name="T11" fmla="*/ 553 h 11034"/>
              <a:gd name="T12" fmla="*/ 40177 w 40177"/>
              <a:gd name="T13" fmla="*/ 553 h 11034"/>
              <a:gd name="T14" fmla="*/ 40177 w 40177"/>
              <a:gd name="T15" fmla="*/ 480 h 11034"/>
              <a:gd name="T16" fmla="*/ 0 w 40177"/>
              <a:gd name="T17" fmla="*/ 480 h 11034"/>
              <a:gd name="T18" fmla="*/ 0 w 40177"/>
              <a:gd name="T19" fmla="*/ 553 h 11034"/>
              <a:gd name="T20" fmla="*/ 0 w 40177"/>
              <a:gd name="T21" fmla="*/ 201 h 11034"/>
              <a:gd name="T22" fmla="*/ 40177 w 40177"/>
              <a:gd name="T23" fmla="*/ 201 h 11034"/>
              <a:gd name="T24" fmla="*/ 40177 w 40177"/>
              <a:gd name="T25" fmla="*/ 161 h 11034"/>
              <a:gd name="T26" fmla="*/ 0 w 40177"/>
              <a:gd name="T27" fmla="*/ 161 h 11034"/>
              <a:gd name="T28" fmla="*/ 0 w 40177"/>
              <a:gd name="T29" fmla="*/ 201 h 11034"/>
              <a:gd name="T30" fmla="*/ 0 w 40177"/>
              <a:gd name="T31" fmla="*/ 378 h 11034"/>
              <a:gd name="T32" fmla="*/ 40177 w 40177"/>
              <a:gd name="T33" fmla="*/ 378 h 11034"/>
              <a:gd name="T34" fmla="*/ 40177 w 40177"/>
              <a:gd name="T35" fmla="*/ 321 h 11034"/>
              <a:gd name="T36" fmla="*/ 0 w 40177"/>
              <a:gd name="T37" fmla="*/ 321 h 11034"/>
              <a:gd name="T38" fmla="*/ 0 w 40177"/>
              <a:gd name="T39" fmla="*/ 378 h 11034"/>
              <a:gd name="T40" fmla="*/ 0 w 40177"/>
              <a:gd name="T41" fmla="*/ 902 h 11034"/>
              <a:gd name="T42" fmla="*/ 40177 w 40177"/>
              <a:gd name="T43" fmla="*/ 902 h 11034"/>
              <a:gd name="T44" fmla="*/ 40177 w 40177"/>
              <a:gd name="T45" fmla="*/ 801 h 11034"/>
              <a:gd name="T46" fmla="*/ 0 w 40177"/>
              <a:gd name="T47" fmla="*/ 801 h 11034"/>
              <a:gd name="T48" fmla="*/ 0 w 40177"/>
              <a:gd name="T49" fmla="*/ 902 h 11034"/>
              <a:gd name="T50" fmla="*/ 40177 w 40177"/>
              <a:gd name="T51" fmla="*/ 26 h 11034"/>
              <a:gd name="T52" fmla="*/ 40177 w 40177"/>
              <a:gd name="T53" fmla="*/ 0 h 11034"/>
              <a:gd name="T54" fmla="*/ 0 w 40177"/>
              <a:gd name="T55" fmla="*/ 0 h 11034"/>
              <a:gd name="T56" fmla="*/ 0 w 40177"/>
              <a:gd name="T57" fmla="*/ 26 h 11034"/>
              <a:gd name="T58" fmla="*/ 40177 w 40177"/>
              <a:gd name="T59" fmla="*/ 26 h 11034"/>
              <a:gd name="T60" fmla="*/ 0 w 40177"/>
              <a:gd name="T61" fmla="*/ 1280 h 11034"/>
              <a:gd name="T62" fmla="*/ 0 w 40177"/>
              <a:gd name="T63" fmla="*/ 11034 h 11034"/>
              <a:gd name="T64" fmla="*/ 40177 w 40177"/>
              <a:gd name="T65" fmla="*/ 11034 h 11034"/>
              <a:gd name="T66" fmla="*/ 40177 w 40177"/>
              <a:gd name="T67" fmla="*/ 1280 h 11034"/>
              <a:gd name="T68" fmla="*/ 0 w 40177"/>
              <a:gd name="T69" fmla="*/ 1280 h 11034"/>
              <a:gd name="T70" fmla="*/ 0 w 40177"/>
              <a:gd name="T71" fmla="*/ 1254 h 11034"/>
              <a:gd name="T72" fmla="*/ 40177 w 40177"/>
              <a:gd name="T73" fmla="*/ 1254 h 11034"/>
              <a:gd name="T74" fmla="*/ 40177 w 40177"/>
              <a:gd name="T75" fmla="*/ 1120 h 11034"/>
              <a:gd name="T76" fmla="*/ 0 w 40177"/>
              <a:gd name="T77" fmla="*/ 1120 h 11034"/>
              <a:gd name="T78" fmla="*/ 0 w 40177"/>
              <a:gd name="T79" fmla="*/ 1254 h 11034"/>
              <a:gd name="T80" fmla="*/ 0 w 40177"/>
              <a:gd name="T81" fmla="*/ 1080 h 11034"/>
              <a:gd name="T82" fmla="*/ 40177 w 40177"/>
              <a:gd name="T83" fmla="*/ 1080 h 11034"/>
              <a:gd name="T84" fmla="*/ 40177 w 40177"/>
              <a:gd name="T85" fmla="*/ 959 h 11034"/>
              <a:gd name="T86" fmla="*/ 0 w 40177"/>
              <a:gd name="T87" fmla="*/ 959 h 11034"/>
              <a:gd name="T88" fmla="*/ 0 w 40177"/>
              <a:gd name="T89" fmla="*/ 1080 h 1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7" h="11034">
                <a:moveTo>
                  <a:pt x="0" y="728"/>
                </a:moveTo>
                <a:lnTo>
                  <a:pt x="40177" y="728"/>
                </a:lnTo>
                <a:lnTo>
                  <a:pt x="40177" y="640"/>
                </a:lnTo>
                <a:lnTo>
                  <a:pt x="0" y="640"/>
                </a:lnTo>
                <a:lnTo>
                  <a:pt x="0" y="728"/>
                </a:lnTo>
                <a:close/>
                <a:moveTo>
                  <a:pt x="0" y="553"/>
                </a:moveTo>
                <a:lnTo>
                  <a:pt x="40177" y="553"/>
                </a:lnTo>
                <a:lnTo>
                  <a:pt x="40177" y="480"/>
                </a:lnTo>
                <a:lnTo>
                  <a:pt x="0" y="480"/>
                </a:lnTo>
                <a:lnTo>
                  <a:pt x="0" y="553"/>
                </a:lnTo>
                <a:close/>
                <a:moveTo>
                  <a:pt x="0" y="201"/>
                </a:moveTo>
                <a:lnTo>
                  <a:pt x="40177" y="201"/>
                </a:lnTo>
                <a:lnTo>
                  <a:pt x="40177" y="161"/>
                </a:lnTo>
                <a:lnTo>
                  <a:pt x="0" y="161"/>
                </a:lnTo>
                <a:lnTo>
                  <a:pt x="0" y="201"/>
                </a:lnTo>
                <a:close/>
                <a:moveTo>
                  <a:pt x="0" y="378"/>
                </a:moveTo>
                <a:lnTo>
                  <a:pt x="40177" y="378"/>
                </a:lnTo>
                <a:lnTo>
                  <a:pt x="40177" y="321"/>
                </a:lnTo>
                <a:lnTo>
                  <a:pt x="0" y="321"/>
                </a:lnTo>
                <a:lnTo>
                  <a:pt x="0" y="378"/>
                </a:lnTo>
                <a:close/>
                <a:moveTo>
                  <a:pt x="0" y="902"/>
                </a:moveTo>
                <a:lnTo>
                  <a:pt x="40177" y="902"/>
                </a:lnTo>
                <a:lnTo>
                  <a:pt x="40177" y="801"/>
                </a:lnTo>
                <a:lnTo>
                  <a:pt x="0" y="801"/>
                </a:lnTo>
                <a:lnTo>
                  <a:pt x="0" y="902"/>
                </a:lnTo>
                <a:close/>
                <a:moveTo>
                  <a:pt x="40177" y="26"/>
                </a:moveTo>
                <a:lnTo>
                  <a:pt x="40177" y="0"/>
                </a:lnTo>
                <a:lnTo>
                  <a:pt x="0" y="0"/>
                </a:lnTo>
                <a:lnTo>
                  <a:pt x="0" y="26"/>
                </a:lnTo>
                <a:lnTo>
                  <a:pt x="40177" y="26"/>
                </a:lnTo>
                <a:close/>
                <a:moveTo>
                  <a:pt x="0" y="1280"/>
                </a:moveTo>
                <a:lnTo>
                  <a:pt x="0" y="11034"/>
                </a:lnTo>
                <a:lnTo>
                  <a:pt x="40177" y="11034"/>
                </a:lnTo>
                <a:lnTo>
                  <a:pt x="40177" y="1280"/>
                </a:lnTo>
                <a:lnTo>
                  <a:pt x="0" y="1280"/>
                </a:lnTo>
                <a:close/>
                <a:moveTo>
                  <a:pt x="0" y="1254"/>
                </a:moveTo>
                <a:lnTo>
                  <a:pt x="40177" y="1254"/>
                </a:lnTo>
                <a:lnTo>
                  <a:pt x="40177" y="1120"/>
                </a:lnTo>
                <a:lnTo>
                  <a:pt x="0" y="1120"/>
                </a:lnTo>
                <a:lnTo>
                  <a:pt x="0" y="1254"/>
                </a:lnTo>
                <a:close/>
                <a:moveTo>
                  <a:pt x="0" y="1080"/>
                </a:moveTo>
                <a:lnTo>
                  <a:pt x="40177" y="1080"/>
                </a:lnTo>
                <a:lnTo>
                  <a:pt x="40177" y="959"/>
                </a:lnTo>
                <a:lnTo>
                  <a:pt x="0" y="959"/>
                </a:lnTo>
                <a:lnTo>
                  <a:pt x="0" y="108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47" name="logo_ripples_bar_mid-4x3" descr="&lt;mode=4x3&gt;&#10;&lt;size&gt;h=233.625;w=720&lt;size/&gt;&#10;&lt;pos&gt;top=244.1513;left=-0.24&lt;pos/&gt;&#10;&lt;mode/&gt;&#10;&lt;mode=16x9&gt;&#10;&lt;size&gt;h=175.2187;w=720&lt;size/&gt;&#10;&lt;pos&gt;top=183.1135;left=-0.24&lt;pos/&gt;&#10;&lt;mode/&gt;"/>
          <p:cNvGrpSpPr/>
          <p:nvPr userDrawn="1"/>
        </p:nvGrpSpPr>
        <p:grpSpPr>
          <a:xfrm>
            <a:off x="0" y="3100722"/>
            <a:ext cx="9144000" cy="2967038"/>
            <a:chOff x="-3048" y="371059"/>
            <a:chExt cx="9144000" cy="2967037"/>
          </a:xfrm>
        </p:grpSpPr>
        <p:sp>
          <p:nvSpPr>
            <p:cNvPr id="48" name="base_bar"/>
            <p:cNvSpPr>
              <a:spLocks/>
            </p:cNvSpPr>
            <p:nvPr/>
          </p:nvSpPr>
          <p:spPr bwMode="ltGray">
            <a:xfrm>
              <a:off x="-3048" y="828259"/>
              <a:ext cx="9144000" cy="2509837"/>
            </a:xfrm>
            <a:custGeom>
              <a:avLst/>
              <a:gdLst>
                <a:gd name="T0" fmla="*/ 0 w 2880"/>
                <a:gd name="T1" fmla="*/ 791 h 791"/>
                <a:gd name="T2" fmla="*/ 0 w 2880"/>
                <a:gd name="T3" fmla="*/ 0 h 791"/>
                <a:gd name="T4" fmla="*/ 1990 w 2880"/>
                <a:gd name="T5" fmla="*/ 0 h 791"/>
                <a:gd name="T6" fmla="*/ 1989 w 2880"/>
                <a:gd name="T7" fmla="*/ 2 h 791"/>
                <a:gd name="T8" fmla="*/ 1959 w 2880"/>
                <a:gd name="T9" fmla="*/ 175 h 791"/>
                <a:gd name="T10" fmla="*/ 2214 w 2880"/>
                <a:gd name="T11" fmla="*/ 390 h 791"/>
                <a:gd name="T12" fmla="*/ 2258 w 2880"/>
                <a:gd name="T13" fmla="*/ 386 h 791"/>
                <a:gd name="T14" fmla="*/ 2336 w 2880"/>
                <a:gd name="T15" fmla="*/ 359 h 791"/>
                <a:gd name="T16" fmla="*/ 2333 w 2880"/>
                <a:gd name="T17" fmla="*/ 441 h 791"/>
                <a:gd name="T18" fmla="*/ 2525 w 2880"/>
                <a:gd name="T19" fmla="*/ 603 h 791"/>
                <a:gd name="T20" fmla="*/ 2559 w 2880"/>
                <a:gd name="T21" fmla="*/ 600 h 791"/>
                <a:gd name="T22" fmla="*/ 2718 w 2880"/>
                <a:gd name="T23" fmla="*/ 374 h 791"/>
                <a:gd name="T24" fmla="*/ 2618 w 2880"/>
                <a:gd name="T25" fmla="*/ 236 h 791"/>
                <a:gd name="T26" fmla="*/ 2710 w 2880"/>
                <a:gd name="T27" fmla="*/ 81 h 791"/>
                <a:gd name="T28" fmla="*/ 2667 w 2880"/>
                <a:gd name="T29" fmla="*/ 2 h 791"/>
                <a:gd name="T30" fmla="*/ 2665 w 2880"/>
                <a:gd name="T31" fmla="*/ 0 h 791"/>
                <a:gd name="T32" fmla="*/ 2880 w 2880"/>
                <a:gd name="T33" fmla="*/ 0 h 791"/>
                <a:gd name="T34" fmla="*/ 2880 w 2880"/>
                <a:gd name="T35" fmla="*/ 791 h 791"/>
                <a:gd name="T36" fmla="*/ 0 w 2880"/>
                <a:gd name="T37" fmla="*/ 791 h 791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38 w 10000"/>
                <a:gd name="connsiteY11" fmla="*/ 4728 h 10000"/>
                <a:gd name="connsiteX12" fmla="*/ 9410 w 10000"/>
                <a:gd name="connsiteY12" fmla="*/ 1024 h 10000"/>
                <a:gd name="connsiteX13" fmla="*/ 9260 w 10000"/>
                <a:gd name="connsiteY13" fmla="*/ 25 h 10000"/>
                <a:gd name="connsiteX14" fmla="*/ 9253 w 10000"/>
                <a:gd name="connsiteY14" fmla="*/ 0 h 10000"/>
                <a:gd name="connsiteX15" fmla="*/ 10000 w 10000"/>
                <a:gd name="connsiteY15" fmla="*/ 0 h 10000"/>
                <a:gd name="connsiteX16" fmla="*/ 10000 w 10000"/>
                <a:gd name="connsiteY16" fmla="*/ 10000 h 10000"/>
                <a:gd name="connsiteX17" fmla="*/ 0 w 10000"/>
                <a:gd name="connsiteY1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10 w 10000"/>
                <a:gd name="connsiteY11" fmla="*/ 1024 h 10000"/>
                <a:gd name="connsiteX12" fmla="*/ 9260 w 10000"/>
                <a:gd name="connsiteY12" fmla="*/ 25 h 10000"/>
                <a:gd name="connsiteX13" fmla="*/ 9253 w 10000"/>
                <a:gd name="connsiteY13" fmla="*/ 0 h 10000"/>
                <a:gd name="connsiteX14" fmla="*/ 10000 w 10000"/>
                <a:gd name="connsiteY14" fmla="*/ 0 h 10000"/>
                <a:gd name="connsiteX15" fmla="*/ 10000 w 10000"/>
                <a:gd name="connsiteY15" fmla="*/ 10000 h 10000"/>
                <a:gd name="connsiteX16" fmla="*/ 0 w 10000"/>
                <a:gd name="connsiteY1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9410 w 10000"/>
                <a:gd name="connsiteY10" fmla="*/ 1024 h 10000"/>
                <a:gd name="connsiteX11" fmla="*/ 9260 w 10000"/>
                <a:gd name="connsiteY11" fmla="*/ 25 h 10000"/>
                <a:gd name="connsiteX12" fmla="*/ 9253 w 10000"/>
                <a:gd name="connsiteY12" fmla="*/ 0 h 10000"/>
                <a:gd name="connsiteX13" fmla="*/ 10000 w 10000"/>
                <a:gd name="connsiteY13" fmla="*/ 0 h 10000"/>
                <a:gd name="connsiteX14" fmla="*/ 10000 w 10000"/>
                <a:gd name="connsiteY14" fmla="*/ 10000 h 10000"/>
                <a:gd name="connsiteX15" fmla="*/ 0 w 10000"/>
                <a:gd name="connsiteY1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410 w 10000"/>
                <a:gd name="connsiteY9" fmla="*/ 1024 h 10000"/>
                <a:gd name="connsiteX10" fmla="*/ 9260 w 10000"/>
                <a:gd name="connsiteY10" fmla="*/ 25 h 10000"/>
                <a:gd name="connsiteX11" fmla="*/ 9253 w 10000"/>
                <a:gd name="connsiteY11" fmla="*/ 0 h 10000"/>
                <a:gd name="connsiteX12" fmla="*/ 10000 w 10000"/>
                <a:gd name="connsiteY12" fmla="*/ 0 h 10000"/>
                <a:gd name="connsiteX13" fmla="*/ 10000 w 10000"/>
                <a:gd name="connsiteY13" fmla="*/ 10000 h 10000"/>
                <a:gd name="connsiteX14" fmla="*/ 0 w 10000"/>
                <a:gd name="connsiteY14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260 w 10000"/>
                <a:gd name="connsiteY9" fmla="*/ 25 h 10000"/>
                <a:gd name="connsiteX10" fmla="*/ 9253 w 10000"/>
                <a:gd name="connsiteY10" fmla="*/ 0 h 10000"/>
                <a:gd name="connsiteX11" fmla="*/ 10000 w 10000"/>
                <a:gd name="connsiteY11" fmla="*/ 0 h 10000"/>
                <a:gd name="connsiteX12" fmla="*/ 10000 w 10000"/>
                <a:gd name="connsiteY12" fmla="*/ 10000 h 10000"/>
                <a:gd name="connsiteX13" fmla="*/ 0 w 10000"/>
                <a:gd name="connsiteY13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7833 w 10000"/>
                <a:gd name="connsiteY7" fmla="*/ 4875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9260 w 10000"/>
                <a:gd name="connsiteY6" fmla="*/ 25 h 10000"/>
                <a:gd name="connsiteX7" fmla="*/ 9253 w 10000"/>
                <a:gd name="connsiteY7" fmla="*/ 0 h 10000"/>
                <a:gd name="connsiteX8" fmla="*/ 10000 w 10000"/>
                <a:gd name="connsiteY8" fmla="*/ 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9260 w 10000"/>
                <a:gd name="connsiteY5" fmla="*/ 25 h 10000"/>
                <a:gd name="connsiteX6" fmla="*/ 9253 w 10000"/>
                <a:gd name="connsiteY6" fmla="*/ 0 h 10000"/>
                <a:gd name="connsiteX7" fmla="*/ 10000 w 10000"/>
                <a:gd name="connsiteY7" fmla="*/ 0 h 10000"/>
                <a:gd name="connsiteX8" fmla="*/ 10000 w 10000"/>
                <a:gd name="connsiteY8" fmla="*/ 10000 h 10000"/>
                <a:gd name="connsiteX9" fmla="*/ 0 w 10000"/>
                <a:gd name="connsiteY9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9260 w 10000"/>
                <a:gd name="connsiteY4" fmla="*/ 25 h 10000"/>
                <a:gd name="connsiteX5" fmla="*/ 9253 w 10000"/>
                <a:gd name="connsiteY5" fmla="*/ 0 h 10000"/>
                <a:gd name="connsiteX6" fmla="*/ 10000 w 10000"/>
                <a:gd name="connsiteY6" fmla="*/ 0 h 10000"/>
                <a:gd name="connsiteX7" fmla="*/ 10000 w 10000"/>
                <a:gd name="connsiteY7" fmla="*/ 10000 h 10000"/>
                <a:gd name="connsiteX8" fmla="*/ 0 w 10000"/>
                <a:gd name="connsiteY8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60 w 10000"/>
                <a:gd name="connsiteY3" fmla="*/ 25 h 10000"/>
                <a:gd name="connsiteX4" fmla="*/ 9253 w 10000"/>
                <a:gd name="connsiteY4" fmla="*/ 0 h 10000"/>
                <a:gd name="connsiteX5" fmla="*/ 10000 w 10000"/>
                <a:gd name="connsiteY5" fmla="*/ 0 h 10000"/>
                <a:gd name="connsiteX6" fmla="*/ 10000 w 10000"/>
                <a:gd name="connsiteY6" fmla="*/ 10000 h 10000"/>
                <a:gd name="connsiteX7" fmla="*/ 0 w 10000"/>
                <a:gd name="connsiteY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53 w 10000"/>
                <a:gd name="connsiteY3" fmla="*/ 0 h 10000"/>
                <a:gd name="connsiteX4" fmla="*/ 10000 w 10000"/>
                <a:gd name="connsiteY4" fmla="*/ 0 h 10000"/>
                <a:gd name="connsiteX5" fmla="*/ 10000 w 10000"/>
                <a:gd name="connsiteY5" fmla="*/ 10000 h 10000"/>
                <a:gd name="connsiteX6" fmla="*/ 0 w 10000"/>
                <a:gd name="connsiteY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9253 w 10000"/>
                <a:gd name="connsiteY2" fmla="*/ 0 h 10000"/>
                <a:gd name="connsiteX3" fmla="*/ 10000 w 10000"/>
                <a:gd name="connsiteY3" fmla="*/ 0 h 10000"/>
                <a:gd name="connsiteX4" fmla="*/ 10000 w 10000"/>
                <a:gd name="connsiteY4" fmla="*/ 10000 h 10000"/>
                <a:gd name="connsiteX5" fmla="*/ 0 w 10000"/>
                <a:gd name="connsiteY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49" name="circle_dark2"/>
            <p:cNvSpPr>
              <a:spLocks noEditPoints="1"/>
            </p:cNvSpPr>
            <p:nvPr/>
          </p:nvSpPr>
          <p:spPr bwMode="ltGray">
            <a:xfrm>
              <a:off x="6150102" y="371059"/>
              <a:ext cx="1746081" cy="1739390"/>
            </a:xfrm>
            <a:custGeom>
              <a:avLst/>
              <a:gdLst>
                <a:gd name="T0" fmla="*/ 232 w 550"/>
                <a:gd name="T1" fmla="*/ 24 h 549"/>
                <a:gd name="T2" fmla="*/ 24 w 550"/>
                <a:gd name="T3" fmla="*/ 318 h 549"/>
                <a:gd name="T4" fmla="*/ 318 w 550"/>
                <a:gd name="T5" fmla="*/ 525 h 549"/>
                <a:gd name="T6" fmla="*/ 526 w 550"/>
                <a:gd name="T7" fmla="*/ 231 h 549"/>
                <a:gd name="T8" fmla="*/ 232 w 550"/>
                <a:gd name="T9" fmla="*/ 24 h 549"/>
                <a:gd name="T10" fmla="*/ 318 w 550"/>
                <a:gd name="T11" fmla="*/ 522 h 549"/>
                <a:gd name="T12" fmla="*/ 28 w 550"/>
                <a:gd name="T13" fmla="*/ 317 h 549"/>
                <a:gd name="T14" fmla="*/ 232 w 550"/>
                <a:gd name="T15" fmla="*/ 27 h 549"/>
                <a:gd name="T16" fmla="*/ 522 w 550"/>
                <a:gd name="T17" fmla="*/ 232 h 549"/>
                <a:gd name="T18" fmla="*/ 318 w 550"/>
                <a:gd name="T19" fmla="*/ 522 h 549"/>
                <a:gd name="T20" fmla="*/ 234 w 550"/>
                <a:gd name="T21" fmla="*/ 38 h 549"/>
                <a:gd name="T22" fmla="*/ 39 w 550"/>
                <a:gd name="T23" fmla="*/ 315 h 549"/>
                <a:gd name="T24" fmla="*/ 316 w 550"/>
                <a:gd name="T25" fmla="*/ 511 h 549"/>
                <a:gd name="T26" fmla="*/ 511 w 550"/>
                <a:gd name="T27" fmla="*/ 234 h 549"/>
                <a:gd name="T28" fmla="*/ 234 w 550"/>
                <a:gd name="T29" fmla="*/ 38 h 549"/>
                <a:gd name="T30" fmla="*/ 315 w 550"/>
                <a:gd name="T31" fmla="*/ 505 h 549"/>
                <a:gd name="T32" fmla="*/ 45 w 550"/>
                <a:gd name="T33" fmla="*/ 314 h 549"/>
                <a:gd name="T34" fmla="*/ 235 w 550"/>
                <a:gd name="T35" fmla="*/ 44 h 549"/>
                <a:gd name="T36" fmla="*/ 505 w 550"/>
                <a:gd name="T37" fmla="*/ 235 h 549"/>
                <a:gd name="T38" fmla="*/ 315 w 550"/>
                <a:gd name="T39" fmla="*/ 505 h 549"/>
                <a:gd name="T40" fmla="*/ 237 w 550"/>
                <a:gd name="T41" fmla="*/ 53 h 549"/>
                <a:gd name="T42" fmla="*/ 53 w 550"/>
                <a:gd name="T43" fmla="*/ 313 h 549"/>
                <a:gd name="T44" fmla="*/ 313 w 550"/>
                <a:gd name="T45" fmla="*/ 496 h 549"/>
                <a:gd name="T46" fmla="*/ 497 w 550"/>
                <a:gd name="T47" fmla="*/ 236 h 549"/>
                <a:gd name="T48" fmla="*/ 237 w 550"/>
                <a:gd name="T49" fmla="*/ 53 h 549"/>
                <a:gd name="T50" fmla="*/ 312 w 550"/>
                <a:gd name="T51" fmla="*/ 488 h 549"/>
                <a:gd name="T52" fmla="*/ 62 w 550"/>
                <a:gd name="T53" fmla="*/ 311 h 549"/>
                <a:gd name="T54" fmla="*/ 238 w 550"/>
                <a:gd name="T55" fmla="*/ 62 h 549"/>
                <a:gd name="T56" fmla="*/ 488 w 550"/>
                <a:gd name="T57" fmla="*/ 238 h 549"/>
                <a:gd name="T58" fmla="*/ 312 w 550"/>
                <a:gd name="T59" fmla="*/ 488 h 549"/>
                <a:gd name="T60" fmla="*/ 239 w 550"/>
                <a:gd name="T61" fmla="*/ 68 h 549"/>
                <a:gd name="T62" fmla="*/ 68 w 550"/>
                <a:gd name="T63" fmla="*/ 310 h 549"/>
                <a:gd name="T64" fmla="*/ 311 w 550"/>
                <a:gd name="T65" fmla="*/ 482 h 549"/>
                <a:gd name="T66" fmla="*/ 482 w 550"/>
                <a:gd name="T67" fmla="*/ 239 h 549"/>
                <a:gd name="T68" fmla="*/ 239 w 550"/>
                <a:gd name="T69" fmla="*/ 68 h 549"/>
                <a:gd name="T70" fmla="*/ 309 w 550"/>
                <a:gd name="T71" fmla="*/ 470 h 549"/>
                <a:gd name="T72" fmla="*/ 79 w 550"/>
                <a:gd name="T73" fmla="*/ 308 h 549"/>
                <a:gd name="T74" fmla="*/ 241 w 550"/>
                <a:gd name="T75" fmla="*/ 79 h 549"/>
                <a:gd name="T76" fmla="*/ 471 w 550"/>
                <a:gd name="T77" fmla="*/ 241 h 549"/>
                <a:gd name="T78" fmla="*/ 309 w 550"/>
                <a:gd name="T79" fmla="*/ 470 h 549"/>
                <a:gd name="T80" fmla="*/ 308 w 550"/>
                <a:gd name="T81" fmla="*/ 467 h 549"/>
                <a:gd name="T82" fmla="*/ 83 w 550"/>
                <a:gd name="T83" fmla="*/ 308 h 549"/>
                <a:gd name="T84" fmla="*/ 242 w 550"/>
                <a:gd name="T85" fmla="*/ 82 h 549"/>
                <a:gd name="T86" fmla="*/ 467 w 550"/>
                <a:gd name="T87" fmla="*/ 242 h 549"/>
                <a:gd name="T88" fmla="*/ 308 w 550"/>
                <a:gd name="T89" fmla="*/ 46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32" y="24"/>
                  </a:moveTo>
                  <a:cubicBezTo>
                    <a:pt x="93" y="48"/>
                    <a:pt x="0" y="180"/>
                    <a:pt x="24" y="318"/>
                  </a:cubicBezTo>
                  <a:cubicBezTo>
                    <a:pt x="48" y="456"/>
                    <a:pt x="180" y="549"/>
                    <a:pt x="318" y="525"/>
                  </a:cubicBezTo>
                  <a:cubicBezTo>
                    <a:pt x="457" y="502"/>
                    <a:pt x="550" y="370"/>
                    <a:pt x="526" y="231"/>
                  </a:cubicBezTo>
                  <a:cubicBezTo>
                    <a:pt x="502" y="93"/>
                    <a:pt x="370" y="0"/>
                    <a:pt x="232" y="24"/>
                  </a:cubicBezTo>
                  <a:close/>
                  <a:moveTo>
                    <a:pt x="318" y="522"/>
                  </a:moveTo>
                  <a:cubicBezTo>
                    <a:pt x="181" y="546"/>
                    <a:pt x="51" y="454"/>
                    <a:pt x="28" y="317"/>
                  </a:cubicBezTo>
                  <a:cubicBezTo>
                    <a:pt x="4" y="181"/>
                    <a:pt x="96" y="51"/>
                    <a:pt x="232" y="27"/>
                  </a:cubicBezTo>
                  <a:cubicBezTo>
                    <a:pt x="369" y="4"/>
                    <a:pt x="499" y="96"/>
                    <a:pt x="522" y="232"/>
                  </a:cubicBezTo>
                  <a:cubicBezTo>
                    <a:pt x="546" y="368"/>
                    <a:pt x="454" y="499"/>
                    <a:pt x="318" y="522"/>
                  </a:cubicBezTo>
                  <a:close/>
                  <a:moveTo>
                    <a:pt x="234" y="38"/>
                  </a:moveTo>
                  <a:cubicBezTo>
                    <a:pt x="104" y="61"/>
                    <a:pt x="16" y="185"/>
                    <a:pt x="39" y="315"/>
                  </a:cubicBezTo>
                  <a:cubicBezTo>
                    <a:pt x="61" y="446"/>
                    <a:pt x="186" y="533"/>
                    <a:pt x="316" y="511"/>
                  </a:cubicBezTo>
                  <a:cubicBezTo>
                    <a:pt x="446" y="488"/>
                    <a:pt x="534" y="364"/>
                    <a:pt x="511" y="234"/>
                  </a:cubicBezTo>
                  <a:cubicBezTo>
                    <a:pt x="489" y="104"/>
                    <a:pt x="364" y="16"/>
                    <a:pt x="234" y="38"/>
                  </a:cubicBezTo>
                  <a:close/>
                  <a:moveTo>
                    <a:pt x="315" y="505"/>
                  </a:moveTo>
                  <a:cubicBezTo>
                    <a:pt x="188" y="527"/>
                    <a:pt x="67" y="441"/>
                    <a:pt x="45" y="314"/>
                  </a:cubicBezTo>
                  <a:cubicBezTo>
                    <a:pt x="23" y="187"/>
                    <a:pt x="108" y="66"/>
                    <a:pt x="235" y="44"/>
                  </a:cubicBezTo>
                  <a:cubicBezTo>
                    <a:pt x="362" y="23"/>
                    <a:pt x="483" y="108"/>
                    <a:pt x="505" y="235"/>
                  </a:cubicBezTo>
                  <a:cubicBezTo>
                    <a:pt x="527" y="362"/>
                    <a:pt x="442" y="483"/>
                    <a:pt x="315" y="505"/>
                  </a:cubicBezTo>
                  <a:close/>
                  <a:moveTo>
                    <a:pt x="237" y="53"/>
                  </a:moveTo>
                  <a:cubicBezTo>
                    <a:pt x="115" y="74"/>
                    <a:pt x="32" y="191"/>
                    <a:pt x="53" y="313"/>
                  </a:cubicBezTo>
                  <a:cubicBezTo>
                    <a:pt x="75" y="435"/>
                    <a:pt x="191" y="517"/>
                    <a:pt x="313" y="496"/>
                  </a:cubicBezTo>
                  <a:cubicBezTo>
                    <a:pt x="435" y="475"/>
                    <a:pt x="518" y="359"/>
                    <a:pt x="497" y="236"/>
                  </a:cubicBezTo>
                  <a:cubicBezTo>
                    <a:pt x="475" y="114"/>
                    <a:pt x="359" y="32"/>
                    <a:pt x="237" y="53"/>
                  </a:cubicBezTo>
                  <a:close/>
                  <a:moveTo>
                    <a:pt x="312" y="488"/>
                  </a:moveTo>
                  <a:cubicBezTo>
                    <a:pt x="194" y="508"/>
                    <a:pt x="82" y="429"/>
                    <a:pt x="62" y="311"/>
                  </a:cubicBezTo>
                  <a:cubicBezTo>
                    <a:pt x="42" y="194"/>
                    <a:pt x="121" y="82"/>
                    <a:pt x="238" y="62"/>
                  </a:cubicBezTo>
                  <a:cubicBezTo>
                    <a:pt x="356" y="42"/>
                    <a:pt x="468" y="121"/>
                    <a:pt x="488" y="238"/>
                  </a:cubicBezTo>
                  <a:cubicBezTo>
                    <a:pt x="508" y="355"/>
                    <a:pt x="429" y="467"/>
                    <a:pt x="312" y="488"/>
                  </a:cubicBezTo>
                  <a:close/>
                  <a:moveTo>
                    <a:pt x="239" y="68"/>
                  </a:moveTo>
                  <a:cubicBezTo>
                    <a:pt x="125" y="87"/>
                    <a:pt x="48" y="196"/>
                    <a:pt x="68" y="310"/>
                  </a:cubicBezTo>
                  <a:cubicBezTo>
                    <a:pt x="88" y="424"/>
                    <a:pt x="197" y="501"/>
                    <a:pt x="311" y="482"/>
                  </a:cubicBezTo>
                  <a:cubicBezTo>
                    <a:pt x="425" y="462"/>
                    <a:pt x="502" y="353"/>
                    <a:pt x="482" y="239"/>
                  </a:cubicBezTo>
                  <a:cubicBezTo>
                    <a:pt x="462" y="125"/>
                    <a:pt x="353" y="48"/>
                    <a:pt x="239" y="68"/>
                  </a:cubicBezTo>
                  <a:close/>
                  <a:moveTo>
                    <a:pt x="309" y="470"/>
                  </a:moveTo>
                  <a:cubicBezTo>
                    <a:pt x="201" y="489"/>
                    <a:pt x="98" y="416"/>
                    <a:pt x="79" y="308"/>
                  </a:cubicBezTo>
                  <a:cubicBezTo>
                    <a:pt x="61" y="201"/>
                    <a:pt x="133" y="98"/>
                    <a:pt x="241" y="79"/>
                  </a:cubicBezTo>
                  <a:cubicBezTo>
                    <a:pt x="349" y="60"/>
                    <a:pt x="452" y="133"/>
                    <a:pt x="471" y="241"/>
                  </a:cubicBezTo>
                  <a:cubicBezTo>
                    <a:pt x="489" y="349"/>
                    <a:pt x="417" y="452"/>
                    <a:pt x="309" y="470"/>
                  </a:cubicBezTo>
                  <a:close/>
                  <a:moveTo>
                    <a:pt x="308" y="467"/>
                  </a:moveTo>
                  <a:cubicBezTo>
                    <a:pt x="202" y="485"/>
                    <a:pt x="101" y="414"/>
                    <a:pt x="83" y="308"/>
                  </a:cubicBezTo>
                  <a:cubicBezTo>
                    <a:pt x="64" y="202"/>
                    <a:pt x="136" y="101"/>
                    <a:pt x="242" y="82"/>
                  </a:cubicBezTo>
                  <a:cubicBezTo>
                    <a:pt x="348" y="64"/>
                    <a:pt x="449" y="135"/>
                    <a:pt x="467" y="242"/>
                  </a:cubicBezTo>
                  <a:cubicBezTo>
                    <a:pt x="486" y="348"/>
                    <a:pt x="414" y="449"/>
                    <a:pt x="308" y="467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50" name="circle_mid2"/>
            <p:cNvSpPr>
              <a:spLocks noEditPoints="1"/>
            </p:cNvSpPr>
            <p:nvPr/>
          </p:nvSpPr>
          <p:spPr bwMode="ltGray">
            <a:xfrm>
              <a:off x="7356241" y="1468068"/>
              <a:ext cx="1306874" cy="1304878"/>
            </a:xfrm>
            <a:custGeom>
              <a:avLst/>
              <a:gdLst>
                <a:gd name="T0" fmla="*/ 174 w 412"/>
                <a:gd name="T1" fmla="*/ 17 h 412"/>
                <a:gd name="T2" fmla="*/ 18 w 412"/>
                <a:gd name="T3" fmla="*/ 238 h 412"/>
                <a:gd name="T4" fmla="*/ 239 w 412"/>
                <a:gd name="T5" fmla="*/ 394 h 412"/>
                <a:gd name="T6" fmla="*/ 395 w 412"/>
                <a:gd name="T7" fmla="*/ 173 h 412"/>
                <a:gd name="T8" fmla="*/ 174 w 412"/>
                <a:gd name="T9" fmla="*/ 17 h 412"/>
                <a:gd name="T10" fmla="*/ 237 w 412"/>
                <a:gd name="T11" fmla="*/ 382 h 412"/>
                <a:gd name="T12" fmla="*/ 29 w 412"/>
                <a:gd name="T13" fmla="*/ 236 h 412"/>
                <a:gd name="T14" fmla="*/ 176 w 412"/>
                <a:gd name="T15" fmla="*/ 29 h 412"/>
                <a:gd name="T16" fmla="*/ 383 w 412"/>
                <a:gd name="T17" fmla="*/ 175 h 412"/>
                <a:gd name="T18" fmla="*/ 237 w 412"/>
                <a:gd name="T19" fmla="*/ 382 h 412"/>
                <a:gd name="T20" fmla="*/ 177 w 412"/>
                <a:gd name="T21" fmla="*/ 35 h 412"/>
                <a:gd name="T22" fmla="*/ 36 w 412"/>
                <a:gd name="T23" fmla="*/ 235 h 412"/>
                <a:gd name="T24" fmla="*/ 236 w 412"/>
                <a:gd name="T25" fmla="*/ 376 h 412"/>
                <a:gd name="T26" fmla="*/ 377 w 412"/>
                <a:gd name="T27" fmla="*/ 176 h 412"/>
                <a:gd name="T28" fmla="*/ 177 w 412"/>
                <a:gd name="T29" fmla="*/ 35 h 412"/>
                <a:gd name="T30" fmla="*/ 234 w 412"/>
                <a:gd name="T31" fmla="*/ 368 h 412"/>
                <a:gd name="T32" fmla="*/ 44 w 412"/>
                <a:gd name="T33" fmla="*/ 234 h 412"/>
                <a:gd name="T34" fmla="*/ 178 w 412"/>
                <a:gd name="T35" fmla="*/ 43 h 412"/>
                <a:gd name="T36" fmla="*/ 369 w 412"/>
                <a:gd name="T37" fmla="*/ 178 h 412"/>
                <a:gd name="T38" fmla="*/ 234 w 412"/>
                <a:gd name="T39" fmla="*/ 368 h 412"/>
                <a:gd name="T40" fmla="*/ 180 w 412"/>
                <a:gd name="T41" fmla="*/ 52 h 412"/>
                <a:gd name="T42" fmla="*/ 53 w 412"/>
                <a:gd name="T43" fmla="*/ 232 h 412"/>
                <a:gd name="T44" fmla="*/ 233 w 412"/>
                <a:gd name="T45" fmla="*/ 359 h 412"/>
                <a:gd name="T46" fmla="*/ 360 w 412"/>
                <a:gd name="T47" fmla="*/ 179 h 412"/>
                <a:gd name="T48" fmla="*/ 180 w 412"/>
                <a:gd name="T49" fmla="*/ 52 h 412"/>
                <a:gd name="T50" fmla="*/ 232 w 412"/>
                <a:gd name="T51" fmla="*/ 353 h 412"/>
                <a:gd name="T52" fmla="*/ 59 w 412"/>
                <a:gd name="T53" fmla="*/ 231 h 412"/>
                <a:gd name="T54" fmla="*/ 181 w 412"/>
                <a:gd name="T55" fmla="*/ 58 h 412"/>
                <a:gd name="T56" fmla="*/ 354 w 412"/>
                <a:gd name="T57" fmla="*/ 180 h 412"/>
                <a:gd name="T58" fmla="*/ 232 w 412"/>
                <a:gd name="T59" fmla="*/ 353 h 412"/>
                <a:gd name="T60" fmla="*/ 183 w 412"/>
                <a:gd name="T61" fmla="*/ 69 h 412"/>
                <a:gd name="T62" fmla="*/ 70 w 412"/>
                <a:gd name="T63" fmla="*/ 229 h 412"/>
                <a:gd name="T64" fmla="*/ 230 w 412"/>
                <a:gd name="T65" fmla="*/ 342 h 412"/>
                <a:gd name="T66" fmla="*/ 343 w 412"/>
                <a:gd name="T67" fmla="*/ 182 h 412"/>
                <a:gd name="T68" fmla="*/ 183 w 412"/>
                <a:gd name="T69" fmla="*/ 69 h 412"/>
                <a:gd name="T70" fmla="*/ 229 w 412"/>
                <a:gd name="T71" fmla="*/ 339 h 412"/>
                <a:gd name="T72" fmla="*/ 73 w 412"/>
                <a:gd name="T73" fmla="*/ 229 h 412"/>
                <a:gd name="T74" fmla="*/ 183 w 412"/>
                <a:gd name="T75" fmla="*/ 73 h 412"/>
                <a:gd name="T76" fmla="*/ 339 w 412"/>
                <a:gd name="T77" fmla="*/ 183 h 412"/>
                <a:gd name="T78" fmla="*/ 229 w 412"/>
                <a:gd name="T79" fmla="*/ 339 h 412"/>
                <a:gd name="T80" fmla="*/ 227 w 412"/>
                <a:gd name="T81" fmla="*/ 324 h 412"/>
                <a:gd name="T82" fmla="*/ 88 w 412"/>
                <a:gd name="T83" fmla="*/ 226 h 412"/>
                <a:gd name="T84" fmla="*/ 186 w 412"/>
                <a:gd name="T85" fmla="*/ 87 h 412"/>
                <a:gd name="T86" fmla="*/ 325 w 412"/>
                <a:gd name="T87" fmla="*/ 185 h 412"/>
                <a:gd name="T88" fmla="*/ 227 w 412"/>
                <a:gd name="T89" fmla="*/ 32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2" h="412">
                  <a:moveTo>
                    <a:pt x="174" y="17"/>
                  </a:moveTo>
                  <a:cubicBezTo>
                    <a:pt x="70" y="35"/>
                    <a:pt x="0" y="134"/>
                    <a:pt x="18" y="238"/>
                  </a:cubicBezTo>
                  <a:cubicBezTo>
                    <a:pt x="36" y="342"/>
                    <a:pt x="135" y="412"/>
                    <a:pt x="239" y="394"/>
                  </a:cubicBezTo>
                  <a:cubicBezTo>
                    <a:pt x="343" y="376"/>
                    <a:pt x="412" y="277"/>
                    <a:pt x="395" y="173"/>
                  </a:cubicBezTo>
                  <a:cubicBezTo>
                    <a:pt x="377" y="69"/>
                    <a:pt x="278" y="0"/>
                    <a:pt x="174" y="17"/>
                  </a:cubicBezTo>
                  <a:close/>
                  <a:moveTo>
                    <a:pt x="237" y="382"/>
                  </a:moveTo>
                  <a:cubicBezTo>
                    <a:pt x="139" y="399"/>
                    <a:pt x="46" y="334"/>
                    <a:pt x="29" y="236"/>
                  </a:cubicBezTo>
                  <a:cubicBezTo>
                    <a:pt x="13" y="139"/>
                    <a:pt x="78" y="45"/>
                    <a:pt x="176" y="29"/>
                  </a:cubicBezTo>
                  <a:cubicBezTo>
                    <a:pt x="273" y="12"/>
                    <a:pt x="366" y="78"/>
                    <a:pt x="383" y="175"/>
                  </a:cubicBezTo>
                  <a:cubicBezTo>
                    <a:pt x="400" y="273"/>
                    <a:pt x="334" y="366"/>
                    <a:pt x="237" y="382"/>
                  </a:cubicBezTo>
                  <a:close/>
                  <a:moveTo>
                    <a:pt x="177" y="35"/>
                  </a:moveTo>
                  <a:cubicBezTo>
                    <a:pt x="83" y="51"/>
                    <a:pt x="19" y="141"/>
                    <a:pt x="36" y="235"/>
                  </a:cubicBezTo>
                  <a:cubicBezTo>
                    <a:pt x="52" y="329"/>
                    <a:pt x="142" y="393"/>
                    <a:pt x="236" y="376"/>
                  </a:cubicBezTo>
                  <a:cubicBezTo>
                    <a:pt x="330" y="360"/>
                    <a:pt x="394" y="270"/>
                    <a:pt x="377" y="176"/>
                  </a:cubicBezTo>
                  <a:cubicBezTo>
                    <a:pt x="361" y="82"/>
                    <a:pt x="271" y="18"/>
                    <a:pt x="177" y="35"/>
                  </a:cubicBezTo>
                  <a:close/>
                  <a:moveTo>
                    <a:pt x="234" y="368"/>
                  </a:moveTo>
                  <a:cubicBezTo>
                    <a:pt x="145" y="383"/>
                    <a:pt x="60" y="323"/>
                    <a:pt x="44" y="234"/>
                  </a:cubicBezTo>
                  <a:cubicBezTo>
                    <a:pt x="29" y="144"/>
                    <a:pt x="89" y="59"/>
                    <a:pt x="178" y="43"/>
                  </a:cubicBezTo>
                  <a:cubicBezTo>
                    <a:pt x="268" y="28"/>
                    <a:pt x="353" y="88"/>
                    <a:pt x="369" y="178"/>
                  </a:cubicBezTo>
                  <a:cubicBezTo>
                    <a:pt x="384" y="267"/>
                    <a:pt x="324" y="352"/>
                    <a:pt x="234" y="368"/>
                  </a:cubicBezTo>
                  <a:close/>
                  <a:moveTo>
                    <a:pt x="180" y="52"/>
                  </a:moveTo>
                  <a:cubicBezTo>
                    <a:pt x="95" y="67"/>
                    <a:pt x="38" y="147"/>
                    <a:pt x="53" y="232"/>
                  </a:cubicBezTo>
                  <a:cubicBezTo>
                    <a:pt x="67" y="317"/>
                    <a:pt x="148" y="374"/>
                    <a:pt x="233" y="359"/>
                  </a:cubicBezTo>
                  <a:cubicBezTo>
                    <a:pt x="318" y="345"/>
                    <a:pt x="375" y="264"/>
                    <a:pt x="360" y="179"/>
                  </a:cubicBezTo>
                  <a:cubicBezTo>
                    <a:pt x="345" y="94"/>
                    <a:pt x="265" y="37"/>
                    <a:pt x="180" y="52"/>
                  </a:cubicBezTo>
                  <a:close/>
                  <a:moveTo>
                    <a:pt x="232" y="353"/>
                  </a:moveTo>
                  <a:cubicBezTo>
                    <a:pt x="150" y="367"/>
                    <a:pt x="73" y="312"/>
                    <a:pt x="59" y="231"/>
                  </a:cubicBezTo>
                  <a:cubicBezTo>
                    <a:pt x="45" y="150"/>
                    <a:pt x="100" y="72"/>
                    <a:pt x="181" y="58"/>
                  </a:cubicBezTo>
                  <a:cubicBezTo>
                    <a:pt x="262" y="44"/>
                    <a:pt x="340" y="99"/>
                    <a:pt x="354" y="180"/>
                  </a:cubicBezTo>
                  <a:cubicBezTo>
                    <a:pt x="368" y="262"/>
                    <a:pt x="313" y="339"/>
                    <a:pt x="232" y="353"/>
                  </a:cubicBezTo>
                  <a:close/>
                  <a:moveTo>
                    <a:pt x="183" y="69"/>
                  </a:moveTo>
                  <a:cubicBezTo>
                    <a:pt x="108" y="82"/>
                    <a:pt x="57" y="154"/>
                    <a:pt x="70" y="229"/>
                  </a:cubicBezTo>
                  <a:cubicBezTo>
                    <a:pt x="83" y="304"/>
                    <a:pt x="155" y="355"/>
                    <a:pt x="230" y="342"/>
                  </a:cubicBezTo>
                  <a:cubicBezTo>
                    <a:pt x="305" y="329"/>
                    <a:pt x="356" y="257"/>
                    <a:pt x="343" y="182"/>
                  </a:cubicBezTo>
                  <a:cubicBezTo>
                    <a:pt x="330" y="107"/>
                    <a:pt x="258" y="56"/>
                    <a:pt x="183" y="69"/>
                  </a:cubicBezTo>
                  <a:close/>
                  <a:moveTo>
                    <a:pt x="229" y="339"/>
                  </a:moveTo>
                  <a:cubicBezTo>
                    <a:pt x="156" y="351"/>
                    <a:pt x="86" y="302"/>
                    <a:pt x="73" y="229"/>
                  </a:cubicBezTo>
                  <a:cubicBezTo>
                    <a:pt x="61" y="155"/>
                    <a:pt x="110" y="85"/>
                    <a:pt x="183" y="73"/>
                  </a:cubicBezTo>
                  <a:cubicBezTo>
                    <a:pt x="257" y="60"/>
                    <a:pt x="327" y="109"/>
                    <a:pt x="339" y="183"/>
                  </a:cubicBezTo>
                  <a:cubicBezTo>
                    <a:pt x="352" y="256"/>
                    <a:pt x="303" y="326"/>
                    <a:pt x="229" y="339"/>
                  </a:cubicBezTo>
                  <a:close/>
                  <a:moveTo>
                    <a:pt x="227" y="324"/>
                  </a:moveTo>
                  <a:cubicBezTo>
                    <a:pt x="161" y="336"/>
                    <a:pt x="99" y="292"/>
                    <a:pt x="88" y="226"/>
                  </a:cubicBezTo>
                  <a:cubicBezTo>
                    <a:pt x="76" y="161"/>
                    <a:pt x="120" y="98"/>
                    <a:pt x="186" y="87"/>
                  </a:cubicBezTo>
                  <a:cubicBezTo>
                    <a:pt x="251" y="75"/>
                    <a:pt x="314" y="120"/>
                    <a:pt x="325" y="185"/>
                  </a:cubicBezTo>
                  <a:cubicBezTo>
                    <a:pt x="337" y="251"/>
                    <a:pt x="292" y="313"/>
                    <a:pt x="227" y="324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51" name="circle_light"/>
            <p:cNvSpPr>
              <a:spLocks noEditPoints="1"/>
            </p:cNvSpPr>
            <p:nvPr/>
          </p:nvSpPr>
          <p:spPr bwMode="ltGray">
            <a:xfrm>
              <a:off x="7705457" y="696943"/>
              <a:ext cx="920050" cy="919986"/>
            </a:xfrm>
            <a:custGeom>
              <a:avLst/>
              <a:gdLst>
                <a:gd name="T0" fmla="*/ 122 w 290"/>
                <a:gd name="T1" fmla="*/ 13 h 290"/>
                <a:gd name="T2" fmla="*/ 12 w 290"/>
                <a:gd name="T3" fmla="*/ 168 h 290"/>
                <a:gd name="T4" fmla="*/ 168 w 290"/>
                <a:gd name="T5" fmla="*/ 278 h 290"/>
                <a:gd name="T6" fmla="*/ 277 w 290"/>
                <a:gd name="T7" fmla="*/ 123 h 290"/>
                <a:gd name="T8" fmla="*/ 122 w 290"/>
                <a:gd name="T9" fmla="*/ 13 h 290"/>
                <a:gd name="T10" fmla="*/ 167 w 290"/>
                <a:gd name="T11" fmla="*/ 274 h 290"/>
                <a:gd name="T12" fmla="*/ 16 w 290"/>
                <a:gd name="T13" fmla="*/ 168 h 290"/>
                <a:gd name="T14" fmla="*/ 123 w 290"/>
                <a:gd name="T15" fmla="*/ 16 h 290"/>
                <a:gd name="T16" fmla="*/ 274 w 290"/>
                <a:gd name="T17" fmla="*/ 123 h 290"/>
                <a:gd name="T18" fmla="*/ 167 w 290"/>
                <a:gd name="T19" fmla="*/ 274 h 290"/>
                <a:gd name="T20" fmla="*/ 124 w 290"/>
                <a:gd name="T21" fmla="*/ 28 h 290"/>
                <a:gd name="T22" fmla="*/ 27 w 290"/>
                <a:gd name="T23" fmla="*/ 166 h 290"/>
                <a:gd name="T24" fmla="*/ 165 w 290"/>
                <a:gd name="T25" fmla="*/ 263 h 290"/>
                <a:gd name="T26" fmla="*/ 262 w 290"/>
                <a:gd name="T27" fmla="*/ 125 h 290"/>
                <a:gd name="T28" fmla="*/ 124 w 290"/>
                <a:gd name="T29" fmla="*/ 28 h 290"/>
                <a:gd name="T30" fmla="*/ 164 w 290"/>
                <a:gd name="T31" fmla="*/ 257 h 290"/>
                <a:gd name="T32" fmla="*/ 33 w 290"/>
                <a:gd name="T33" fmla="*/ 165 h 290"/>
                <a:gd name="T34" fmla="*/ 126 w 290"/>
                <a:gd name="T35" fmla="*/ 34 h 290"/>
                <a:gd name="T36" fmla="*/ 256 w 290"/>
                <a:gd name="T37" fmla="*/ 126 h 290"/>
                <a:gd name="T38" fmla="*/ 164 w 290"/>
                <a:gd name="T39" fmla="*/ 257 h 290"/>
                <a:gd name="T40" fmla="*/ 127 w 290"/>
                <a:gd name="T41" fmla="*/ 42 h 290"/>
                <a:gd name="T42" fmla="*/ 42 w 290"/>
                <a:gd name="T43" fmla="*/ 163 h 290"/>
                <a:gd name="T44" fmla="*/ 163 w 290"/>
                <a:gd name="T45" fmla="*/ 248 h 290"/>
                <a:gd name="T46" fmla="*/ 248 w 290"/>
                <a:gd name="T47" fmla="*/ 128 h 290"/>
                <a:gd name="T48" fmla="*/ 127 w 290"/>
                <a:gd name="T49" fmla="*/ 42 h 290"/>
                <a:gd name="T50" fmla="*/ 161 w 290"/>
                <a:gd name="T51" fmla="*/ 240 h 290"/>
                <a:gd name="T52" fmla="*/ 50 w 290"/>
                <a:gd name="T53" fmla="*/ 162 h 290"/>
                <a:gd name="T54" fmla="*/ 129 w 290"/>
                <a:gd name="T55" fmla="*/ 51 h 290"/>
                <a:gd name="T56" fmla="*/ 239 w 290"/>
                <a:gd name="T57" fmla="*/ 129 h 290"/>
                <a:gd name="T58" fmla="*/ 161 w 290"/>
                <a:gd name="T59" fmla="*/ 240 h 290"/>
                <a:gd name="T60" fmla="*/ 130 w 290"/>
                <a:gd name="T61" fmla="*/ 57 h 290"/>
                <a:gd name="T62" fmla="*/ 56 w 290"/>
                <a:gd name="T63" fmla="*/ 161 h 290"/>
                <a:gd name="T64" fmla="*/ 160 w 290"/>
                <a:gd name="T65" fmla="*/ 234 h 290"/>
                <a:gd name="T66" fmla="*/ 233 w 290"/>
                <a:gd name="T67" fmla="*/ 130 h 290"/>
                <a:gd name="T68" fmla="*/ 130 w 290"/>
                <a:gd name="T69" fmla="*/ 57 h 290"/>
                <a:gd name="T70" fmla="*/ 158 w 290"/>
                <a:gd name="T71" fmla="*/ 222 h 290"/>
                <a:gd name="T72" fmla="*/ 68 w 290"/>
                <a:gd name="T73" fmla="*/ 159 h 290"/>
                <a:gd name="T74" fmla="*/ 131 w 290"/>
                <a:gd name="T75" fmla="*/ 68 h 290"/>
                <a:gd name="T76" fmla="*/ 222 w 290"/>
                <a:gd name="T77" fmla="*/ 132 h 290"/>
                <a:gd name="T78" fmla="*/ 158 w 290"/>
                <a:gd name="T79" fmla="*/ 222 h 290"/>
                <a:gd name="T80" fmla="*/ 157 w 290"/>
                <a:gd name="T81" fmla="*/ 219 h 290"/>
                <a:gd name="T82" fmla="*/ 71 w 290"/>
                <a:gd name="T83" fmla="*/ 158 h 290"/>
                <a:gd name="T84" fmla="*/ 132 w 290"/>
                <a:gd name="T85" fmla="*/ 72 h 290"/>
                <a:gd name="T86" fmla="*/ 219 w 290"/>
                <a:gd name="T87" fmla="*/ 133 h 290"/>
                <a:gd name="T88" fmla="*/ 157 w 290"/>
                <a:gd name="T89" fmla="*/ 21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290">
                  <a:moveTo>
                    <a:pt x="122" y="13"/>
                  </a:moveTo>
                  <a:cubicBezTo>
                    <a:pt x="49" y="26"/>
                    <a:pt x="0" y="95"/>
                    <a:pt x="12" y="168"/>
                  </a:cubicBezTo>
                  <a:cubicBezTo>
                    <a:pt x="25" y="241"/>
                    <a:pt x="95" y="290"/>
                    <a:pt x="168" y="278"/>
                  </a:cubicBezTo>
                  <a:cubicBezTo>
                    <a:pt x="241" y="265"/>
                    <a:pt x="290" y="196"/>
                    <a:pt x="277" y="123"/>
                  </a:cubicBezTo>
                  <a:cubicBezTo>
                    <a:pt x="264" y="50"/>
                    <a:pt x="195" y="0"/>
                    <a:pt x="122" y="13"/>
                  </a:cubicBezTo>
                  <a:close/>
                  <a:moveTo>
                    <a:pt x="167" y="274"/>
                  </a:moveTo>
                  <a:cubicBezTo>
                    <a:pt x="96" y="287"/>
                    <a:pt x="28" y="239"/>
                    <a:pt x="16" y="168"/>
                  </a:cubicBezTo>
                  <a:cubicBezTo>
                    <a:pt x="4" y="97"/>
                    <a:pt x="51" y="29"/>
                    <a:pt x="123" y="16"/>
                  </a:cubicBezTo>
                  <a:cubicBezTo>
                    <a:pt x="194" y="4"/>
                    <a:pt x="261" y="52"/>
                    <a:pt x="274" y="123"/>
                  </a:cubicBezTo>
                  <a:cubicBezTo>
                    <a:pt x="286" y="194"/>
                    <a:pt x="238" y="262"/>
                    <a:pt x="167" y="274"/>
                  </a:cubicBezTo>
                  <a:close/>
                  <a:moveTo>
                    <a:pt x="124" y="28"/>
                  </a:moveTo>
                  <a:cubicBezTo>
                    <a:pt x="60" y="39"/>
                    <a:pt x="16" y="101"/>
                    <a:pt x="27" y="166"/>
                  </a:cubicBezTo>
                  <a:cubicBezTo>
                    <a:pt x="38" y="231"/>
                    <a:pt x="100" y="274"/>
                    <a:pt x="165" y="263"/>
                  </a:cubicBezTo>
                  <a:cubicBezTo>
                    <a:pt x="230" y="252"/>
                    <a:pt x="274" y="190"/>
                    <a:pt x="262" y="125"/>
                  </a:cubicBezTo>
                  <a:cubicBezTo>
                    <a:pt x="251" y="60"/>
                    <a:pt x="189" y="17"/>
                    <a:pt x="124" y="28"/>
                  </a:cubicBezTo>
                  <a:close/>
                  <a:moveTo>
                    <a:pt x="164" y="257"/>
                  </a:moveTo>
                  <a:cubicBezTo>
                    <a:pt x="102" y="268"/>
                    <a:pt x="44" y="226"/>
                    <a:pt x="33" y="165"/>
                  </a:cubicBezTo>
                  <a:cubicBezTo>
                    <a:pt x="23" y="103"/>
                    <a:pt x="64" y="44"/>
                    <a:pt x="126" y="34"/>
                  </a:cubicBezTo>
                  <a:cubicBezTo>
                    <a:pt x="187" y="23"/>
                    <a:pt x="246" y="65"/>
                    <a:pt x="256" y="126"/>
                  </a:cubicBezTo>
                  <a:cubicBezTo>
                    <a:pt x="267" y="188"/>
                    <a:pt x="226" y="246"/>
                    <a:pt x="164" y="257"/>
                  </a:cubicBezTo>
                  <a:close/>
                  <a:moveTo>
                    <a:pt x="127" y="42"/>
                  </a:moveTo>
                  <a:cubicBezTo>
                    <a:pt x="70" y="52"/>
                    <a:pt x="32" y="106"/>
                    <a:pt x="42" y="163"/>
                  </a:cubicBezTo>
                  <a:cubicBezTo>
                    <a:pt x="52" y="220"/>
                    <a:pt x="106" y="258"/>
                    <a:pt x="163" y="248"/>
                  </a:cubicBezTo>
                  <a:cubicBezTo>
                    <a:pt x="219" y="239"/>
                    <a:pt x="258" y="184"/>
                    <a:pt x="248" y="128"/>
                  </a:cubicBezTo>
                  <a:cubicBezTo>
                    <a:pt x="238" y="71"/>
                    <a:pt x="184" y="33"/>
                    <a:pt x="127" y="42"/>
                  </a:cubicBezTo>
                  <a:close/>
                  <a:moveTo>
                    <a:pt x="161" y="240"/>
                  </a:moveTo>
                  <a:cubicBezTo>
                    <a:pt x="109" y="249"/>
                    <a:pt x="59" y="214"/>
                    <a:pt x="50" y="162"/>
                  </a:cubicBezTo>
                  <a:cubicBezTo>
                    <a:pt x="41" y="110"/>
                    <a:pt x="76" y="60"/>
                    <a:pt x="129" y="51"/>
                  </a:cubicBezTo>
                  <a:cubicBezTo>
                    <a:pt x="181" y="42"/>
                    <a:pt x="230" y="77"/>
                    <a:pt x="239" y="129"/>
                  </a:cubicBezTo>
                  <a:cubicBezTo>
                    <a:pt x="248" y="181"/>
                    <a:pt x="213" y="231"/>
                    <a:pt x="161" y="240"/>
                  </a:cubicBezTo>
                  <a:close/>
                  <a:moveTo>
                    <a:pt x="130" y="57"/>
                  </a:moveTo>
                  <a:cubicBezTo>
                    <a:pt x="81" y="65"/>
                    <a:pt x="48" y="112"/>
                    <a:pt x="56" y="161"/>
                  </a:cubicBezTo>
                  <a:cubicBezTo>
                    <a:pt x="65" y="209"/>
                    <a:pt x="111" y="242"/>
                    <a:pt x="160" y="234"/>
                  </a:cubicBezTo>
                  <a:cubicBezTo>
                    <a:pt x="209" y="225"/>
                    <a:pt x="242" y="179"/>
                    <a:pt x="233" y="130"/>
                  </a:cubicBezTo>
                  <a:cubicBezTo>
                    <a:pt x="225" y="81"/>
                    <a:pt x="178" y="49"/>
                    <a:pt x="130" y="57"/>
                  </a:cubicBezTo>
                  <a:close/>
                  <a:moveTo>
                    <a:pt x="158" y="222"/>
                  </a:moveTo>
                  <a:cubicBezTo>
                    <a:pt x="116" y="230"/>
                    <a:pt x="75" y="201"/>
                    <a:pt x="68" y="159"/>
                  </a:cubicBezTo>
                  <a:cubicBezTo>
                    <a:pt x="60" y="116"/>
                    <a:pt x="89" y="76"/>
                    <a:pt x="131" y="68"/>
                  </a:cubicBezTo>
                  <a:cubicBezTo>
                    <a:pt x="174" y="61"/>
                    <a:pt x="215" y="90"/>
                    <a:pt x="222" y="132"/>
                  </a:cubicBezTo>
                  <a:cubicBezTo>
                    <a:pt x="229" y="175"/>
                    <a:pt x="201" y="215"/>
                    <a:pt x="158" y="222"/>
                  </a:cubicBezTo>
                  <a:close/>
                  <a:moveTo>
                    <a:pt x="157" y="219"/>
                  </a:moveTo>
                  <a:cubicBezTo>
                    <a:pt x="117" y="226"/>
                    <a:pt x="78" y="199"/>
                    <a:pt x="71" y="158"/>
                  </a:cubicBezTo>
                  <a:cubicBezTo>
                    <a:pt x="64" y="117"/>
                    <a:pt x="91" y="79"/>
                    <a:pt x="132" y="72"/>
                  </a:cubicBezTo>
                  <a:cubicBezTo>
                    <a:pt x="173" y="65"/>
                    <a:pt x="211" y="92"/>
                    <a:pt x="219" y="133"/>
                  </a:cubicBezTo>
                  <a:cubicBezTo>
                    <a:pt x="225" y="173"/>
                    <a:pt x="198" y="212"/>
                    <a:pt x="157" y="2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 descr="&lt;mode=4x3&gt;&#10;&lt;size&gt;h=93.02276;w=444.0164&lt;size/&gt;&#10;&lt;pos&gt;top=288.7272;left=40.24362&lt;pos/&gt;&#10;&lt;mode/&gt;&#10;&lt;mode=16x9&gt;&#10;&lt;size&gt;h=69.76709;w=444.0164&lt;size/&gt;&#10;&lt;pos&gt;top=213.8969;left=29.07095&lt;pos/&gt;&#10;&lt;mode/&gt;"/>
          <p:cNvSpPr>
            <a:spLocks noGrp="1"/>
          </p:cNvSpPr>
          <p:nvPr userDrawn="1">
            <p:ph type="ctrTitle" hasCustomPrompt="1"/>
          </p:nvPr>
        </p:nvSpPr>
        <p:spPr>
          <a:xfrm>
            <a:off x="511094" y="3666835"/>
            <a:ext cx="5639008" cy="1181389"/>
          </a:xfrm>
        </p:spPr>
        <p:txBody>
          <a:bodyPr anchor="b" anchorCtr="0"/>
          <a:lstStyle>
            <a:lvl1pPr algn="l">
              <a:lnSpc>
                <a:spcPct val="92000"/>
              </a:lnSpc>
              <a:defRPr sz="270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  <p:sp>
        <p:nvSpPr>
          <p:cNvPr id="3" name="Subtitle 2" descr="&lt;mode=4x3&gt;&#10;&lt;size&gt;h=74.45457;w=443.8835&lt;size/&gt;&#10;&lt;pos&gt;top=399;left=41.14291&lt;pos/&gt;&#10;&lt;mode/&gt;&#10;&lt;mode=16x9&gt;&#10;&lt;size&gt;h=55.84095;w=443.8835&lt;size/&gt;&#10;&lt;pos&gt;top=297.3513;left=30.15772&lt;pos/&gt;&#10;&lt;mode/&gt;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22515" y="5067300"/>
            <a:ext cx="5637321" cy="945573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800" b="0" spc="-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</a:t>
            </a:r>
            <a:r>
              <a:rPr lang="en-US" dirty="0" smtClean="0"/>
              <a:t>to enter subheading</a:t>
            </a:r>
            <a:endParaRPr lang="en-AU" dirty="0"/>
          </a:p>
        </p:txBody>
      </p:sp>
      <p:sp>
        <p:nvSpPr>
          <p:cNvPr id="35" name="logo_brand_vic_left" descr="&lt;mode=4x3&gt;&#10;&lt;size&gt;h=30.15764;w=52.81488&lt;size/&gt;&#10;&lt;pos&gt;top=493.8837;left=40.3726&lt;pos/&gt;&#10;&lt;mode/&gt;&#10;&lt;mode=16x9&gt;&#10;&lt;size&gt;h=22.61827;w=39.12669&lt;size/&gt;&#10;&lt;pos&gt;top=366.2025;left=30.99835&lt;pos/&gt;&#10;&lt;mode/&gt;"/>
          <p:cNvSpPr>
            <a:spLocks noEditPoints="1"/>
          </p:cNvSpPr>
          <p:nvPr userDrawn="1"/>
        </p:nvSpPr>
        <p:spPr bwMode="black">
          <a:xfrm>
            <a:off x="512732" y="6272323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36" name="logo_brand_melbWater" descr="&lt;mode=4x3&gt;&#10;&lt;size&gt;h=30.95331;w=130.4006&lt;size/&gt;&#10;&lt;pos&gt;top=493.2755;left=547.9744&lt;pos/&gt;&#10;&lt;mode/&gt;&#10;&lt;mode=16x9&gt;&#10;&lt;size&gt;h=23.21496;w=96.56252&lt;size/&gt;&#10;&lt;pos&gt;top=365.8674;left=591.9376&lt;pos/&gt;&#10;&lt;mode/&gt;"/>
          <p:cNvGrpSpPr/>
          <p:nvPr userDrawn="1"/>
        </p:nvGrpSpPr>
        <p:grpSpPr>
          <a:xfrm>
            <a:off x="6959275" y="6264599"/>
            <a:ext cx="1656088" cy="393107"/>
            <a:chOff x="6959275" y="6264599"/>
            <a:chExt cx="1656087" cy="393107"/>
          </a:xfrm>
        </p:grpSpPr>
        <p:sp>
          <p:nvSpPr>
            <p:cNvPr id="37" name="Freeform 2"/>
            <p:cNvSpPr>
              <a:spLocks noEditPoints="1"/>
            </p:cNvSpPr>
            <p:nvPr userDrawn="1"/>
          </p:nvSpPr>
          <p:spPr bwMode="black">
            <a:xfrm>
              <a:off x="7418917" y="6270760"/>
              <a:ext cx="1196445" cy="386945"/>
            </a:xfrm>
            <a:custGeom>
              <a:avLst/>
              <a:gdLst>
                <a:gd name="T0" fmla="*/ 25 w 965"/>
                <a:gd name="T1" fmla="*/ 28 h 311"/>
                <a:gd name="T2" fmla="*/ 115 w 965"/>
                <a:gd name="T3" fmla="*/ 28 h 311"/>
                <a:gd name="T4" fmla="*/ 145 w 965"/>
                <a:gd name="T5" fmla="*/ 0 h 311"/>
                <a:gd name="T6" fmla="*/ 43 w 965"/>
                <a:gd name="T7" fmla="*/ 0 h 311"/>
                <a:gd name="T8" fmla="*/ 267 w 965"/>
                <a:gd name="T9" fmla="*/ 88 h 311"/>
                <a:gd name="T10" fmla="*/ 215 w 965"/>
                <a:gd name="T11" fmla="*/ 142 h 311"/>
                <a:gd name="T12" fmla="*/ 216 w 965"/>
                <a:gd name="T13" fmla="*/ 120 h 311"/>
                <a:gd name="T14" fmla="*/ 267 w 965"/>
                <a:gd name="T15" fmla="*/ 88 h 311"/>
                <a:gd name="T16" fmla="*/ 236 w 965"/>
                <a:gd name="T17" fmla="*/ 76 h 311"/>
                <a:gd name="T18" fmla="*/ 314 w 965"/>
                <a:gd name="T19" fmla="*/ 139 h 311"/>
                <a:gd name="T20" fmla="*/ 283 w 965"/>
                <a:gd name="T21" fmla="*/ 139 h 311"/>
                <a:gd name="T22" fmla="*/ 364 w 965"/>
                <a:gd name="T23" fmla="*/ 0 h 311"/>
                <a:gd name="T24" fmla="*/ 350 w 965"/>
                <a:gd name="T25" fmla="*/ 139 h 311"/>
                <a:gd name="T26" fmla="*/ 432 w 965"/>
                <a:gd name="T27" fmla="*/ 86 h 311"/>
                <a:gd name="T28" fmla="*/ 364 w 965"/>
                <a:gd name="T29" fmla="*/ 100 h 311"/>
                <a:gd name="T30" fmla="*/ 400 w 965"/>
                <a:gd name="T31" fmla="*/ 88 h 311"/>
                <a:gd name="T32" fmla="*/ 444 w 965"/>
                <a:gd name="T33" fmla="*/ 87 h 311"/>
                <a:gd name="T34" fmla="*/ 496 w 965"/>
                <a:gd name="T35" fmla="*/ 33 h 311"/>
                <a:gd name="T36" fmla="*/ 496 w 965"/>
                <a:gd name="T37" fmla="*/ 54 h 311"/>
                <a:gd name="T38" fmla="*/ 658 w 965"/>
                <a:gd name="T39" fmla="*/ 36 h 311"/>
                <a:gd name="T40" fmla="*/ 609 w 965"/>
                <a:gd name="T41" fmla="*/ 120 h 311"/>
                <a:gd name="T42" fmla="*/ 565 w 965"/>
                <a:gd name="T43" fmla="*/ 36 h 311"/>
                <a:gd name="T44" fmla="*/ 630 w 965"/>
                <a:gd name="T45" fmla="*/ 122 h 311"/>
                <a:gd name="T46" fmla="*/ 658 w 965"/>
                <a:gd name="T47" fmla="*/ 36 h 311"/>
                <a:gd name="T48" fmla="*/ 708 w 965"/>
                <a:gd name="T49" fmla="*/ 88 h 311"/>
                <a:gd name="T50" fmla="*/ 738 w 965"/>
                <a:gd name="T51" fmla="*/ 34 h 311"/>
                <a:gd name="T52" fmla="*/ 704 w 965"/>
                <a:gd name="T53" fmla="*/ 36 h 311"/>
                <a:gd name="T54" fmla="*/ 753 w 965"/>
                <a:gd name="T55" fmla="*/ 139 h 311"/>
                <a:gd name="T56" fmla="*/ 801 w 965"/>
                <a:gd name="T57" fmla="*/ 55 h 311"/>
                <a:gd name="T58" fmla="*/ 845 w 965"/>
                <a:gd name="T59" fmla="*/ 139 h 311"/>
                <a:gd name="T60" fmla="*/ 780 w 965"/>
                <a:gd name="T61" fmla="*/ 52 h 311"/>
                <a:gd name="T62" fmla="*/ 753 w 965"/>
                <a:gd name="T63" fmla="*/ 139 h 311"/>
                <a:gd name="T64" fmla="*/ 859 w 965"/>
                <a:gd name="T65" fmla="*/ 88 h 311"/>
                <a:gd name="T66" fmla="*/ 935 w 965"/>
                <a:gd name="T67" fmla="*/ 105 h 311"/>
                <a:gd name="T68" fmla="*/ 965 w 965"/>
                <a:gd name="T69" fmla="*/ 92 h 311"/>
                <a:gd name="T70" fmla="*/ 913 w 965"/>
                <a:gd name="T71" fmla="*/ 53 h 311"/>
                <a:gd name="T72" fmla="*/ 37 w 965"/>
                <a:gd name="T73" fmla="*/ 308 h 311"/>
                <a:gd name="T74" fmla="*/ 113 w 965"/>
                <a:gd name="T75" fmla="*/ 308 h 311"/>
                <a:gd name="T76" fmla="*/ 153 w 965"/>
                <a:gd name="T77" fmla="*/ 169 h 311"/>
                <a:gd name="T78" fmla="*/ 79 w 965"/>
                <a:gd name="T79" fmla="*/ 169 h 311"/>
                <a:gd name="T80" fmla="*/ 1 w 965"/>
                <a:gd name="T81" fmla="*/ 169 h 311"/>
                <a:gd name="T82" fmla="*/ 275 w 965"/>
                <a:gd name="T83" fmla="*/ 243 h 311"/>
                <a:gd name="T84" fmla="*/ 206 w 965"/>
                <a:gd name="T85" fmla="*/ 236 h 311"/>
                <a:gd name="T86" fmla="*/ 246 w 965"/>
                <a:gd name="T87" fmla="*/ 242 h 311"/>
                <a:gd name="T88" fmla="*/ 246 w 965"/>
                <a:gd name="T89" fmla="*/ 292 h 311"/>
                <a:gd name="T90" fmla="*/ 275 w 965"/>
                <a:gd name="T91" fmla="*/ 289 h 311"/>
                <a:gd name="T92" fmla="*/ 208 w 965"/>
                <a:gd name="T93" fmla="*/ 278 h 311"/>
                <a:gd name="T94" fmla="*/ 302 w 965"/>
                <a:gd name="T95" fmla="*/ 275 h 311"/>
                <a:gd name="T96" fmla="*/ 356 w 965"/>
                <a:gd name="T97" fmla="*/ 287 h 311"/>
                <a:gd name="T98" fmla="*/ 333 w 965"/>
                <a:gd name="T99" fmla="*/ 225 h 311"/>
                <a:gd name="T100" fmla="*/ 333 w 965"/>
                <a:gd name="T101" fmla="*/ 205 h 311"/>
                <a:gd name="T102" fmla="*/ 303 w 965"/>
                <a:gd name="T103" fmla="*/ 205 h 311"/>
                <a:gd name="T104" fmla="*/ 302 w 965"/>
                <a:gd name="T105" fmla="*/ 225 h 311"/>
                <a:gd name="T106" fmla="*/ 421 w 965"/>
                <a:gd name="T107" fmla="*/ 202 h 311"/>
                <a:gd name="T108" fmla="*/ 470 w 965"/>
                <a:gd name="T109" fmla="*/ 277 h 311"/>
                <a:gd name="T110" fmla="*/ 398 w 965"/>
                <a:gd name="T111" fmla="*/ 262 h 311"/>
                <a:gd name="T112" fmla="*/ 398 w 965"/>
                <a:gd name="T113" fmla="*/ 245 h 311"/>
                <a:gd name="T114" fmla="*/ 398 w 965"/>
                <a:gd name="T115" fmla="*/ 245 h 311"/>
                <a:gd name="T116" fmla="*/ 519 w 965"/>
                <a:gd name="T117" fmla="*/ 258 h 311"/>
                <a:gd name="T118" fmla="*/ 549 w 965"/>
                <a:gd name="T119" fmla="*/ 203 h 311"/>
                <a:gd name="T120" fmla="*/ 515 w 965"/>
                <a:gd name="T121" fmla="*/ 20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311">
                  <a:moveTo>
                    <a:pt x="0" y="139"/>
                  </a:moveTo>
                  <a:cubicBezTo>
                    <a:pt x="26" y="139"/>
                    <a:pt x="26" y="139"/>
                    <a:pt x="26" y="13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"/>
                    <a:pt x="0" y="139"/>
                    <a:pt x="0" y="139"/>
                  </a:cubicBezTo>
                  <a:close/>
                  <a:moveTo>
                    <a:pt x="267" y="88"/>
                  </a:moveTo>
                  <a:cubicBezTo>
                    <a:pt x="267" y="54"/>
                    <a:pt x="248" y="33"/>
                    <a:pt x="217" y="33"/>
                  </a:cubicBezTo>
                  <a:cubicBezTo>
                    <a:pt x="184" y="33"/>
                    <a:pt x="161" y="56"/>
                    <a:pt x="161" y="88"/>
                  </a:cubicBezTo>
                  <a:cubicBezTo>
                    <a:pt x="161" y="120"/>
                    <a:pt x="183" y="142"/>
                    <a:pt x="215" y="142"/>
                  </a:cubicBezTo>
                  <a:cubicBezTo>
                    <a:pt x="241" y="142"/>
                    <a:pt x="260" y="129"/>
                    <a:pt x="267" y="107"/>
                  </a:cubicBezTo>
                  <a:cubicBezTo>
                    <a:pt x="267" y="107"/>
                    <a:pt x="267" y="107"/>
                    <a:pt x="237" y="105"/>
                  </a:cubicBezTo>
                  <a:cubicBezTo>
                    <a:pt x="234" y="115"/>
                    <a:pt x="227" y="120"/>
                    <a:pt x="216" y="120"/>
                  </a:cubicBezTo>
                  <a:cubicBezTo>
                    <a:pt x="202" y="120"/>
                    <a:pt x="194" y="110"/>
                    <a:pt x="194" y="92"/>
                  </a:cubicBezTo>
                  <a:cubicBezTo>
                    <a:pt x="194" y="92"/>
                    <a:pt x="194" y="92"/>
                    <a:pt x="267" y="92"/>
                  </a:cubicBezTo>
                  <a:cubicBezTo>
                    <a:pt x="267" y="92"/>
                    <a:pt x="267" y="92"/>
                    <a:pt x="267" y="88"/>
                  </a:cubicBezTo>
                  <a:close/>
                  <a:moveTo>
                    <a:pt x="194" y="76"/>
                  </a:moveTo>
                  <a:cubicBezTo>
                    <a:pt x="195" y="61"/>
                    <a:pt x="203" y="53"/>
                    <a:pt x="215" y="53"/>
                  </a:cubicBezTo>
                  <a:cubicBezTo>
                    <a:pt x="228" y="53"/>
                    <a:pt x="235" y="61"/>
                    <a:pt x="236" y="76"/>
                  </a:cubicBezTo>
                  <a:lnTo>
                    <a:pt x="194" y="76"/>
                  </a:lnTo>
                  <a:close/>
                  <a:moveTo>
                    <a:pt x="283" y="139"/>
                  </a:moveTo>
                  <a:cubicBezTo>
                    <a:pt x="314" y="139"/>
                    <a:pt x="314" y="139"/>
                    <a:pt x="314" y="139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139"/>
                    <a:pt x="283" y="139"/>
                    <a:pt x="283" y="139"/>
                  </a:cubicBezTo>
                  <a:close/>
                  <a:moveTo>
                    <a:pt x="392" y="33"/>
                  </a:moveTo>
                  <a:cubicBezTo>
                    <a:pt x="379" y="33"/>
                    <a:pt x="368" y="40"/>
                    <a:pt x="364" y="50"/>
                  </a:cubicBezTo>
                  <a:cubicBezTo>
                    <a:pt x="364" y="50"/>
                    <a:pt x="364" y="50"/>
                    <a:pt x="364" y="0"/>
                  </a:cubicBezTo>
                  <a:cubicBezTo>
                    <a:pt x="364" y="0"/>
                    <a:pt x="364" y="0"/>
                    <a:pt x="333" y="0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3" y="139"/>
                    <a:pt x="333" y="139"/>
                    <a:pt x="350" y="139"/>
                  </a:cubicBezTo>
                  <a:cubicBezTo>
                    <a:pt x="350" y="139"/>
                    <a:pt x="350" y="139"/>
                    <a:pt x="356" y="123"/>
                  </a:cubicBezTo>
                  <a:cubicBezTo>
                    <a:pt x="364" y="135"/>
                    <a:pt x="375" y="142"/>
                    <a:pt x="389" y="142"/>
                  </a:cubicBezTo>
                  <a:cubicBezTo>
                    <a:pt x="414" y="142"/>
                    <a:pt x="432" y="120"/>
                    <a:pt x="432" y="86"/>
                  </a:cubicBezTo>
                  <a:cubicBezTo>
                    <a:pt x="432" y="54"/>
                    <a:pt x="415" y="33"/>
                    <a:pt x="392" y="33"/>
                  </a:cubicBezTo>
                  <a:close/>
                  <a:moveTo>
                    <a:pt x="381" y="121"/>
                  </a:moveTo>
                  <a:cubicBezTo>
                    <a:pt x="370" y="121"/>
                    <a:pt x="364" y="113"/>
                    <a:pt x="364" y="100"/>
                  </a:cubicBezTo>
                  <a:cubicBezTo>
                    <a:pt x="364" y="100"/>
                    <a:pt x="364" y="100"/>
                    <a:pt x="364" y="74"/>
                  </a:cubicBezTo>
                  <a:cubicBezTo>
                    <a:pt x="364" y="62"/>
                    <a:pt x="371" y="54"/>
                    <a:pt x="381" y="54"/>
                  </a:cubicBezTo>
                  <a:cubicBezTo>
                    <a:pt x="394" y="54"/>
                    <a:pt x="400" y="65"/>
                    <a:pt x="400" y="88"/>
                  </a:cubicBezTo>
                  <a:cubicBezTo>
                    <a:pt x="400" y="109"/>
                    <a:pt x="393" y="121"/>
                    <a:pt x="381" y="121"/>
                  </a:cubicBezTo>
                  <a:close/>
                  <a:moveTo>
                    <a:pt x="496" y="33"/>
                  </a:moveTo>
                  <a:cubicBezTo>
                    <a:pt x="465" y="33"/>
                    <a:pt x="444" y="55"/>
                    <a:pt x="444" y="87"/>
                  </a:cubicBezTo>
                  <a:cubicBezTo>
                    <a:pt x="444" y="120"/>
                    <a:pt x="465" y="142"/>
                    <a:pt x="496" y="142"/>
                  </a:cubicBezTo>
                  <a:cubicBezTo>
                    <a:pt x="528" y="142"/>
                    <a:pt x="549" y="120"/>
                    <a:pt x="549" y="87"/>
                  </a:cubicBezTo>
                  <a:cubicBezTo>
                    <a:pt x="549" y="55"/>
                    <a:pt x="528" y="33"/>
                    <a:pt x="496" y="33"/>
                  </a:cubicBezTo>
                  <a:close/>
                  <a:moveTo>
                    <a:pt x="496" y="121"/>
                  </a:moveTo>
                  <a:cubicBezTo>
                    <a:pt x="483" y="121"/>
                    <a:pt x="476" y="109"/>
                    <a:pt x="476" y="87"/>
                  </a:cubicBezTo>
                  <a:cubicBezTo>
                    <a:pt x="476" y="65"/>
                    <a:pt x="483" y="54"/>
                    <a:pt x="496" y="54"/>
                  </a:cubicBezTo>
                  <a:cubicBezTo>
                    <a:pt x="509" y="54"/>
                    <a:pt x="517" y="66"/>
                    <a:pt x="517" y="87"/>
                  </a:cubicBezTo>
                  <a:cubicBezTo>
                    <a:pt x="517" y="109"/>
                    <a:pt x="509" y="121"/>
                    <a:pt x="496" y="121"/>
                  </a:cubicBezTo>
                  <a:close/>
                  <a:moveTo>
                    <a:pt x="658" y="36"/>
                  </a:moveTo>
                  <a:cubicBezTo>
                    <a:pt x="628" y="36"/>
                    <a:pt x="628" y="36"/>
                    <a:pt x="628" y="36"/>
                  </a:cubicBezTo>
                  <a:cubicBezTo>
                    <a:pt x="628" y="97"/>
                    <a:pt x="628" y="97"/>
                    <a:pt x="628" y="97"/>
                  </a:cubicBezTo>
                  <a:cubicBezTo>
                    <a:pt x="628" y="111"/>
                    <a:pt x="620" y="120"/>
                    <a:pt x="609" y="120"/>
                  </a:cubicBezTo>
                  <a:cubicBezTo>
                    <a:pt x="600" y="120"/>
                    <a:pt x="595" y="113"/>
                    <a:pt x="595" y="101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65" y="36"/>
                    <a:pt x="565" y="36"/>
                    <a:pt x="565" y="36"/>
                  </a:cubicBezTo>
                  <a:cubicBezTo>
                    <a:pt x="565" y="103"/>
                    <a:pt x="565" y="103"/>
                    <a:pt x="565" y="103"/>
                  </a:cubicBezTo>
                  <a:cubicBezTo>
                    <a:pt x="565" y="129"/>
                    <a:pt x="576" y="142"/>
                    <a:pt x="599" y="142"/>
                  </a:cubicBezTo>
                  <a:cubicBezTo>
                    <a:pt x="613" y="142"/>
                    <a:pt x="623" y="135"/>
                    <a:pt x="630" y="122"/>
                  </a:cubicBezTo>
                  <a:cubicBezTo>
                    <a:pt x="630" y="139"/>
                    <a:pt x="630" y="139"/>
                    <a:pt x="630" y="139"/>
                  </a:cubicBezTo>
                  <a:cubicBezTo>
                    <a:pt x="658" y="139"/>
                    <a:pt x="658" y="139"/>
                    <a:pt x="658" y="139"/>
                  </a:cubicBezTo>
                  <a:cubicBezTo>
                    <a:pt x="658" y="36"/>
                    <a:pt x="658" y="36"/>
                    <a:pt x="658" y="36"/>
                  </a:cubicBezTo>
                  <a:close/>
                  <a:moveTo>
                    <a:pt x="677" y="139"/>
                  </a:moveTo>
                  <a:cubicBezTo>
                    <a:pt x="708" y="139"/>
                    <a:pt x="708" y="139"/>
                    <a:pt x="708" y="139"/>
                  </a:cubicBezTo>
                  <a:cubicBezTo>
                    <a:pt x="708" y="88"/>
                    <a:pt x="708" y="88"/>
                    <a:pt x="708" y="88"/>
                  </a:cubicBezTo>
                  <a:cubicBezTo>
                    <a:pt x="708" y="71"/>
                    <a:pt x="717" y="61"/>
                    <a:pt x="732" y="61"/>
                  </a:cubicBezTo>
                  <a:cubicBezTo>
                    <a:pt x="734" y="61"/>
                    <a:pt x="736" y="61"/>
                    <a:pt x="738" y="61"/>
                  </a:cubicBezTo>
                  <a:cubicBezTo>
                    <a:pt x="738" y="34"/>
                    <a:pt x="738" y="34"/>
                    <a:pt x="738" y="34"/>
                  </a:cubicBezTo>
                  <a:cubicBezTo>
                    <a:pt x="736" y="33"/>
                    <a:pt x="734" y="33"/>
                    <a:pt x="733" y="33"/>
                  </a:cubicBezTo>
                  <a:cubicBezTo>
                    <a:pt x="718" y="33"/>
                    <a:pt x="709" y="41"/>
                    <a:pt x="704" y="57"/>
                  </a:cubicBezTo>
                  <a:cubicBezTo>
                    <a:pt x="704" y="36"/>
                    <a:pt x="704" y="36"/>
                    <a:pt x="704" y="36"/>
                  </a:cubicBezTo>
                  <a:cubicBezTo>
                    <a:pt x="677" y="36"/>
                    <a:pt x="677" y="36"/>
                    <a:pt x="677" y="36"/>
                  </a:cubicBezTo>
                  <a:cubicBezTo>
                    <a:pt x="677" y="139"/>
                    <a:pt x="677" y="139"/>
                    <a:pt x="677" y="139"/>
                  </a:cubicBezTo>
                  <a:close/>
                  <a:moveTo>
                    <a:pt x="753" y="139"/>
                  </a:moveTo>
                  <a:cubicBezTo>
                    <a:pt x="782" y="139"/>
                    <a:pt x="782" y="139"/>
                    <a:pt x="782" y="139"/>
                  </a:cubicBezTo>
                  <a:cubicBezTo>
                    <a:pt x="782" y="78"/>
                    <a:pt x="782" y="78"/>
                    <a:pt x="782" y="78"/>
                  </a:cubicBezTo>
                  <a:cubicBezTo>
                    <a:pt x="782" y="64"/>
                    <a:pt x="790" y="55"/>
                    <a:pt x="801" y="55"/>
                  </a:cubicBezTo>
                  <a:cubicBezTo>
                    <a:pt x="811" y="55"/>
                    <a:pt x="815" y="61"/>
                    <a:pt x="815" y="74"/>
                  </a:cubicBezTo>
                  <a:cubicBezTo>
                    <a:pt x="815" y="139"/>
                    <a:pt x="815" y="139"/>
                    <a:pt x="815" y="139"/>
                  </a:cubicBezTo>
                  <a:cubicBezTo>
                    <a:pt x="845" y="139"/>
                    <a:pt x="845" y="139"/>
                    <a:pt x="845" y="139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5" y="46"/>
                    <a:pt x="835" y="33"/>
                    <a:pt x="811" y="33"/>
                  </a:cubicBezTo>
                  <a:cubicBezTo>
                    <a:pt x="798" y="33"/>
                    <a:pt x="787" y="40"/>
                    <a:pt x="780" y="52"/>
                  </a:cubicBezTo>
                  <a:cubicBezTo>
                    <a:pt x="780" y="36"/>
                    <a:pt x="780" y="36"/>
                    <a:pt x="780" y="36"/>
                  </a:cubicBezTo>
                  <a:cubicBezTo>
                    <a:pt x="753" y="36"/>
                    <a:pt x="753" y="36"/>
                    <a:pt x="753" y="36"/>
                  </a:cubicBezTo>
                  <a:cubicBezTo>
                    <a:pt x="753" y="139"/>
                    <a:pt x="753" y="139"/>
                    <a:pt x="753" y="139"/>
                  </a:cubicBezTo>
                  <a:close/>
                  <a:moveTo>
                    <a:pt x="965" y="88"/>
                  </a:moveTo>
                  <a:cubicBezTo>
                    <a:pt x="965" y="54"/>
                    <a:pt x="946" y="33"/>
                    <a:pt x="915" y="33"/>
                  </a:cubicBezTo>
                  <a:cubicBezTo>
                    <a:pt x="882" y="33"/>
                    <a:pt x="859" y="56"/>
                    <a:pt x="859" y="88"/>
                  </a:cubicBezTo>
                  <a:cubicBezTo>
                    <a:pt x="859" y="120"/>
                    <a:pt x="881" y="142"/>
                    <a:pt x="913" y="142"/>
                  </a:cubicBezTo>
                  <a:cubicBezTo>
                    <a:pt x="939" y="142"/>
                    <a:pt x="958" y="129"/>
                    <a:pt x="965" y="107"/>
                  </a:cubicBezTo>
                  <a:cubicBezTo>
                    <a:pt x="965" y="107"/>
                    <a:pt x="965" y="107"/>
                    <a:pt x="935" y="105"/>
                  </a:cubicBezTo>
                  <a:cubicBezTo>
                    <a:pt x="932" y="115"/>
                    <a:pt x="925" y="120"/>
                    <a:pt x="915" y="120"/>
                  </a:cubicBezTo>
                  <a:cubicBezTo>
                    <a:pt x="900" y="120"/>
                    <a:pt x="892" y="110"/>
                    <a:pt x="892" y="92"/>
                  </a:cubicBezTo>
                  <a:cubicBezTo>
                    <a:pt x="892" y="92"/>
                    <a:pt x="892" y="92"/>
                    <a:pt x="965" y="92"/>
                  </a:cubicBezTo>
                  <a:cubicBezTo>
                    <a:pt x="965" y="92"/>
                    <a:pt x="965" y="92"/>
                    <a:pt x="965" y="88"/>
                  </a:cubicBezTo>
                  <a:close/>
                  <a:moveTo>
                    <a:pt x="892" y="76"/>
                  </a:moveTo>
                  <a:cubicBezTo>
                    <a:pt x="893" y="61"/>
                    <a:pt x="901" y="53"/>
                    <a:pt x="913" y="53"/>
                  </a:cubicBezTo>
                  <a:cubicBezTo>
                    <a:pt x="926" y="53"/>
                    <a:pt x="933" y="61"/>
                    <a:pt x="934" y="76"/>
                  </a:cubicBezTo>
                  <a:lnTo>
                    <a:pt x="892" y="76"/>
                  </a:lnTo>
                  <a:close/>
                  <a:moveTo>
                    <a:pt x="37" y="308"/>
                  </a:moveTo>
                  <a:cubicBezTo>
                    <a:pt x="67" y="308"/>
                    <a:pt x="67" y="308"/>
                    <a:pt x="67" y="308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42" y="308"/>
                    <a:pt x="142" y="308"/>
                    <a:pt x="142" y="308"/>
                  </a:cubicBezTo>
                  <a:cubicBezTo>
                    <a:pt x="179" y="169"/>
                    <a:pt x="179" y="169"/>
                    <a:pt x="179" y="169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30" y="264"/>
                    <a:pt x="130" y="264"/>
                    <a:pt x="130" y="264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37" y="308"/>
                    <a:pt x="37" y="308"/>
                    <a:pt x="37" y="308"/>
                  </a:cubicBezTo>
                  <a:close/>
                  <a:moveTo>
                    <a:pt x="275" y="289"/>
                  </a:moveTo>
                  <a:cubicBezTo>
                    <a:pt x="275" y="289"/>
                    <a:pt x="275" y="289"/>
                    <a:pt x="275" y="243"/>
                  </a:cubicBezTo>
                  <a:cubicBezTo>
                    <a:pt x="275" y="215"/>
                    <a:pt x="263" y="202"/>
                    <a:pt x="230" y="202"/>
                  </a:cubicBezTo>
                  <a:cubicBezTo>
                    <a:pt x="200" y="202"/>
                    <a:pt x="183" y="213"/>
                    <a:pt x="178" y="233"/>
                  </a:cubicBezTo>
                  <a:cubicBezTo>
                    <a:pt x="178" y="233"/>
                    <a:pt x="178" y="233"/>
                    <a:pt x="206" y="236"/>
                  </a:cubicBezTo>
                  <a:cubicBezTo>
                    <a:pt x="208" y="227"/>
                    <a:pt x="215" y="222"/>
                    <a:pt x="228" y="222"/>
                  </a:cubicBezTo>
                  <a:cubicBezTo>
                    <a:pt x="240" y="222"/>
                    <a:pt x="246" y="227"/>
                    <a:pt x="246" y="238"/>
                  </a:cubicBezTo>
                  <a:cubicBezTo>
                    <a:pt x="246" y="238"/>
                    <a:pt x="246" y="238"/>
                    <a:pt x="246" y="242"/>
                  </a:cubicBezTo>
                  <a:cubicBezTo>
                    <a:pt x="199" y="242"/>
                    <a:pt x="175" y="255"/>
                    <a:pt x="175" y="280"/>
                  </a:cubicBezTo>
                  <a:cubicBezTo>
                    <a:pt x="175" y="298"/>
                    <a:pt x="189" y="311"/>
                    <a:pt x="212" y="311"/>
                  </a:cubicBezTo>
                  <a:cubicBezTo>
                    <a:pt x="227" y="311"/>
                    <a:pt x="239" y="304"/>
                    <a:pt x="246" y="292"/>
                  </a:cubicBezTo>
                  <a:cubicBezTo>
                    <a:pt x="246" y="298"/>
                    <a:pt x="247" y="304"/>
                    <a:pt x="248" y="308"/>
                  </a:cubicBezTo>
                  <a:cubicBezTo>
                    <a:pt x="248" y="308"/>
                    <a:pt x="248" y="308"/>
                    <a:pt x="278" y="308"/>
                  </a:cubicBezTo>
                  <a:cubicBezTo>
                    <a:pt x="276" y="304"/>
                    <a:pt x="275" y="297"/>
                    <a:pt x="275" y="289"/>
                  </a:cubicBezTo>
                  <a:close/>
                  <a:moveTo>
                    <a:pt x="246" y="267"/>
                  </a:moveTo>
                  <a:cubicBezTo>
                    <a:pt x="246" y="281"/>
                    <a:pt x="236" y="291"/>
                    <a:pt x="223" y="291"/>
                  </a:cubicBezTo>
                  <a:cubicBezTo>
                    <a:pt x="213" y="291"/>
                    <a:pt x="208" y="286"/>
                    <a:pt x="208" y="278"/>
                  </a:cubicBezTo>
                  <a:cubicBezTo>
                    <a:pt x="208" y="265"/>
                    <a:pt x="220" y="258"/>
                    <a:pt x="246" y="258"/>
                  </a:cubicBezTo>
                  <a:cubicBezTo>
                    <a:pt x="246" y="258"/>
                    <a:pt x="246" y="258"/>
                    <a:pt x="246" y="267"/>
                  </a:cubicBezTo>
                  <a:close/>
                  <a:moveTo>
                    <a:pt x="302" y="275"/>
                  </a:moveTo>
                  <a:cubicBezTo>
                    <a:pt x="302" y="300"/>
                    <a:pt x="312" y="311"/>
                    <a:pt x="337" y="311"/>
                  </a:cubicBezTo>
                  <a:cubicBezTo>
                    <a:pt x="343" y="311"/>
                    <a:pt x="350" y="310"/>
                    <a:pt x="356" y="309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52" y="288"/>
                    <a:pt x="348" y="288"/>
                    <a:pt x="345" y="288"/>
                  </a:cubicBezTo>
                  <a:cubicBezTo>
                    <a:pt x="335" y="288"/>
                    <a:pt x="333" y="283"/>
                    <a:pt x="333" y="27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54" y="225"/>
                    <a:pt x="354" y="225"/>
                    <a:pt x="354" y="225"/>
                  </a:cubicBezTo>
                  <a:cubicBezTo>
                    <a:pt x="354" y="205"/>
                    <a:pt x="354" y="205"/>
                    <a:pt x="354" y="205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6" y="225"/>
                    <a:pt x="286" y="225"/>
                    <a:pt x="286" y="225"/>
                  </a:cubicBezTo>
                  <a:cubicBezTo>
                    <a:pt x="302" y="225"/>
                    <a:pt x="302" y="225"/>
                    <a:pt x="302" y="225"/>
                  </a:cubicBezTo>
                  <a:cubicBezTo>
                    <a:pt x="302" y="275"/>
                    <a:pt x="302" y="275"/>
                    <a:pt x="302" y="275"/>
                  </a:cubicBezTo>
                  <a:close/>
                  <a:moveTo>
                    <a:pt x="471" y="258"/>
                  </a:moveTo>
                  <a:cubicBezTo>
                    <a:pt x="471" y="223"/>
                    <a:pt x="452" y="202"/>
                    <a:pt x="421" y="202"/>
                  </a:cubicBezTo>
                  <a:cubicBezTo>
                    <a:pt x="388" y="202"/>
                    <a:pt x="366" y="225"/>
                    <a:pt x="366" y="257"/>
                  </a:cubicBezTo>
                  <a:cubicBezTo>
                    <a:pt x="366" y="289"/>
                    <a:pt x="387" y="311"/>
                    <a:pt x="420" y="311"/>
                  </a:cubicBezTo>
                  <a:cubicBezTo>
                    <a:pt x="445" y="311"/>
                    <a:pt x="464" y="299"/>
                    <a:pt x="470" y="277"/>
                  </a:cubicBezTo>
                  <a:cubicBezTo>
                    <a:pt x="470" y="277"/>
                    <a:pt x="470" y="277"/>
                    <a:pt x="441" y="275"/>
                  </a:cubicBezTo>
                  <a:cubicBezTo>
                    <a:pt x="438" y="284"/>
                    <a:pt x="431" y="290"/>
                    <a:pt x="421" y="290"/>
                  </a:cubicBezTo>
                  <a:cubicBezTo>
                    <a:pt x="406" y="290"/>
                    <a:pt x="398" y="280"/>
                    <a:pt x="398" y="262"/>
                  </a:cubicBezTo>
                  <a:cubicBezTo>
                    <a:pt x="398" y="262"/>
                    <a:pt x="398" y="262"/>
                    <a:pt x="471" y="262"/>
                  </a:cubicBezTo>
                  <a:cubicBezTo>
                    <a:pt x="471" y="262"/>
                    <a:pt x="471" y="262"/>
                    <a:pt x="471" y="258"/>
                  </a:cubicBezTo>
                  <a:close/>
                  <a:moveTo>
                    <a:pt x="398" y="245"/>
                  </a:moveTo>
                  <a:cubicBezTo>
                    <a:pt x="399" y="230"/>
                    <a:pt x="407" y="222"/>
                    <a:pt x="419" y="222"/>
                  </a:cubicBezTo>
                  <a:cubicBezTo>
                    <a:pt x="432" y="222"/>
                    <a:pt x="440" y="230"/>
                    <a:pt x="440" y="245"/>
                  </a:cubicBezTo>
                  <a:lnTo>
                    <a:pt x="398" y="245"/>
                  </a:lnTo>
                  <a:close/>
                  <a:moveTo>
                    <a:pt x="489" y="308"/>
                  </a:moveTo>
                  <a:cubicBezTo>
                    <a:pt x="519" y="308"/>
                    <a:pt x="519" y="308"/>
                    <a:pt x="519" y="308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41"/>
                    <a:pt x="528" y="230"/>
                    <a:pt x="543" y="230"/>
                  </a:cubicBezTo>
                  <a:cubicBezTo>
                    <a:pt x="545" y="230"/>
                    <a:pt x="547" y="231"/>
                    <a:pt x="549" y="231"/>
                  </a:cubicBezTo>
                  <a:cubicBezTo>
                    <a:pt x="549" y="203"/>
                    <a:pt x="549" y="203"/>
                    <a:pt x="549" y="203"/>
                  </a:cubicBezTo>
                  <a:cubicBezTo>
                    <a:pt x="547" y="203"/>
                    <a:pt x="545" y="202"/>
                    <a:pt x="544" y="202"/>
                  </a:cubicBezTo>
                  <a:cubicBezTo>
                    <a:pt x="529" y="202"/>
                    <a:pt x="520" y="211"/>
                    <a:pt x="515" y="227"/>
                  </a:cubicBezTo>
                  <a:cubicBezTo>
                    <a:pt x="515" y="205"/>
                    <a:pt x="515" y="205"/>
                    <a:pt x="515" y="205"/>
                  </a:cubicBezTo>
                  <a:cubicBezTo>
                    <a:pt x="489" y="205"/>
                    <a:pt x="489" y="205"/>
                    <a:pt x="489" y="205"/>
                  </a:cubicBezTo>
                  <a:cubicBezTo>
                    <a:pt x="489" y="308"/>
                    <a:pt x="489" y="308"/>
                    <a:pt x="489" y="308"/>
                  </a:cubicBezTo>
                  <a:close/>
                </a:path>
              </a:pathLst>
            </a:custGeom>
            <a:solidFill>
              <a:srgbClr val="0042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grpSp>
          <p:nvGrpSpPr>
            <p:cNvPr id="38" name="Group 3"/>
            <p:cNvGrpSpPr>
              <a:grpSpLocks/>
            </p:cNvGrpSpPr>
            <p:nvPr userDrawn="1"/>
          </p:nvGrpSpPr>
          <p:grpSpPr bwMode="gray">
            <a:xfrm>
              <a:off x="6959275" y="6264599"/>
              <a:ext cx="393107" cy="393107"/>
              <a:chOff x="1202" y="1207"/>
              <a:chExt cx="638" cy="638"/>
            </a:xfrm>
          </p:grpSpPr>
          <p:sp>
            <p:nvSpPr>
              <p:cNvPr id="39" name="Rectangle 4"/>
              <p:cNvSpPr>
                <a:spLocks noChangeArrowheads="1"/>
              </p:cNvSpPr>
              <p:nvPr/>
            </p:nvSpPr>
            <p:spPr bwMode="gray">
              <a:xfrm>
                <a:off x="1202" y="1207"/>
                <a:ext cx="638" cy="638"/>
              </a:xfrm>
              <a:prstGeom prst="rect">
                <a:avLst/>
              </a:prstGeom>
              <a:solidFill>
                <a:srgbClr val="FE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AU" dirty="0"/>
              </a:p>
            </p:txBody>
          </p:sp>
          <p:grpSp>
            <p:nvGrpSpPr>
              <p:cNvPr id="40" name="Group 5"/>
              <p:cNvGrpSpPr>
                <a:grpSpLocks/>
              </p:cNvGrpSpPr>
              <p:nvPr/>
            </p:nvGrpSpPr>
            <p:grpSpPr bwMode="gray">
              <a:xfrm>
                <a:off x="1212" y="1217"/>
                <a:ext cx="619" cy="617"/>
                <a:chOff x="-1693" y="1089"/>
                <a:chExt cx="2147" cy="2141"/>
              </a:xfrm>
            </p:grpSpPr>
            <p:sp>
              <p:nvSpPr>
                <p:cNvPr id="41" name="Freeform 6"/>
                <p:cNvSpPr>
                  <a:spLocks/>
                </p:cNvSpPr>
                <p:nvPr/>
              </p:nvSpPr>
              <p:spPr bwMode="gray">
                <a:xfrm>
                  <a:off x="-1693" y="1451"/>
                  <a:ext cx="2145" cy="1779"/>
                </a:xfrm>
                <a:custGeom>
                  <a:avLst/>
                  <a:gdLst>
                    <a:gd name="T0" fmla="*/ 908 w 908"/>
                    <a:gd name="T1" fmla="*/ 753 h 753"/>
                    <a:gd name="T2" fmla="*/ 0 w 908"/>
                    <a:gd name="T3" fmla="*/ 753 h 753"/>
                    <a:gd name="T4" fmla="*/ 0 w 908"/>
                    <a:gd name="T5" fmla="*/ 17 h 753"/>
                    <a:gd name="T6" fmla="*/ 95 w 908"/>
                    <a:gd name="T7" fmla="*/ 0 h 753"/>
                    <a:gd name="T8" fmla="*/ 712 w 908"/>
                    <a:gd name="T9" fmla="*/ 269 h 753"/>
                    <a:gd name="T10" fmla="*/ 908 w 908"/>
                    <a:gd name="T11" fmla="*/ 227 h 753"/>
                    <a:gd name="T12" fmla="*/ 908 w 908"/>
                    <a:gd name="T13" fmla="*/ 753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8" h="753">
                      <a:moveTo>
                        <a:pt x="908" y="753"/>
                      </a:moveTo>
                      <a:cubicBezTo>
                        <a:pt x="0" y="753"/>
                        <a:pt x="0" y="753"/>
                        <a:pt x="0" y="75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4" y="7"/>
                        <a:pt x="62" y="0"/>
                        <a:pt x="95" y="0"/>
                      </a:cubicBezTo>
                      <a:cubicBezTo>
                        <a:pt x="376" y="0"/>
                        <a:pt x="408" y="269"/>
                        <a:pt x="712" y="269"/>
                      </a:cubicBezTo>
                      <a:cubicBezTo>
                        <a:pt x="817" y="269"/>
                        <a:pt x="882" y="239"/>
                        <a:pt x="908" y="227"/>
                      </a:cubicBezTo>
                      <a:lnTo>
                        <a:pt x="908" y="753"/>
                      </a:lnTo>
                      <a:close/>
                    </a:path>
                  </a:pathLst>
                </a:custGeom>
                <a:solidFill>
                  <a:srgbClr val="009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2" name="Freeform 7"/>
                <p:cNvSpPr>
                  <a:spLocks/>
                </p:cNvSpPr>
                <p:nvPr/>
              </p:nvSpPr>
              <p:spPr bwMode="gray">
                <a:xfrm>
                  <a:off x="-1693" y="1089"/>
                  <a:ext cx="2147" cy="912"/>
                </a:xfrm>
                <a:custGeom>
                  <a:avLst/>
                  <a:gdLst>
                    <a:gd name="T0" fmla="*/ 0 w 909"/>
                    <a:gd name="T1" fmla="*/ 159 h 386"/>
                    <a:gd name="T2" fmla="*/ 204 w 909"/>
                    <a:gd name="T3" fmla="*/ 113 h 386"/>
                    <a:gd name="T4" fmla="*/ 813 w 909"/>
                    <a:gd name="T5" fmla="*/ 386 h 386"/>
                    <a:gd name="T6" fmla="*/ 909 w 909"/>
                    <a:gd name="T7" fmla="*/ 370 h 386"/>
                    <a:gd name="T8" fmla="*/ 909 w 909"/>
                    <a:gd name="T9" fmla="*/ 0 h 386"/>
                    <a:gd name="T10" fmla="*/ 0 w 909"/>
                    <a:gd name="T11" fmla="*/ 0 h 386"/>
                    <a:gd name="T12" fmla="*/ 0 w 909"/>
                    <a:gd name="T13" fmla="*/ 159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9" h="386">
                      <a:moveTo>
                        <a:pt x="0" y="159"/>
                      </a:moveTo>
                      <a:cubicBezTo>
                        <a:pt x="27" y="148"/>
                        <a:pt x="99" y="113"/>
                        <a:pt x="204" y="113"/>
                      </a:cubicBezTo>
                      <a:cubicBezTo>
                        <a:pt x="513" y="113"/>
                        <a:pt x="529" y="386"/>
                        <a:pt x="813" y="386"/>
                      </a:cubicBezTo>
                      <a:cubicBezTo>
                        <a:pt x="847" y="386"/>
                        <a:pt x="881" y="378"/>
                        <a:pt x="909" y="370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rgbClr val="0053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3" name="Freeform 8"/>
                <p:cNvSpPr>
                  <a:spLocks/>
                </p:cNvSpPr>
                <p:nvPr/>
              </p:nvSpPr>
              <p:spPr bwMode="gray">
                <a:xfrm>
                  <a:off x="-1693" y="1739"/>
                  <a:ext cx="2145" cy="730"/>
                </a:xfrm>
                <a:custGeom>
                  <a:avLst/>
                  <a:gdLst>
                    <a:gd name="T0" fmla="*/ 908 w 908"/>
                    <a:gd name="T1" fmla="*/ 266 h 309"/>
                    <a:gd name="T2" fmla="*/ 712 w 908"/>
                    <a:gd name="T3" fmla="*/ 309 h 309"/>
                    <a:gd name="T4" fmla="*/ 95 w 908"/>
                    <a:gd name="T5" fmla="*/ 40 h 309"/>
                    <a:gd name="T6" fmla="*/ 0 w 908"/>
                    <a:gd name="T7" fmla="*/ 56 h 309"/>
                    <a:gd name="T8" fmla="*/ 0 w 908"/>
                    <a:gd name="T9" fmla="*/ 46 h 309"/>
                    <a:gd name="T10" fmla="*/ 204 w 908"/>
                    <a:gd name="T11" fmla="*/ 0 h 309"/>
                    <a:gd name="T12" fmla="*/ 813 w 908"/>
                    <a:gd name="T13" fmla="*/ 273 h 309"/>
                    <a:gd name="T14" fmla="*/ 908 w 908"/>
                    <a:gd name="T15" fmla="*/ 257 h 309"/>
                    <a:gd name="T16" fmla="*/ 908 w 908"/>
                    <a:gd name="T17" fmla="*/ 266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8" h="309">
                      <a:moveTo>
                        <a:pt x="908" y="266"/>
                      </a:moveTo>
                      <a:cubicBezTo>
                        <a:pt x="882" y="278"/>
                        <a:pt x="817" y="309"/>
                        <a:pt x="712" y="309"/>
                      </a:cubicBezTo>
                      <a:cubicBezTo>
                        <a:pt x="408" y="309"/>
                        <a:pt x="376" y="40"/>
                        <a:pt x="95" y="40"/>
                      </a:cubicBezTo>
                      <a:cubicBezTo>
                        <a:pt x="62" y="40"/>
                        <a:pt x="24" y="47"/>
                        <a:pt x="0" y="5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34"/>
                        <a:pt x="99" y="0"/>
                        <a:pt x="204" y="0"/>
                      </a:cubicBezTo>
                      <a:cubicBezTo>
                        <a:pt x="513" y="0"/>
                        <a:pt x="529" y="273"/>
                        <a:pt x="813" y="273"/>
                      </a:cubicBezTo>
                      <a:cubicBezTo>
                        <a:pt x="847" y="273"/>
                        <a:pt x="881" y="265"/>
                        <a:pt x="908" y="257"/>
                      </a:cubicBezTo>
                      <a:lnTo>
                        <a:pt x="908" y="2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</p:grpSp>
      </p:grpSp>
      <p:sp>
        <p:nvSpPr>
          <p:cNvPr id="44" name="logo_brand_healthy" descr="&lt;mode=4x3&gt;&#10;&lt;size&gt;h=21.65756;w=134.1505&lt;size/&gt;&#10;&lt;pos&gt;top=507.952;left=39.84945&lt;pos/&gt;&#10;&lt;mode/&gt;&#10;&lt;mode=16x9&gt;&#10;&lt;size&gt;h=12.18898;w=100.6299&lt;size/&gt;&#10;&lt;pos&gt;top=379.8393;left=30.47551&lt;pos/&gt;&#10;&lt;mode/&gt;" hidden="1"/>
          <p:cNvSpPr>
            <a:spLocks noEditPoints="1"/>
          </p:cNvSpPr>
          <p:nvPr userDrawn="1"/>
        </p:nvSpPr>
        <p:spPr bwMode="gray">
          <a:xfrm>
            <a:off x="506088" y="6450990"/>
            <a:ext cx="1703711" cy="275051"/>
          </a:xfrm>
          <a:custGeom>
            <a:avLst/>
            <a:gdLst>
              <a:gd name="T0" fmla="*/ 15 w 2151"/>
              <a:gd name="T1" fmla="*/ 192 h 348"/>
              <a:gd name="T2" fmla="*/ 159 w 2151"/>
              <a:gd name="T3" fmla="*/ 251 h 348"/>
              <a:gd name="T4" fmla="*/ 155 w 2151"/>
              <a:gd name="T5" fmla="*/ 209 h 348"/>
              <a:gd name="T6" fmla="*/ 116 w 2151"/>
              <a:gd name="T7" fmla="*/ 188 h 348"/>
              <a:gd name="T8" fmla="*/ 211 w 2151"/>
              <a:gd name="T9" fmla="*/ 178 h 348"/>
              <a:gd name="T10" fmla="*/ 241 w 2151"/>
              <a:gd name="T11" fmla="*/ 132 h 348"/>
              <a:gd name="T12" fmla="*/ 273 w 2151"/>
              <a:gd name="T13" fmla="*/ 236 h 348"/>
              <a:gd name="T14" fmla="*/ 391 w 2151"/>
              <a:gd name="T15" fmla="*/ 209 h 348"/>
              <a:gd name="T16" fmla="*/ 359 w 2151"/>
              <a:gd name="T17" fmla="*/ 229 h 348"/>
              <a:gd name="T18" fmla="*/ 273 w 2151"/>
              <a:gd name="T19" fmla="*/ 229 h 348"/>
              <a:gd name="T20" fmla="*/ 303 w 2151"/>
              <a:gd name="T21" fmla="*/ 209 h 348"/>
              <a:gd name="T22" fmla="*/ 454 w 2151"/>
              <a:gd name="T23" fmla="*/ 185 h 348"/>
              <a:gd name="T24" fmla="*/ 484 w 2151"/>
              <a:gd name="T25" fmla="*/ 236 h 348"/>
              <a:gd name="T26" fmla="*/ 550 w 2151"/>
              <a:gd name="T27" fmla="*/ 226 h 348"/>
              <a:gd name="T28" fmla="*/ 511 w 2151"/>
              <a:gd name="T29" fmla="*/ 214 h 348"/>
              <a:gd name="T30" fmla="*/ 629 w 2151"/>
              <a:gd name="T31" fmla="*/ 250 h 348"/>
              <a:gd name="T32" fmla="*/ 650 w 2151"/>
              <a:gd name="T33" fmla="*/ 156 h 348"/>
              <a:gd name="T34" fmla="*/ 588 w 2151"/>
              <a:gd name="T35" fmla="*/ 270 h 348"/>
              <a:gd name="T36" fmla="*/ 615 w 2151"/>
              <a:gd name="T37" fmla="*/ 281 h 348"/>
              <a:gd name="T38" fmla="*/ 610 w 2151"/>
              <a:gd name="T39" fmla="*/ 192 h 348"/>
              <a:gd name="T40" fmla="*/ 672 w 2151"/>
              <a:gd name="T41" fmla="*/ 250 h 348"/>
              <a:gd name="T42" fmla="*/ 790 w 2151"/>
              <a:gd name="T43" fmla="*/ 236 h 348"/>
              <a:gd name="T44" fmla="*/ 796 w 2151"/>
              <a:gd name="T45" fmla="*/ 281 h 348"/>
              <a:gd name="T46" fmla="*/ 718 w 2151"/>
              <a:gd name="T47" fmla="*/ 188 h 348"/>
              <a:gd name="T48" fmla="*/ 793 w 2151"/>
              <a:gd name="T49" fmla="*/ 229 h 348"/>
              <a:gd name="T50" fmla="*/ 1122 w 2151"/>
              <a:gd name="T51" fmla="*/ 230 h 348"/>
              <a:gd name="T52" fmla="*/ 1094 w 2151"/>
              <a:gd name="T53" fmla="*/ 192 h 348"/>
              <a:gd name="T54" fmla="*/ 1133 w 2151"/>
              <a:gd name="T55" fmla="*/ 189 h 348"/>
              <a:gd name="T56" fmla="*/ 941 w 2151"/>
              <a:gd name="T57" fmla="*/ 192 h 348"/>
              <a:gd name="T58" fmla="*/ 940 w 2151"/>
              <a:gd name="T59" fmla="*/ 189 h 348"/>
              <a:gd name="T60" fmla="*/ 1219 w 2151"/>
              <a:gd name="T61" fmla="*/ 221 h 348"/>
              <a:gd name="T62" fmla="*/ 1174 w 2151"/>
              <a:gd name="T63" fmla="*/ 192 h 348"/>
              <a:gd name="T64" fmla="*/ 1175 w 2151"/>
              <a:gd name="T65" fmla="*/ 189 h 348"/>
              <a:gd name="T66" fmla="*/ 1140 w 2151"/>
              <a:gd name="T67" fmla="*/ 250 h 348"/>
              <a:gd name="T68" fmla="*/ 1336 w 2151"/>
              <a:gd name="T69" fmla="*/ 228 h 348"/>
              <a:gd name="T70" fmla="*/ 1349 w 2151"/>
              <a:gd name="T71" fmla="*/ 237 h 348"/>
              <a:gd name="T72" fmla="*/ 1330 w 2151"/>
              <a:gd name="T73" fmla="*/ 268 h 348"/>
              <a:gd name="T74" fmla="*/ 1452 w 2151"/>
              <a:gd name="T75" fmla="*/ 200 h 348"/>
              <a:gd name="T76" fmla="*/ 1487 w 2151"/>
              <a:gd name="T77" fmla="*/ 178 h 348"/>
              <a:gd name="T78" fmla="*/ 1450 w 2151"/>
              <a:gd name="T79" fmla="*/ 272 h 348"/>
              <a:gd name="T80" fmla="*/ 1416 w 2151"/>
              <a:gd name="T81" fmla="*/ 237 h 348"/>
              <a:gd name="T82" fmla="*/ 1613 w 2151"/>
              <a:gd name="T83" fmla="*/ 109 h 348"/>
              <a:gd name="T84" fmla="*/ 1558 w 2151"/>
              <a:gd name="T85" fmla="*/ 209 h 348"/>
              <a:gd name="T86" fmla="*/ 1594 w 2151"/>
              <a:gd name="T87" fmla="*/ 215 h 348"/>
              <a:gd name="T88" fmla="*/ 1801 w 2151"/>
              <a:gd name="T89" fmla="*/ 135 h 348"/>
              <a:gd name="T90" fmla="*/ 1743 w 2151"/>
              <a:gd name="T91" fmla="*/ 253 h 348"/>
              <a:gd name="T92" fmla="*/ 1591 w 2151"/>
              <a:gd name="T93" fmla="*/ 138 h 348"/>
              <a:gd name="T94" fmla="*/ 1913 w 2151"/>
              <a:gd name="T95" fmla="*/ 237 h 348"/>
              <a:gd name="T96" fmla="*/ 1845 w 2151"/>
              <a:gd name="T97" fmla="*/ 230 h 348"/>
              <a:gd name="T98" fmla="*/ 1795 w 2151"/>
              <a:gd name="T99" fmla="*/ 209 h 348"/>
              <a:gd name="T100" fmla="*/ 1789 w 2151"/>
              <a:gd name="T101" fmla="*/ 230 h 348"/>
              <a:gd name="T102" fmla="*/ 1787 w 2151"/>
              <a:gd name="T103" fmla="*/ 250 h 348"/>
              <a:gd name="T104" fmla="*/ 2013 w 2151"/>
              <a:gd name="T105" fmla="*/ 291 h 348"/>
              <a:gd name="T106" fmla="*/ 2013 w 2151"/>
              <a:gd name="T107" fmla="*/ 162 h 348"/>
              <a:gd name="T108" fmla="*/ 1988 w 2151"/>
              <a:gd name="T109" fmla="*/ 259 h 348"/>
              <a:gd name="T110" fmla="*/ 1997 w 2151"/>
              <a:gd name="T111" fmla="*/ 250 h 348"/>
              <a:gd name="T112" fmla="*/ 1925 w 2151"/>
              <a:gd name="T113" fmla="*/ 176 h 348"/>
              <a:gd name="T114" fmla="*/ 1986 w 2151"/>
              <a:gd name="T115" fmla="*/ 209 h 348"/>
              <a:gd name="T116" fmla="*/ 2090 w 2151"/>
              <a:gd name="T117" fmla="*/ 215 h 348"/>
              <a:gd name="T118" fmla="*/ 2131 w 2151"/>
              <a:gd name="T119" fmla="*/ 237 h 348"/>
              <a:gd name="T120" fmla="*/ 2074 w 2151"/>
              <a:gd name="T121" fmla="*/ 18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1" h="348">
                <a:moveTo>
                  <a:pt x="19" y="220"/>
                </a:moveTo>
                <a:cubicBezTo>
                  <a:pt x="20" y="224"/>
                  <a:pt x="20" y="227"/>
                  <a:pt x="21" y="229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66" y="225"/>
                  <a:pt x="69" y="219"/>
                  <a:pt x="71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6"/>
                  <a:pt x="19" y="218"/>
                  <a:pt x="19" y="220"/>
                </a:cubicBezTo>
                <a:moveTo>
                  <a:pt x="17" y="209"/>
                </a:moveTo>
                <a:cubicBezTo>
                  <a:pt x="73" y="209"/>
                  <a:pt x="73" y="209"/>
                  <a:pt x="73" y="209"/>
                </a:cubicBezTo>
                <a:cubicBezTo>
                  <a:pt x="76" y="203"/>
                  <a:pt x="78" y="197"/>
                  <a:pt x="81" y="192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16" y="198"/>
                  <a:pt x="17" y="204"/>
                  <a:pt x="17" y="209"/>
                </a:cubicBezTo>
                <a:moveTo>
                  <a:pt x="166" y="226"/>
                </a:moveTo>
                <a:cubicBezTo>
                  <a:pt x="164" y="222"/>
                  <a:pt x="161" y="218"/>
                  <a:pt x="158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20"/>
                  <a:pt x="122" y="225"/>
                  <a:pt x="125" y="229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67" y="228"/>
                  <a:pt x="167" y="227"/>
                  <a:pt x="166" y="226"/>
                </a:cubicBezTo>
                <a:moveTo>
                  <a:pt x="129" y="236"/>
                </a:moveTo>
                <a:cubicBezTo>
                  <a:pt x="138" y="248"/>
                  <a:pt x="151" y="254"/>
                  <a:pt x="159" y="251"/>
                </a:cubicBezTo>
                <a:cubicBezTo>
                  <a:pt x="164" y="249"/>
                  <a:pt x="168" y="243"/>
                  <a:pt x="168" y="236"/>
                </a:cubicBezTo>
                <a:lnTo>
                  <a:pt x="129" y="236"/>
                </a:lnTo>
                <a:close/>
                <a:moveTo>
                  <a:pt x="50" y="249"/>
                </a:moveTo>
                <a:cubicBezTo>
                  <a:pt x="54" y="246"/>
                  <a:pt x="58" y="241"/>
                  <a:pt x="60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31" y="258"/>
                  <a:pt x="45" y="253"/>
                  <a:pt x="50" y="249"/>
                </a:cubicBezTo>
                <a:moveTo>
                  <a:pt x="150" y="192"/>
                </a:moveTo>
                <a:cubicBezTo>
                  <a:pt x="117" y="192"/>
                  <a:pt x="117" y="192"/>
                  <a:pt x="117" y="192"/>
                </a:cubicBezTo>
                <a:cubicBezTo>
                  <a:pt x="118" y="197"/>
                  <a:pt x="118" y="202"/>
                  <a:pt x="119" y="209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3" y="204"/>
                  <a:pt x="151" y="199"/>
                  <a:pt x="150" y="192"/>
                </a:cubicBezTo>
                <a:moveTo>
                  <a:pt x="149" y="178"/>
                </a:moveTo>
                <a:cubicBezTo>
                  <a:pt x="149" y="154"/>
                  <a:pt x="151" y="128"/>
                  <a:pt x="124" y="122"/>
                </a:cubicBezTo>
                <a:cubicBezTo>
                  <a:pt x="83" y="113"/>
                  <a:pt x="66" y="183"/>
                  <a:pt x="53" y="175"/>
                </a:cubicBezTo>
                <a:cubicBezTo>
                  <a:pt x="47" y="171"/>
                  <a:pt x="41" y="131"/>
                  <a:pt x="54" y="91"/>
                </a:cubicBezTo>
                <a:cubicBezTo>
                  <a:pt x="63" y="59"/>
                  <a:pt x="66" y="31"/>
                  <a:pt x="52" y="24"/>
                </a:cubicBezTo>
                <a:cubicBezTo>
                  <a:pt x="0" y="0"/>
                  <a:pt x="6" y="122"/>
                  <a:pt x="15" y="188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5" y="186"/>
                  <a:pt x="86" y="183"/>
                  <a:pt x="88" y="181"/>
                </a:cubicBezTo>
                <a:cubicBezTo>
                  <a:pt x="91" y="175"/>
                  <a:pt x="106" y="145"/>
                  <a:pt x="116" y="188"/>
                </a:cubicBezTo>
                <a:cubicBezTo>
                  <a:pt x="150" y="188"/>
                  <a:pt x="150" y="188"/>
                  <a:pt x="150" y="188"/>
                </a:cubicBezTo>
                <a:cubicBezTo>
                  <a:pt x="149" y="185"/>
                  <a:pt x="149" y="182"/>
                  <a:pt x="149" y="178"/>
                </a:cubicBezTo>
                <a:moveTo>
                  <a:pt x="245" y="193"/>
                </a:moveTo>
                <a:cubicBezTo>
                  <a:pt x="228" y="206"/>
                  <a:pt x="207" y="203"/>
                  <a:pt x="205" y="192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71" y="198"/>
                  <a:pt x="172" y="204"/>
                  <a:pt x="175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62" y="208"/>
                  <a:pt x="263" y="208"/>
                  <a:pt x="263" y="207"/>
                </a:cubicBezTo>
                <a:cubicBezTo>
                  <a:pt x="270" y="196"/>
                  <a:pt x="256" y="185"/>
                  <a:pt x="245" y="193"/>
                </a:cubicBezTo>
                <a:moveTo>
                  <a:pt x="211" y="178"/>
                </a:moveTo>
                <a:cubicBezTo>
                  <a:pt x="218" y="170"/>
                  <a:pt x="237" y="163"/>
                  <a:pt x="254" y="150"/>
                </a:cubicBezTo>
                <a:cubicBezTo>
                  <a:pt x="271" y="137"/>
                  <a:pt x="287" y="112"/>
                  <a:pt x="269" y="89"/>
                </a:cubicBezTo>
                <a:cubicBezTo>
                  <a:pt x="244" y="61"/>
                  <a:pt x="208" y="87"/>
                  <a:pt x="190" y="114"/>
                </a:cubicBezTo>
                <a:cubicBezTo>
                  <a:pt x="180" y="129"/>
                  <a:pt x="167" y="160"/>
                  <a:pt x="169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5"/>
                  <a:pt x="208" y="182"/>
                  <a:pt x="211" y="178"/>
                </a:cubicBezTo>
                <a:moveTo>
                  <a:pt x="220" y="115"/>
                </a:moveTo>
                <a:cubicBezTo>
                  <a:pt x="229" y="107"/>
                  <a:pt x="243" y="100"/>
                  <a:pt x="249" y="106"/>
                </a:cubicBezTo>
                <a:cubicBezTo>
                  <a:pt x="255" y="112"/>
                  <a:pt x="246" y="126"/>
                  <a:pt x="241" y="132"/>
                </a:cubicBezTo>
                <a:cubicBezTo>
                  <a:pt x="236" y="138"/>
                  <a:pt x="218" y="150"/>
                  <a:pt x="210" y="143"/>
                </a:cubicBezTo>
                <a:cubicBezTo>
                  <a:pt x="204" y="137"/>
                  <a:pt x="212" y="123"/>
                  <a:pt x="220" y="115"/>
                </a:cubicBezTo>
                <a:moveTo>
                  <a:pt x="203" y="231"/>
                </a:moveTo>
                <a:cubicBezTo>
                  <a:pt x="228" y="234"/>
                  <a:pt x="247" y="224"/>
                  <a:pt x="257" y="214"/>
                </a:cubicBezTo>
                <a:cubicBezTo>
                  <a:pt x="177" y="214"/>
                  <a:pt x="177" y="214"/>
                  <a:pt x="177" y="214"/>
                </a:cubicBezTo>
                <a:cubicBezTo>
                  <a:pt x="184" y="224"/>
                  <a:pt x="193" y="229"/>
                  <a:pt x="203" y="231"/>
                </a:cubicBezTo>
                <a:moveTo>
                  <a:pt x="275" y="250"/>
                </a:moveTo>
                <a:cubicBezTo>
                  <a:pt x="334" y="250"/>
                  <a:pt x="334" y="250"/>
                  <a:pt x="334" y="250"/>
                </a:cubicBezTo>
                <a:cubicBezTo>
                  <a:pt x="338" y="245"/>
                  <a:pt x="341" y="241"/>
                  <a:pt x="344" y="236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41"/>
                  <a:pt x="274" y="246"/>
                  <a:pt x="275" y="250"/>
                </a:cubicBezTo>
                <a:moveTo>
                  <a:pt x="348" y="164"/>
                </a:moveTo>
                <a:cubicBezTo>
                  <a:pt x="349" y="169"/>
                  <a:pt x="347" y="179"/>
                  <a:pt x="343" y="188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2" y="166"/>
                  <a:pt x="390" y="143"/>
                  <a:pt x="376" y="135"/>
                </a:cubicBezTo>
                <a:cubicBezTo>
                  <a:pt x="331" y="110"/>
                  <a:pt x="296" y="147"/>
                  <a:pt x="281" y="188"/>
                </a:cubicBezTo>
                <a:cubicBezTo>
                  <a:pt x="308" y="188"/>
                  <a:pt x="308" y="188"/>
                  <a:pt x="308" y="188"/>
                </a:cubicBezTo>
                <a:cubicBezTo>
                  <a:pt x="316" y="167"/>
                  <a:pt x="331" y="148"/>
                  <a:pt x="348" y="164"/>
                </a:cubicBezTo>
                <a:moveTo>
                  <a:pt x="332" y="209"/>
                </a:moveTo>
                <a:cubicBezTo>
                  <a:pt x="391" y="209"/>
                  <a:pt x="391" y="209"/>
                  <a:pt x="391" y="209"/>
                </a:cubicBezTo>
                <a:cubicBezTo>
                  <a:pt x="390" y="208"/>
                  <a:pt x="390" y="206"/>
                  <a:pt x="389" y="205"/>
                </a:cubicBezTo>
                <a:cubicBezTo>
                  <a:pt x="387" y="201"/>
                  <a:pt x="386" y="196"/>
                  <a:pt x="385" y="192"/>
                </a:cubicBezTo>
                <a:cubicBezTo>
                  <a:pt x="341" y="192"/>
                  <a:pt x="341" y="192"/>
                  <a:pt x="341" y="192"/>
                </a:cubicBezTo>
                <a:cubicBezTo>
                  <a:pt x="339" y="197"/>
                  <a:pt x="335" y="203"/>
                  <a:pt x="332" y="209"/>
                </a:cubicBezTo>
                <a:moveTo>
                  <a:pt x="394" y="214"/>
                </a:moveTo>
                <a:cubicBezTo>
                  <a:pt x="329" y="214"/>
                  <a:pt x="329" y="214"/>
                  <a:pt x="329" y="214"/>
                </a:cubicBezTo>
                <a:cubicBezTo>
                  <a:pt x="324" y="221"/>
                  <a:pt x="319" y="226"/>
                  <a:pt x="315" y="229"/>
                </a:cubicBezTo>
                <a:cubicBezTo>
                  <a:pt x="348" y="229"/>
                  <a:pt x="348" y="229"/>
                  <a:pt x="348" y="229"/>
                </a:cubicBezTo>
                <a:cubicBezTo>
                  <a:pt x="350" y="224"/>
                  <a:pt x="352" y="220"/>
                  <a:pt x="353" y="216"/>
                </a:cubicBezTo>
                <a:cubicBezTo>
                  <a:pt x="355" y="221"/>
                  <a:pt x="357" y="226"/>
                  <a:pt x="359" y="229"/>
                </a:cubicBezTo>
                <a:cubicBezTo>
                  <a:pt x="404" y="229"/>
                  <a:pt x="404" y="229"/>
                  <a:pt x="404" y="229"/>
                </a:cubicBezTo>
                <a:cubicBezTo>
                  <a:pt x="400" y="223"/>
                  <a:pt x="397" y="218"/>
                  <a:pt x="394" y="214"/>
                </a:cubicBezTo>
                <a:moveTo>
                  <a:pt x="298" y="270"/>
                </a:moveTo>
                <a:cubicBezTo>
                  <a:pt x="308" y="270"/>
                  <a:pt x="317" y="266"/>
                  <a:pt x="325" y="259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83" y="266"/>
                  <a:pt x="289" y="270"/>
                  <a:pt x="298" y="270"/>
                </a:cubicBezTo>
                <a:moveTo>
                  <a:pt x="302" y="222"/>
                </a:moveTo>
                <a:cubicBezTo>
                  <a:pt x="302" y="220"/>
                  <a:pt x="302" y="217"/>
                  <a:pt x="302" y="214"/>
                </a:cubicBezTo>
                <a:cubicBezTo>
                  <a:pt x="274" y="214"/>
                  <a:pt x="274" y="214"/>
                  <a:pt x="274" y="214"/>
                </a:cubicBezTo>
                <a:cubicBezTo>
                  <a:pt x="273" y="219"/>
                  <a:pt x="273" y="224"/>
                  <a:pt x="273" y="229"/>
                </a:cubicBezTo>
                <a:cubicBezTo>
                  <a:pt x="305" y="229"/>
                  <a:pt x="305" y="229"/>
                  <a:pt x="305" y="229"/>
                </a:cubicBezTo>
                <a:cubicBezTo>
                  <a:pt x="304" y="228"/>
                  <a:pt x="303" y="225"/>
                  <a:pt x="302" y="222"/>
                </a:cubicBezTo>
                <a:moveTo>
                  <a:pt x="408" y="236"/>
                </a:moveTo>
                <a:cubicBezTo>
                  <a:pt x="363" y="236"/>
                  <a:pt x="363" y="236"/>
                  <a:pt x="363" y="236"/>
                </a:cubicBezTo>
                <a:cubicBezTo>
                  <a:pt x="370" y="248"/>
                  <a:pt x="378" y="251"/>
                  <a:pt x="392" y="251"/>
                </a:cubicBezTo>
                <a:cubicBezTo>
                  <a:pt x="401" y="251"/>
                  <a:pt x="409" y="245"/>
                  <a:pt x="408" y="236"/>
                </a:cubicBezTo>
                <a:moveTo>
                  <a:pt x="307" y="192"/>
                </a:moveTo>
                <a:cubicBezTo>
                  <a:pt x="280" y="192"/>
                  <a:pt x="280" y="192"/>
                  <a:pt x="280" y="192"/>
                </a:cubicBezTo>
                <a:cubicBezTo>
                  <a:pt x="278" y="197"/>
                  <a:pt x="276" y="203"/>
                  <a:pt x="275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4" y="204"/>
                  <a:pt x="305" y="198"/>
                  <a:pt x="307" y="192"/>
                </a:cubicBezTo>
                <a:moveTo>
                  <a:pt x="418" y="209"/>
                </a:moveTo>
                <a:cubicBezTo>
                  <a:pt x="452" y="209"/>
                  <a:pt x="452" y="209"/>
                  <a:pt x="452" y="209"/>
                </a:cubicBezTo>
                <a:cubicBezTo>
                  <a:pt x="453" y="203"/>
                  <a:pt x="454" y="197"/>
                  <a:pt x="454" y="192"/>
                </a:cubicBezTo>
                <a:cubicBezTo>
                  <a:pt x="413" y="192"/>
                  <a:pt x="413" y="192"/>
                  <a:pt x="413" y="192"/>
                </a:cubicBezTo>
                <a:cubicBezTo>
                  <a:pt x="415" y="198"/>
                  <a:pt x="416" y="204"/>
                  <a:pt x="418" y="209"/>
                </a:cubicBezTo>
                <a:moveTo>
                  <a:pt x="432" y="26"/>
                </a:moveTo>
                <a:cubicBezTo>
                  <a:pt x="404" y="26"/>
                  <a:pt x="400" y="128"/>
                  <a:pt x="413" y="188"/>
                </a:cubicBezTo>
                <a:cubicBezTo>
                  <a:pt x="454" y="188"/>
                  <a:pt x="454" y="188"/>
                  <a:pt x="454" y="188"/>
                </a:cubicBezTo>
                <a:cubicBezTo>
                  <a:pt x="454" y="187"/>
                  <a:pt x="454" y="186"/>
                  <a:pt x="454" y="185"/>
                </a:cubicBezTo>
                <a:cubicBezTo>
                  <a:pt x="456" y="151"/>
                  <a:pt x="457" y="28"/>
                  <a:pt x="432" y="26"/>
                </a:cubicBezTo>
                <a:moveTo>
                  <a:pt x="435" y="231"/>
                </a:moveTo>
                <a:cubicBezTo>
                  <a:pt x="443" y="232"/>
                  <a:pt x="448" y="224"/>
                  <a:pt x="450" y="214"/>
                </a:cubicBezTo>
                <a:cubicBezTo>
                  <a:pt x="420" y="214"/>
                  <a:pt x="420" y="214"/>
                  <a:pt x="420" y="214"/>
                </a:cubicBezTo>
                <a:cubicBezTo>
                  <a:pt x="424" y="225"/>
                  <a:pt x="429" y="231"/>
                  <a:pt x="435" y="231"/>
                </a:cubicBezTo>
                <a:moveTo>
                  <a:pt x="484" y="236"/>
                </a:moveTo>
                <a:cubicBezTo>
                  <a:pt x="486" y="241"/>
                  <a:pt x="489" y="246"/>
                  <a:pt x="491" y="250"/>
                </a:cubicBezTo>
                <a:cubicBezTo>
                  <a:pt x="559" y="250"/>
                  <a:pt x="559" y="250"/>
                  <a:pt x="559" y="250"/>
                </a:cubicBezTo>
                <a:cubicBezTo>
                  <a:pt x="563" y="245"/>
                  <a:pt x="565" y="241"/>
                  <a:pt x="566" y="236"/>
                </a:cubicBezTo>
                <a:lnTo>
                  <a:pt x="484" y="236"/>
                </a:lnTo>
                <a:close/>
                <a:moveTo>
                  <a:pt x="511" y="157"/>
                </a:moveTo>
                <a:cubicBezTo>
                  <a:pt x="516" y="152"/>
                  <a:pt x="533" y="159"/>
                  <a:pt x="549" y="158"/>
                </a:cubicBezTo>
                <a:cubicBezTo>
                  <a:pt x="565" y="158"/>
                  <a:pt x="570" y="135"/>
                  <a:pt x="552" y="130"/>
                </a:cubicBezTo>
                <a:cubicBezTo>
                  <a:pt x="537" y="127"/>
                  <a:pt x="519" y="134"/>
                  <a:pt x="514" y="127"/>
                </a:cubicBezTo>
                <a:cubicBezTo>
                  <a:pt x="510" y="120"/>
                  <a:pt x="525" y="82"/>
                  <a:pt x="513" y="78"/>
                </a:cubicBezTo>
                <a:cubicBezTo>
                  <a:pt x="488" y="71"/>
                  <a:pt x="471" y="116"/>
                  <a:pt x="472" y="181"/>
                </a:cubicBezTo>
                <a:cubicBezTo>
                  <a:pt x="472" y="183"/>
                  <a:pt x="472" y="186"/>
                  <a:pt x="472" y="188"/>
                </a:cubicBezTo>
                <a:cubicBezTo>
                  <a:pt x="506" y="188"/>
                  <a:pt x="506" y="188"/>
                  <a:pt x="506" y="188"/>
                </a:cubicBezTo>
                <a:cubicBezTo>
                  <a:pt x="505" y="175"/>
                  <a:pt x="507" y="161"/>
                  <a:pt x="511" y="157"/>
                </a:cubicBezTo>
                <a:moveTo>
                  <a:pt x="550" y="226"/>
                </a:moveTo>
                <a:cubicBezTo>
                  <a:pt x="547" y="226"/>
                  <a:pt x="544" y="228"/>
                  <a:pt x="541" y="229"/>
                </a:cubicBezTo>
                <a:cubicBezTo>
                  <a:pt x="564" y="229"/>
                  <a:pt x="564" y="229"/>
                  <a:pt x="564" y="229"/>
                </a:cubicBezTo>
                <a:cubicBezTo>
                  <a:pt x="561" y="226"/>
                  <a:pt x="555" y="225"/>
                  <a:pt x="550" y="226"/>
                </a:cubicBezTo>
                <a:moveTo>
                  <a:pt x="506" y="192"/>
                </a:moveTo>
                <a:cubicBezTo>
                  <a:pt x="472" y="192"/>
                  <a:pt x="472" y="192"/>
                  <a:pt x="472" y="192"/>
                </a:cubicBezTo>
                <a:cubicBezTo>
                  <a:pt x="473" y="198"/>
                  <a:pt x="474" y="203"/>
                  <a:pt x="475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7" y="203"/>
                  <a:pt x="506" y="198"/>
                  <a:pt x="506" y="192"/>
                </a:cubicBezTo>
                <a:moveTo>
                  <a:pt x="518" y="226"/>
                </a:moveTo>
                <a:cubicBezTo>
                  <a:pt x="515" y="224"/>
                  <a:pt x="513" y="219"/>
                  <a:pt x="511" y="214"/>
                </a:cubicBezTo>
                <a:cubicBezTo>
                  <a:pt x="476" y="214"/>
                  <a:pt x="476" y="214"/>
                  <a:pt x="476" y="214"/>
                </a:cubicBezTo>
                <a:cubicBezTo>
                  <a:pt x="477" y="219"/>
                  <a:pt x="479" y="224"/>
                  <a:pt x="481" y="229"/>
                </a:cubicBezTo>
                <a:cubicBezTo>
                  <a:pt x="523" y="229"/>
                  <a:pt x="523" y="229"/>
                  <a:pt x="523" y="229"/>
                </a:cubicBezTo>
                <a:cubicBezTo>
                  <a:pt x="522" y="228"/>
                  <a:pt x="520" y="227"/>
                  <a:pt x="518" y="226"/>
                </a:cubicBezTo>
                <a:moveTo>
                  <a:pt x="520" y="268"/>
                </a:moveTo>
                <a:cubicBezTo>
                  <a:pt x="529" y="269"/>
                  <a:pt x="540" y="265"/>
                  <a:pt x="549" y="259"/>
                </a:cubicBezTo>
                <a:cubicBezTo>
                  <a:pt x="499" y="259"/>
                  <a:pt x="499" y="259"/>
                  <a:pt x="499" y="259"/>
                </a:cubicBezTo>
                <a:cubicBezTo>
                  <a:pt x="505" y="264"/>
                  <a:pt x="512" y="268"/>
                  <a:pt x="520" y="268"/>
                </a:cubicBezTo>
                <a:moveTo>
                  <a:pt x="582" y="250"/>
                </a:moveTo>
                <a:cubicBezTo>
                  <a:pt x="629" y="250"/>
                  <a:pt x="629" y="250"/>
                  <a:pt x="629" y="250"/>
                </a:cubicBezTo>
                <a:cubicBezTo>
                  <a:pt x="631" y="245"/>
                  <a:pt x="632" y="241"/>
                  <a:pt x="633" y="236"/>
                </a:cubicBezTo>
                <a:cubicBezTo>
                  <a:pt x="580" y="236"/>
                  <a:pt x="580" y="236"/>
                  <a:pt x="580" y="236"/>
                </a:cubicBezTo>
                <a:cubicBezTo>
                  <a:pt x="580" y="241"/>
                  <a:pt x="581" y="246"/>
                  <a:pt x="582" y="250"/>
                </a:cubicBezTo>
                <a:moveTo>
                  <a:pt x="578" y="229"/>
                </a:moveTo>
                <a:cubicBezTo>
                  <a:pt x="635" y="229"/>
                  <a:pt x="635" y="229"/>
                  <a:pt x="635" y="229"/>
                </a:cubicBezTo>
                <a:cubicBezTo>
                  <a:pt x="637" y="224"/>
                  <a:pt x="638" y="219"/>
                  <a:pt x="640" y="214"/>
                </a:cubicBezTo>
                <a:cubicBezTo>
                  <a:pt x="576" y="214"/>
                  <a:pt x="576" y="214"/>
                  <a:pt x="576" y="214"/>
                </a:cubicBezTo>
                <a:cubicBezTo>
                  <a:pt x="577" y="220"/>
                  <a:pt x="577" y="225"/>
                  <a:pt x="578" y="229"/>
                </a:cubicBezTo>
                <a:moveTo>
                  <a:pt x="693" y="159"/>
                </a:moveTo>
                <a:cubicBezTo>
                  <a:pt x="685" y="143"/>
                  <a:pt x="663" y="145"/>
                  <a:pt x="650" y="156"/>
                </a:cubicBezTo>
                <a:cubicBezTo>
                  <a:pt x="640" y="165"/>
                  <a:pt x="632" y="178"/>
                  <a:pt x="626" y="188"/>
                </a:cubicBezTo>
                <a:cubicBezTo>
                  <a:pt x="700" y="188"/>
                  <a:pt x="700" y="188"/>
                  <a:pt x="700" y="188"/>
                </a:cubicBezTo>
                <a:cubicBezTo>
                  <a:pt x="699" y="178"/>
                  <a:pt x="698" y="167"/>
                  <a:pt x="693" y="159"/>
                </a:cubicBezTo>
                <a:moveTo>
                  <a:pt x="702" y="217"/>
                </a:moveTo>
                <a:cubicBezTo>
                  <a:pt x="702" y="216"/>
                  <a:pt x="702" y="215"/>
                  <a:pt x="702" y="214"/>
                </a:cubicBezTo>
                <a:cubicBezTo>
                  <a:pt x="663" y="214"/>
                  <a:pt x="663" y="214"/>
                  <a:pt x="663" y="214"/>
                </a:cubicBezTo>
                <a:cubicBezTo>
                  <a:pt x="664" y="219"/>
                  <a:pt x="665" y="224"/>
                  <a:pt x="666" y="229"/>
                </a:cubicBezTo>
                <a:cubicBezTo>
                  <a:pt x="704" y="229"/>
                  <a:pt x="704" y="229"/>
                  <a:pt x="704" y="229"/>
                </a:cubicBezTo>
                <a:cubicBezTo>
                  <a:pt x="703" y="225"/>
                  <a:pt x="702" y="221"/>
                  <a:pt x="702" y="217"/>
                </a:cubicBezTo>
                <a:moveTo>
                  <a:pt x="588" y="270"/>
                </a:moveTo>
                <a:cubicBezTo>
                  <a:pt x="621" y="270"/>
                  <a:pt x="621" y="270"/>
                  <a:pt x="621" y="270"/>
                </a:cubicBezTo>
                <a:cubicBezTo>
                  <a:pt x="623" y="266"/>
                  <a:pt x="625" y="263"/>
                  <a:pt x="626" y="259"/>
                </a:cubicBezTo>
                <a:cubicBezTo>
                  <a:pt x="585" y="259"/>
                  <a:pt x="585" y="259"/>
                  <a:pt x="585" y="259"/>
                </a:cubicBezTo>
                <a:cubicBezTo>
                  <a:pt x="586" y="263"/>
                  <a:pt x="587" y="267"/>
                  <a:pt x="588" y="270"/>
                </a:cubicBezTo>
                <a:moveTo>
                  <a:pt x="615" y="64"/>
                </a:moveTo>
                <a:cubicBezTo>
                  <a:pt x="574" y="48"/>
                  <a:pt x="569" y="129"/>
                  <a:pt x="573" y="188"/>
                </a:cubicBezTo>
                <a:cubicBezTo>
                  <a:pt x="611" y="188"/>
                  <a:pt x="611" y="188"/>
                  <a:pt x="611" y="188"/>
                </a:cubicBezTo>
                <a:cubicBezTo>
                  <a:pt x="613" y="156"/>
                  <a:pt x="637" y="73"/>
                  <a:pt x="615" y="64"/>
                </a:cubicBezTo>
                <a:moveTo>
                  <a:pt x="609" y="286"/>
                </a:moveTo>
                <a:cubicBezTo>
                  <a:pt x="611" y="285"/>
                  <a:pt x="613" y="283"/>
                  <a:pt x="615" y="281"/>
                </a:cubicBezTo>
                <a:cubicBezTo>
                  <a:pt x="593" y="281"/>
                  <a:pt x="593" y="281"/>
                  <a:pt x="593" y="281"/>
                </a:cubicBezTo>
                <a:cubicBezTo>
                  <a:pt x="598" y="289"/>
                  <a:pt x="604" y="291"/>
                  <a:pt x="609" y="286"/>
                </a:cubicBezTo>
                <a:moveTo>
                  <a:pt x="702" y="264"/>
                </a:moveTo>
                <a:cubicBezTo>
                  <a:pt x="704" y="262"/>
                  <a:pt x="705" y="261"/>
                  <a:pt x="706" y="259"/>
                </a:cubicBezTo>
                <a:cubicBezTo>
                  <a:pt x="678" y="259"/>
                  <a:pt x="678" y="259"/>
                  <a:pt x="678" y="259"/>
                </a:cubicBezTo>
                <a:cubicBezTo>
                  <a:pt x="683" y="266"/>
                  <a:pt x="691" y="269"/>
                  <a:pt x="702" y="264"/>
                </a:cubicBezTo>
                <a:moveTo>
                  <a:pt x="700" y="192"/>
                </a:moveTo>
                <a:cubicBezTo>
                  <a:pt x="624" y="192"/>
                  <a:pt x="624" y="192"/>
                  <a:pt x="624" y="192"/>
                </a:cubicBezTo>
                <a:cubicBezTo>
                  <a:pt x="619" y="199"/>
                  <a:pt x="616" y="203"/>
                  <a:pt x="613" y="202"/>
                </a:cubicBezTo>
                <a:cubicBezTo>
                  <a:pt x="611" y="200"/>
                  <a:pt x="610" y="197"/>
                  <a:pt x="610" y="192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98"/>
                  <a:pt x="575" y="203"/>
                  <a:pt x="575" y="209"/>
                </a:cubicBezTo>
                <a:cubicBezTo>
                  <a:pt x="642" y="209"/>
                  <a:pt x="642" y="209"/>
                  <a:pt x="642" y="209"/>
                </a:cubicBezTo>
                <a:cubicBezTo>
                  <a:pt x="645" y="200"/>
                  <a:pt x="648" y="194"/>
                  <a:pt x="653" y="194"/>
                </a:cubicBezTo>
                <a:cubicBezTo>
                  <a:pt x="657" y="195"/>
                  <a:pt x="659" y="200"/>
                  <a:pt x="661" y="209"/>
                </a:cubicBezTo>
                <a:cubicBezTo>
                  <a:pt x="701" y="209"/>
                  <a:pt x="701" y="209"/>
                  <a:pt x="701" y="209"/>
                </a:cubicBezTo>
                <a:cubicBezTo>
                  <a:pt x="701" y="203"/>
                  <a:pt x="701" y="198"/>
                  <a:pt x="700" y="192"/>
                </a:cubicBezTo>
                <a:moveTo>
                  <a:pt x="705" y="236"/>
                </a:moveTo>
                <a:cubicBezTo>
                  <a:pt x="668" y="236"/>
                  <a:pt x="668" y="236"/>
                  <a:pt x="668" y="236"/>
                </a:cubicBezTo>
                <a:cubicBezTo>
                  <a:pt x="669" y="241"/>
                  <a:pt x="671" y="246"/>
                  <a:pt x="672" y="250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7" y="246"/>
                  <a:pt x="706" y="241"/>
                  <a:pt x="705" y="236"/>
                </a:cubicBezTo>
                <a:moveTo>
                  <a:pt x="793" y="214"/>
                </a:moveTo>
                <a:cubicBezTo>
                  <a:pt x="734" y="214"/>
                  <a:pt x="734" y="214"/>
                  <a:pt x="734" y="214"/>
                </a:cubicBezTo>
                <a:cubicBezTo>
                  <a:pt x="735" y="215"/>
                  <a:pt x="735" y="216"/>
                  <a:pt x="736" y="217"/>
                </a:cubicBezTo>
                <a:cubicBezTo>
                  <a:pt x="748" y="231"/>
                  <a:pt x="778" y="235"/>
                  <a:pt x="793" y="214"/>
                </a:cubicBezTo>
                <a:moveTo>
                  <a:pt x="783" y="250"/>
                </a:moveTo>
                <a:cubicBezTo>
                  <a:pt x="816" y="250"/>
                  <a:pt x="816" y="250"/>
                  <a:pt x="816" y="250"/>
                </a:cubicBezTo>
                <a:cubicBezTo>
                  <a:pt x="818" y="245"/>
                  <a:pt x="820" y="241"/>
                  <a:pt x="821" y="236"/>
                </a:cubicBezTo>
                <a:cubicBezTo>
                  <a:pt x="790" y="236"/>
                  <a:pt x="790" y="236"/>
                  <a:pt x="790" y="236"/>
                </a:cubicBezTo>
                <a:cubicBezTo>
                  <a:pt x="788" y="241"/>
                  <a:pt x="786" y="245"/>
                  <a:pt x="783" y="250"/>
                </a:cubicBezTo>
                <a:moveTo>
                  <a:pt x="828" y="96"/>
                </a:moveTo>
                <a:cubicBezTo>
                  <a:pt x="825" y="65"/>
                  <a:pt x="795" y="73"/>
                  <a:pt x="794" y="97"/>
                </a:cubicBezTo>
                <a:cubicBezTo>
                  <a:pt x="793" y="113"/>
                  <a:pt x="789" y="175"/>
                  <a:pt x="770" y="188"/>
                </a:cubicBezTo>
                <a:cubicBezTo>
                  <a:pt x="831" y="188"/>
                  <a:pt x="831" y="188"/>
                  <a:pt x="831" y="188"/>
                </a:cubicBezTo>
                <a:cubicBezTo>
                  <a:pt x="834" y="157"/>
                  <a:pt x="832" y="123"/>
                  <a:pt x="828" y="96"/>
                </a:cubicBezTo>
                <a:moveTo>
                  <a:pt x="690" y="282"/>
                </a:moveTo>
                <a:cubicBezTo>
                  <a:pt x="685" y="284"/>
                  <a:pt x="682" y="287"/>
                  <a:pt x="680" y="290"/>
                </a:cubicBezTo>
                <a:cubicBezTo>
                  <a:pt x="786" y="290"/>
                  <a:pt x="786" y="290"/>
                  <a:pt x="786" y="290"/>
                </a:cubicBezTo>
                <a:cubicBezTo>
                  <a:pt x="789" y="287"/>
                  <a:pt x="793" y="284"/>
                  <a:pt x="796" y="281"/>
                </a:cubicBezTo>
                <a:cubicBezTo>
                  <a:pt x="747" y="281"/>
                  <a:pt x="747" y="281"/>
                  <a:pt x="747" y="281"/>
                </a:cubicBezTo>
                <a:cubicBezTo>
                  <a:pt x="724" y="289"/>
                  <a:pt x="705" y="278"/>
                  <a:pt x="690" y="282"/>
                </a:cubicBezTo>
                <a:moveTo>
                  <a:pt x="767" y="270"/>
                </a:moveTo>
                <a:cubicBezTo>
                  <a:pt x="805" y="270"/>
                  <a:pt x="805" y="270"/>
                  <a:pt x="805" y="270"/>
                </a:cubicBezTo>
                <a:cubicBezTo>
                  <a:pt x="807" y="266"/>
                  <a:pt x="809" y="263"/>
                  <a:pt x="811" y="259"/>
                </a:cubicBezTo>
                <a:cubicBezTo>
                  <a:pt x="777" y="259"/>
                  <a:pt x="777" y="259"/>
                  <a:pt x="777" y="259"/>
                </a:cubicBezTo>
                <a:cubicBezTo>
                  <a:pt x="774" y="263"/>
                  <a:pt x="770" y="267"/>
                  <a:pt x="767" y="270"/>
                </a:cubicBezTo>
                <a:moveTo>
                  <a:pt x="757" y="188"/>
                </a:moveTo>
                <a:cubicBezTo>
                  <a:pt x="743" y="174"/>
                  <a:pt x="742" y="105"/>
                  <a:pt x="715" y="110"/>
                </a:cubicBezTo>
                <a:cubicBezTo>
                  <a:pt x="699" y="114"/>
                  <a:pt x="701" y="153"/>
                  <a:pt x="718" y="188"/>
                </a:cubicBezTo>
                <a:lnTo>
                  <a:pt x="757" y="188"/>
                </a:lnTo>
                <a:close/>
                <a:moveTo>
                  <a:pt x="697" y="314"/>
                </a:moveTo>
                <a:cubicBezTo>
                  <a:pt x="724" y="315"/>
                  <a:pt x="747" y="312"/>
                  <a:pt x="764" y="304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3" y="309"/>
                  <a:pt x="688" y="313"/>
                  <a:pt x="697" y="314"/>
                </a:cubicBezTo>
                <a:moveTo>
                  <a:pt x="793" y="229"/>
                </a:moveTo>
                <a:cubicBezTo>
                  <a:pt x="823" y="229"/>
                  <a:pt x="823" y="229"/>
                  <a:pt x="823" y="229"/>
                </a:cubicBezTo>
                <a:cubicBezTo>
                  <a:pt x="825" y="224"/>
                  <a:pt x="826" y="219"/>
                  <a:pt x="827" y="214"/>
                </a:cubicBezTo>
                <a:cubicBezTo>
                  <a:pt x="798" y="214"/>
                  <a:pt x="798" y="214"/>
                  <a:pt x="798" y="214"/>
                </a:cubicBezTo>
                <a:cubicBezTo>
                  <a:pt x="797" y="219"/>
                  <a:pt x="795" y="224"/>
                  <a:pt x="793" y="229"/>
                </a:cubicBezTo>
                <a:moveTo>
                  <a:pt x="730" y="209"/>
                </a:moveTo>
                <a:cubicBezTo>
                  <a:pt x="796" y="209"/>
                  <a:pt x="796" y="209"/>
                  <a:pt x="796" y="209"/>
                </a:cubicBezTo>
                <a:cubicBezTo>
                  <a:pt x="798" y="206"/>
                  <a:pt x="799" y="203"/>
                  <a:pt x="800" y="200"/>
                </a:cubicBezTo>
                <a:cubicBezTo>
                  <a:pt x="800" y="203"/>
                  <a:pt x="799" y="206"/>
                  <a:pt x="799" y="209"/>
                </a:cubicBezTo>
                <a:cubicBezTo>
                  <a:pt x="828" y="209"/>
                  <a:pt x="828" y="209"/>
                  <a:pt x="828" y="209"/>
                </a:cubicBezTo>
                <a:cubicBezTo>
                  <a:pt x="829" y="203"/>
                  <a:pt x="830" y="197"/>
                  <a:pt x="831" y="192"/>
                </a:cubicBezTo>
                <a:cubicBezTo>
                  <a:pt x="720" y="192"/>
                  <a:pt x="720" y="192"/>
                  <a:pt x="720" y="192"/>
                </a:cubicBezTo>
                <a:cubicBezTo>
                  <a:pt x="723" y="198"/>
                  <a:pt x="726" y="203"/>
                  <a:pt x="730" y="209"/>
                </a:cubicBezTo>
                <a:moveTo>
                  <a:pt x="1057" y="230"/>
                </a:moveTo>
                <a:cubicBezTo>
                  <a:pt x="1122" y="230"/>
                  <a:pt x="1122" y="230"/>
                  <a:pt x="1122" y="230"/>
                </a:cubicBezTo>
                <a:cubicBezTo>
                  <a:pt x="1124" y="225"/>
                  <a:pt x="1125" y="220"/>
                  <a:pt x="1127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5" y="220"/>
                  <a:pt x="1056" y="225"/>
                  <a:pt x="1057" y="230"/>
                </a:cubicBezTo>
                <a:moveTo>
                  <a:pt x="1082" y="201"/>
                </a:moveTo>
                <a:cubicBezTo>
                  <a:pt x="1078" y="201"/>
                  <a:pt x="1076" y="198"/>
                  <a:pt x="1074" y="192"/>
                </a:cubicBezTo>
                <a:cubicBezTo>
                  <a:pt x="1050" y="192"/>
                  <a:pt x="1050" y="192"/>
                  <a:pt x="1050" y="192"/>
                </a:cubicBezTo>
                <a:cubicBezTo>
                  <a:pt x="1051" y="197"/>
                  <a:pt x="1052" y="203"/>
                  <a:pt x="1053" y="209"/>
                </a:cubicBezTo>
                <a:cubicBezTo>
                  <a:pt x="1128" y="209"/>
                  <a:pt x="1128" y="209"/>
                  <a:pt x="1128" y="209"/>
                </a:cubicBezTo>
                <a:cubicBezTo>
                  <a:pt x="1129" y="204"/>
                  <a:pt x="1131" y="198"/>
                  <a:pt x="1132" y="192"/>
                </a:cubicBezTo>
                <a:cubicBezTo>
                  <a:pt x="1094" y="192"/>
                  <a:pt x="1094" y="192"/>
                  <a:pt x="1094" y="192"/>
                </a:cubicBezTo>
                <a:cubicBezTo>
                  <a:pt x="1091" y="198"/>
                  <a:pt x="1087" y="201"/>
                  <a:pt x="1082" y="201"/>
                </a:cubicBezTo>
                <a:moveTo>
                  <a:pt x="1063" y="250"/>
                </a:moveTo>
                <a:cubicBezTo>
                  <a:pt x="1114" y="250"/>
                  <a:pt x="1114" y="250"/>
                  <a:pt x="1114" y="250"/>
                </a:cubicBezTo>
                <a:cubicBezTo>
                  <a:pt x="1116" y="246"/>
                  <a:pt x="1118" y="242"/>
                  <a:pt x="1120" y="237"/>
                </a:cubicBezTo>
                <a:cubicBezTo>
                  <a:pt x="1059" y="237"/>
                  <a:pt x="1059" y="237"/>
                  <a:pt x="1059" y="237"/>
                </a:cubicBezTo>
                <a:cubicBezTo>
                  <a:pt x="1060" y="242"/>
                  <a:pt x="1061" y="246"/>
                  <a:pt x="1063" y="250"/>
                </a:cubicBezTo>
                <a:moveTo>
                  <a:pt x="1156" y="81"/>
                </a:moveTo>
                <a:cubicBezTo>
                  <a:pt x="1141" y="75"/>
                  <a:pt x="1131" y="83"/>
                  <a:pt x="1120" y="99"/>
                </a:cubicBezTo>
                <a:cubicBezTo>
                  <a:pt x="1104" y="124"/>
                  <a:pt x="1104" y="168"/>
                  <a:pt x="1096" y="189"/>
                </a:cubicBezTo>
                <a:cubicBezTo>
                  <a:pt x="1133" y="189"/>
                  <a:pt x="1133" y="189"/>
                  <a:pt x="1133" y="189"/>
                </a:cubicBezTo>
                <a:cubicBezTo>
                  <a:pt x="1136" y="175"/>
                  <a:pt x="1140" y="161"/>
                  <a:pt x="1145" y="149"/>
                </a:cubicBezTo>
                <a:cubicBezTo>
                  <a:pt x="1159" y="112"/>
                  <a:pt x="1173" y="88"/>
                  <a:pt x="1156" y="81"/>
                </a:cubicBezTo>
                <a:moveTo>
                  <a:pt x="975" y="229"/>
                </a:moveTo>
                <a:cubicBezTo>
                  <a:pt x="994" y="231"/>
                  <a:pt x="1006" y="224"/>
                  <a:pt x="1015" y="215"/>
                </a:cubicBezTo>
                <a:cubicBezTo>
                  <a:pt x="952" y="215"/>
                  <a:pt x="952" y="215"/>
                  <a:pt x="952" y="215"/>
                </a:cubicBezTo>
                <a:cubicBezTo>
                  <a:pt x="957" y="222"/>
                  <a:pt x="965" y="228"/>
                  <a:pt x="975" y="229"/>
                </a:cubicBezTo>
                <a:moveTo>
                  <a:pt x="948" y="209"/>
                </a:moveTo>
                <a:cubicBezTo>
                  <a:pt x="1019" y="209"/>
                  <a:pt x="1019" y="209"/>
                  <a:pt x="1019" y="209"/>
                </a:cubicBezTo>
                <a:cubicBezTo>
                  <a:pt x="1024" y="204"/>
                  <a:pt x="1027" y="197"/>
                  <a:pt x="1031" y="192"/>
                </a:cubicBezTo>
                <a:cubicBezTo>
                  <a:pt x="941" y="192"/>
                  <a:pt x="941" y="192"/>
                  <a:pt x="941" y="192"/>
                </a:cubicBezTo>
                <a:cubicBezTo>
                  <a:pt x="943" y="199"/>
                  <a:pt x="945" y="204"/>
                  <a:pt x="948" y="209"/>
                </a:cubicBezTo>
                <a:moveTo>
                  <a:pt x="1092" y="271"/>
                </a:moveTo>
                <a:cubicBezTo>
                  <a:pt x="1099" y="270"/>
                  <a:pt x="1104" y="265"/>
                  <a:pt x="1109" y="259"/>
                </a:cubicBezTo>
                <a:cubicBezTo>
                  <a:pt x="1067" y="259"/>
                  <a:pt x="1067" y="259"/>
                  <a:pt x="1067" y="259"/>
                </a:cubicBezTo>
                <a:cubicBezTo>
                  <a:pt x="1073" y="268"/>
                  <a:pt x="1081" y="273"/>
                  <a:pt x="1092" y="271"/>
                </a:cubicBezTo>
                <a:moveTo>
                  <a:pt x="1044" y="122"/>
                </a:moveTo>
                <a:cubicBezTo>
                  <a:pt x="1020" y="124"/>
                  <a:pt x="1004" y="181"/>
                  <a:pt x="984" y="178"/>
                </a:cubicBezTo>
                <a:cubicBezTo>
                  <a:pt x="954" y="174"/>
                  <a:pt x="989" y="97"/>
                  <a:pt x="963" y="70"/>
                </a:cubicBezTo>
                <a:cubicBezTo>
                  <a:pt x="941" y="48"/>
                  <a:pt x="913" y="63"/>
                  <a:pt x="924" y="106"/>
                </a:cubicBezTo>
                <a:cubicBezTo>
                  <a:pt x="931" y="133"/>
                  <a:pt x="933" y="165"/>
                  <a:pt x="940" y="189"/>
                </a:cubicBezTo>
                <a:cubicBezTo>
                  <a:pt x="1033" y="189"/>
                  <a:pt x="1033" y="189"/>
                  <a:pt x="1033" y="189"/>
                </a:cubicBezTo>
                <a:cubicBezTo>
                  <a:pt x="1036" y="183"/>
                  <a:pt x="1040" y="180"/>
                  <a:pt x="1044" y="181"/>
                </a:cubicBezTo>
                <a:cubicBezTo>
                  <a:pt x="1046" y="181"/>
                  <a:pt x="1048" y="184"/>
                  <a:pt x="1049" y="189"/>
                </a:cubicBezTo>
                <a:cubicBezTo>
                  <a:pt x="1074" y="189"/>
                  <a:pt x="1074" y="189"/>
                  <a:pt x="1074" y="189"/>
                </a:cubicBezTo>
                <a:cubicBezTo>
                  <a:pt x="1069" y="166"/>
                  <a:pt x="1071" y="120"/>
                  <a:pt x="1044" y="122"/>
                </a:cubicBezTo>
                <a:moveTo>
                  <a:pt x="1257" y="215"/>
                </a:moveTo>
                <a:cubicBezTo>
                  <a:pt x="1197" y="215"/>
                  <a:pt x="1197" y="215"/>
                  <a:pt x="1197" y="215"/>
                </a:cubicBezTo>
                <a:cubicBezTo>
                  <a:pt x="1193" y="221"/>
                  <a:pt x="1189" y="226"/>
                  <a:pt x="1185" y="230"/>
                </a:cubicBezTo>
                <a:cubicBezTo>
                  <a:pt x="1215" y="230"/>
                  <a:pt x="1215" y="230"/>
                  <a:pt x="1215" y="230"/>
                </a:cubicBezTo>
                <a:cubicBezTo>
                  <a:pt x="1217" y="226"/>
                  <a:pt x="1218" y="223"/>
                  <a:pt x="1219" y="221"/>
                </a:cubicBezTo>
                <a:cubicBezTo>
                  <a:pt x="1220" y="224"/>
                  <a:pt x="1222" y="227"/>
                  <a:pt x="1223" y="230"/>
                </a:cubicBezTo>
                <a:cubicBezTo>
                  <a:pt x="1267" y="230"/>
                  <a:pt x="1267" y="230"/>
                  <a:pt x="1267" y="230"/>
                </a:cubicBezTo>
                <a:cubicBezTo>
                  <a:pt x="1263" y="223"/>
                  <a:pt x="1260" y="219"/>
                  <a:pt x="1257" y="215"/>
                </a:cubicBezTo>
                <a:moveTo>
                  <a:pt x="1168" y="226"/>
                </a:moveTo>
                <a:cubicBezTo>
                  <a:pt x="1168" y="223"/>
                  <a:pt x="1168" y="219"/>
                  <a:pt x="1168" y="215"/>
                </a:cubicBezTo>
                <a:cubicBezTo>
                  <a:pt x="1142" y="215"/>
                  <a:pt x="1142" y="215"/>
                  <a:pt x="1142" y="215"/>
                </a:cubicBezTo>
                <a:cubicBezTo>
                  <a:pt x="1141" y="220"/>
                  <a:pt x="1140" y="225"/>
                  <a:pt x="1139" y="230"/>
                </a:cubicBezTo>
                <a:cubicBezTo>
                  <a:pt x="1169" y="230"/>
                  <a:pt x="1169" y="230"/>
                  <a:pt x="1169" y="230"/>
                </a:cubicBezTo>
                <a:cubicBezTo>
                  <a:pt x="1169" y="229"/>
                  <a:pt x="1168" y="227"/>
                  <a:pt x="1168" y="226"/>
                </a:cubicBezTo>
                <a:moveTo>
                  <a:pt x="1174" y="192"/>
                </a:moveTo>
                <a:cubicBezTo>
                  <a:pt x="1148" y="192"/>
                  <a:pt x="1148" y="192"/>
                  <a:pt x="1148" y="192"/>
                </a:cubicBezTo>
                <a:cubicBezTo>
                  <a:pt x="1146" y="198"/>
                  <a:pt x="1144" y="204"/>
                  <a:pt x="1143" y="209"/>
                </a:cubicBezTo>
                <a:cubicBezTo>
                  <a:pt x="1169" y="209"/>
                  <a:pt x="1169" y="209"/>
                  <a:pt x="1169" y="209"/>
                </a:cubicBezTo>
                <a:cubicBezTo>
                  <a:pt x="1170" y="204"/>
                  <a:pt x="1172" y="198"/>
                  <a:pt x="1174" y="192"/>
                </a:cubicBezTo>
                <a:moveTo>
                  <a:pt x="1213" y="169"/>
                </a:moveTo>
                <a:cubicBezTo>
                  <a:pt x="1214" y="173"/>
                  <a:pt x="1213" y="181"/>
                  <a:pt x="1210" y="189"/>
                </a:cubicBezTo>
                <a:cubicBezTo>
                  <a:pt x="1250" y="189"/>
                  <a:pt x="1250" y="189"/>
                  <a:pt x="1250" y="189"/>
                </a:cubicBezTo>
                <a:cubicBezTo>
                  <a:pt x="1248" y="168"/>
                  <a:pt x="1255" y="147"/>
                  <a:pt x="1241" y="139"/>
                </a:cubicBezTo>
                <a:cubicBezTo>
                  <a:pt x="1200" y="113"/>
                  <a:pt x="1165" y="148"/>
                  <a:pt x="1149" y="189"/>
                </a:cubicBezTo>
                <a:cubicBezTo>
                  <a:pt x="1175" y="189"/>
                  <a:pt x="1175" y="189"/>
                  <a:pt x="1175" y="189"/>
                </a:cubicBezTo>
                <a:cubicBezTo>
                  <a:pt x="1183" y="169"/>
                  <a:pt x="1197" y="153"/>
                  <a:pt x="1213" y="169"/>
                </a:cubicBezTo>
                <a:moveTo>
                  <a:pt x="1164" y="275"/>
                </a:moveTo>
                <a:cubicBezTo>
                  <a:pt x="1175" y="275"/>
                  <a:pt x="1186" y="268"/>
                  <a:pt x="1195" y="259"/>
                </a:cubicBezTo>
                <a:cubicBezTo>
                  <a:pt x="1143" y="259"/>
                  <a:pt x="1143" y="259"/>
                  <a:pt x="1143" y="259"/>
                </a:cubicBezTo>
                <a:cubicBezTo>
                  <a:pt x="1146" y="269"/>
                  <a:pt x="1153" y="275"/>
                  <a:pt x="1164" y="275"/>
                </a:cubicBezTo>
                <a:moveTo>
                  <a:pt x="1272" y="237"/>
                </a:moveTo>
                <a:cubicBezTo>
                  <a:pt x="1226" y="237"/>
                  <a:pt x="1226" y="237"/>
                  <a:pt x="1226" y="237"/>
                </a:cubicBezTo>
                <a:cubicBezTo>
                  <a:pt x="1234" y="252"/>
                  <a:pt x="1243" y="255"/>
                  <a:pt x="1258" y="255"/>
                </a:cubicBezTo>
                <a:cubicBezTo>
                  <a:pt x="1268" y="255"/>
                  <a:pt x="1277" y="247"/>
                  <a:pt x="1272" y="237"/>
                </a:cubicBezTo>
                <a:moveTo>
                  <a:pt x="1140" y="250"/>
                </a:moveTo>
                <a:cubicBezTo>
                  <a:pt x="1203" y="250"/>
                  <a:pt x="1203" y="250"/>
                  <a:pt x="1203" y="250"/>
                </a:cubicBezTo>
                <a:cubicBezTo>
                  <a:pt x="1206" y="246"/>
                  <a:pt x="1209" y="241"/>
                  <a:pt x="1211" y="237"/>
                </a:cubicBezTo>
                <a:cubicBezTo>
                  <a:pt x="1139" y="237"/>
                  <a:pt x="1139" y="237"/>
                  <a:pt x="1139" y="237"/>
                </a:cubicBezTo>
                <a:cubicBezTo>
                  <a:pt x="1139" y="242"/>
                  <a:pt x="1139" y="246"/>
                  <a:pt x="1140" y="250"/>
                </a:cubicBezTo>
                <a:moveTo>
                  <a:pt x="1200" y="209"/>
                </a:moveTo>
                <a:cubicBezTo>
                  <a:pt x="1255" y="209"/>
                  <a:pt x="1255" y="209"/>
                  <a:pt x="1255" y="209"/>
                </a:cubicBezTo>
                <a:cubicBezTo>
                  <a:pt x="1252" y="204"/>
                  <a:pt x="1251" y="198"/>
                  <a:pt x="1250" y="192"/>
                </a:cubicBezTo>
                <a:cubicBezTo>
                  <a:pt x="1208" y="192"/>
                  <a:pt x="1208" y="192"/>
                  <a:pt x="1208" y="192"/>
                </a:cubicBezTo>
                <a:cubicBezTo>
                  <a:pt x="1206" y="198"/>
                  <a:pt x="1203" y="204"/>
                  <a:pt x="1200" y="209"/>
                </a:cubicBezTo>
                <a:moveTo>
                  <a:pt x="1336" y="228"/>
                </a:moveTo>
                <a:cubicBezTo>
                  <a:pt x="1332" y="224"/>
                  <a:pt x="1329" y="220"/>
                  <a:pt x="1326" y="215"/>
                </a:cubicBezTo>
                <a:cubicBezTo>
                  <a:pt x="1288" y="215"/>
                  <a:pt x="1288" y="215"/>
                  <a:pt x="1288" y="215"/>
                </a:cubicBezTo>
                <a:cubicBezTo>
                  <a:pt x="1289" y="220"/>
                  <a:pt x="1291" y="225"/>
                  <a:pt x="1292" y="230"/>
                </a:cubicBezTo>
                <a:cubicBezTo>
                  <a:pt x="1338" y="230"/>
                  <a:pt x="1338" y="230"/>
                  <a:pt x="1338" y="230"/>
                </a:cubicBezTo>
                <a:cubicBezTo>
                  <a:pt x="1337" y="229"/>
                  <a:pt x="1336" y="228"/>
                  <a:pt x="1336" y="228"/>
                </a:cubicBezTo>
                <a:moveTo>
                  <a:pt x="1349" y="237"/>
                </a:moveTo>
                <a:cubicBezTo>
                  <a:pt x="1295" y="237"/>
                  <a:pt x="1295" y="237"/>
                  <a:pt x="1295" y="237"/>
                </a:cubicBezTo>
                <a:cubicBezTo>
                  <a:pt x="1297" y="242"/>
                  <a:pt x="1300" y="246"/>
                  <a:pt x="1303" y="250"/>
                </a:cubicBezTo>
                <a:cubicBezTo>
                  <a:pt x="1367" y="250"/>
                  <a:pt x="1367" y="250"/>
                  <a:pt x="1367" y="250"/>
                </a:cubicBezTo>
                <a:cubicBezTo>
                  <a:pt x="1363" y="242"/>
                  <a:pt x="1357" y="241"/>
                  <a:pt x="1349" y="237"/>
                </a:cubicBezTo>
                <a:moveTo>
                  <a:pt x="1380" y="110"/>
                </a:moveTo>
                <a:cubicBezTo>
                  <a:pt x="1368" y="108"/>
                  <a:pt x="1340" y="112"/>
                  <a:pt x="1338" y="101"/>
                </a:cubicBezTo>
                <a:cubicBezTo>
                  <a:pt x="1336" y="92"/>
                  <a:pt x="1355" y="58"/>
                  <a:pt x="1329" y="58"/>
                </a:cubicBezTo>
                <a:cubicBezTo>
                  <a:pt x="1311" y="58"/>
                  <a:pt x="1282" y="103"/>
                  <a:pt x="1284" y="173"/>
                </a:cubicBezTo>
                <a:cubicBezTo>
                  <a:pt x="1284" y="178"/>
                  <a:pt x="1284" y="184"/>
                  <a:pt x="1285" y="189"/>
                </a:cubicBezTo>
                <a:cubicBezTo>
                  <a:pt x="1319" y="189"/>
                  <a:pt x="1319" y="189"/>
                  <a:pt x="1319" y="189"/>
                </a:cubicBezTo>
                <a:cubicBezTo>
                  <a:pt x="1316" y="168"/>
                  <a:pt x="1320" y="146"/>
                  <a:pt x="1332" y="137"/>
                </a:cubicBezTo>
                <a:cubicBezTo>
                  <a:pt x="1342" y="130"/>
                  <a:pt x="1358" y="138"/>
                  <a:pt x="1376" y="138"/>
                </a:cubicBezTo>
                <a:cubicBezTo>
                  <a:pt x="1393" y="139"/>
                  <a:pt x="1399" y="113"/>
                  <a:pt x="1380" y="110"/>
                </a:cubicBezTo>
                <a:moveTo>
                  <a:pt x="1330" y="268"/>
                </a:moveTo>
                <a:cubicBezTo>
                  <a:pt x="1355" y="275"/>
                  <a:pt x="1366" y="268"/>
                  <a:pt x="1368" y="259"/>
                </a:cubicBezTo>
                <a:cubicBezTo>
                  <a:pt x="1312" y="259"/>
                  <a:pt x="1312" y="259"/>
                  <a:pt x="1312" y="259"/>
                </a:cubicBezTo>
                <a:cubicBezTo>
                  <a:pt x="1317" y="263"/>
                  <a:pt x="1323" y="266"/>
                  <a:pt x="1330" y="268"/>
                </a:cubicBezTo>
                <a:moveTo>
                  <a:pt x="1319" y="192"/>
                </a:moveTo>
                <a:cubicBezTo>
                  <a:pt x="1285" y="192"/>
                  <a:pt x="1285" y="192"/>
                  <a:pt x="1285" y="192"/>
                </a:cubicBezTo>
                <a:cubicBezTo>
                  <a:pt x="1286" y="198"/>
                  <a:pt x="1286" y="204"/>
                  <a:pt x="1287" y="209"/>
                </a:cubicBezTo>
                <a:cubicBezTo>
                  <a:pt x="1324" y="209"/>
                  <a:pt x="1324" y="209"/>
                  <a:pt x="1324" y="209"/>
                </a:cubicBezTo>
                <a:cubicBezTo>
                  <a:pt x="1322" y="204"/>
                  <a:pt x="1320" y="198"/>
                  <a:pt x="1319" y="192"/>
                </a:cubicBezTo>
                <a:moveTo>
                  <a:pt x="1411" y="204"/>
                </a:moveTo>
                <a:cubicBezTo>
                  <a:pt x="1420" y="197"/>
                  <a:pt x="1433" y="204"/>
                  <a:pt x="1452" y="200"/>
                </a:cubicBezTo>
                <a:cubicBezTo>
                  <a:pt x="1460" y="199"/>
                  <a:pt x="1466" y="196"/>
                  <a:pt x="1472" y="192"/>
                </a:cubicBezTo>
                <a:cubicBezTo>
                  <a:pt x="1375" y="192"/>
                  <a:pt x="1375" y="192"/>
                  <a:pt x="1375" y="192"/>
                </a:cubicBezTo>
                <a:cubicBezTo>
                  <a:pt x="1374" y="198"/>
                  <a:pt x="1374" y="204"/>
                  <a:pt x="1374" y="209"/>
                </a:cubicBezTo>
                <a:cubicBezTo>
                  <a:pt x="1406" y="209"/>
                  <a:pt x="1406" y="209"/>
                  <a:pt x="1406" y="209"/>
                </a:cubicBezTo>
                <a:cubicBezTo>
                  <a:pt x="1407" y="207"/>
                  <a:pt x="1409" y="205"/>
                  <a:pt x="1411" y="204"/>
                </a:cubicBezTo>
                <a:moveTo>
                  <a:pt x="1487" y="178"/>
                </a:moveTo>
                <a:cubicBezTo>
                  <a:pt x="1510" y="150"/>
                  <a:pt x="1482" y="112"/>
                  <a:pt x="1450" y="115"/>
                </a:cubicBezTo>
                <a:cubicBezTo>
                  <a:pt x="1410" y="119"/>
                  <a:pt x="1382" y="153"/>
                  <a:pt x="1375" y="189"/>
                </a:cubicBezTo>
                <a:cubicBezTo>
                  <a:pt x="1476" y="189"/>
                  <a:pt x="1476" y="189"/>
                  <a:pt x="1476" y="189"/>
                </a:cubicBezTo>
                <a:cubicBezTo>
                  <a:pt x="1480" y="186"/>
                  <a:pt x="1483" y="182"/>
                  <a:pt x="1487" y="178"/>
                </a:cubicBezTo>
                <a:moveTo>
                  <a:pt x="1447" y="177"/>
                </a:moveTo>
                <a:cubicBezTo>
                  <a:pt x="1434" y="183"/>
                  <a:pt x="1412" y="185"/>
                  <a:pt x="1410" y="173"/>
                </a:cubicBezTo>
                <a:cubicBezTo>
                  <a:pt x="1407" y="154"/>
                  <a:pt x="1463" y="136"/>
                  <a:pt x="1466" y="154"/>
                </a:cubicBezTo>
                <a:cubicBezTo>
                  <a:pt x="1468" y="162"/>
                  <a:pt x="1459" y="173"/>
                  <a:pt x="1447" y="177"/>
                </a:cubicBezTo>
                <a:moveTo>
                  <a:pt x="1404" y="215"/>
                </a:moveTo>
                <a:cubicBezTo>
                  <a:pt x="1374" y="215"/>
                  <a:pt x="1374" y="215"/>
                  <a:pt x="1374" y="215"/>
                </a:cubicBezTo>
                <a:cubicBezTo>
                  <a:pt x="1375" y="220"/>
                  <a:pt x="1376" y="225"/>
                  <a:pt x="1377" y="230"/>
                </a:cubicBezTo>
                <a:cubicBezTo>
                  <a:pt x="1407" y="230"/>
                  <a:pt x="1407" y="230"/>
                  <a:pt x="1407" y="230"/>
                </a:cubicBezTo>
                <a:cubicBezTo>
                  <a:pt x="1404" y="225"/>
                  <a:pt x="1403" y="220"/>
                  <a:pt x="1404" y="215"/>
                </a:cubicBezTo>
                <a:moveTo>
                  <a:pt x="1450" y="272"/>
                </a:moveTo>
                <a:cubicBezTo>
                  <a:pt x="1456" y="271"/>
                  <a:pt x="1469" y="266"/>
                  <a:pt x="1480" y="259"/>
                </a:cubicBezTo>
                <a:cubicBezTo>
                  <a:pt x="1397" y="259"/>
                  <a:pt x="1397" y="259"/>
                  <a:pt x="1397" y="259"/>
                </a:cubicBezTo>
                <a:cubicBezTo>
                  <a:pt x="1412" y="271"/>
                  <a:pt x="1433" y="276"/>
                  <a:pt x="1450" y="272"/>
                </a:cubicBezTo>
                <a:moveTo>
                  <a:pt x="1477" y="220"/>
                </a:moveTo>
                <a:cubicBezTo>
                  <a:pt x="1472" y="222"/>
                  <a:pt x="1468" y="226"/>
                  <a:pt x="1463" y="230"/>
                </a:cubicBezTo>
                <a:cubicBezTo>
                  <a:pt x="1498" y="230"/>
                  <a:pt x="1498" y="230"/>
                  <a:pt x="1498" y="230"/>
                </a:cubicBezTo>
                <a:cubicBezTo>
                  <a:pt x="1494" y="220"/>
                  <a:pt x="1486" y="217"/>
                  <a:pt x="1477" y="220"/>
                </a:cubicBezTo>
                <a:moveTo>
                  <a:pt x="1452" y="237"/>
                </a:moveTo>
                <a:cubicBezTo>
                  <a:pt x="1449" y="238"/>
                  <a:pt x="1446" y="239"/>
                  <a:pt x="1442" y="239"/>
                </a:cubicBezTo>
                <a:cubicBezTo>
                  <a:pt x="1434" y="240"/>
                  <a:pt x="1424" y="240"/>
                  <a:pt x="1416" y="237"/>
                </a:cubicBezTo>
                <a:cubicBezTo>
                  <a:pt x="1380" y="237"/>
                  <a:pt x="1380" y="237"/>
                  <a:pt x="1380" y="237"/>
                </a:cubicBezTo>
                <a:cubicBezTo>
                  <a:pt x="1382" y="242"/>
                  <a:pt x="1385" y="246"/>
                  <a:pt x="1388" y="250"/>
                </a:cubicBezTo>
                <a:cubicBezTo>
                  <a:pt x="1492" y="250"/>
                  <a:pt x="1492" y="250"/>
                  <a:pt x="1492" y="250"/>
                </a:cubicBezTo>
                <a:cubicBezTo>
                  <a:pt x="1496" y="246"/>
                  <a:pt x="1499" y="242"/>
                  <a:pt x="1499" y="237"/>
                </a:cubicBezTo>
                <a:lnTo>
                  <a:pt x="1452" y="237"/>
                </a:lnTo>
                <a:close/>
                <a:moveTo>
                  <a:pt x="1508" y="124"/>
                </a:moveTo>
                <a:cubicBezTo>
                  <a:pt x="1506" y="134"/>
                  <a:pt x="1507" y="163"/>
                  <a:pt x="1512" y="189"/>
                </a:cubicBezTo>
                <a:cubicBezTo>
                  <a:pt x="1555" y="189"/>
                  <a:pt x="1555" y="189"/>
                  <a:pt x="1555" y="189"/>
                </a:cubicBezTo>
                <a:cubicBezTo>
                  <a:pt x="1549" y="172"/>
                  <a:pt x="1538" y="160"/>
                  <a:pt x="1539" y="141"/>
                </a:cubicBezTo>
                <a:cubicBezTo>
                  <a:pt x="1542" y="73"/>
                  <a:pt x="1608" y="154"/>
                  <a:pt x="1613" y="109"/>
                </a:cubicBezTo>
                <a:cubicBezTo>
                  <a:pt x="1619" y="61"/>
                  <a:pt x="1518" y="71"/>
                  <a:pt x="1508" y="124"/>
                </a:cubicBezTo>
                <a:moveTo>
                  <a:pt x="1539" y="235"/>
                </a:moveTo>
                <a:cubicBezTo>
                  <a:pt x="1555" y="236"/>
                  <a:pt x="1558" y="227"/>
                  <a:pt x="1559" y="215"/>
                </a:cubicBezTo>
                <a:cubicBezTo>
                  <a:pt x="1519" y="215"/>
                  <a:pt x="1519" y="215"/>
                  <a:pt x="1519" y="215"/>
                </a:cubicBezTo>
                <a:cubicBezTo>
                  <a:pt x="1524" y="227"/>
                  <a:pt x="1530" y="235"/>
                  <a:pt x="1539" y="235"/>
                </a:cubicBezTo>
                <a:moveTo>
                  <a:pt x="1558" y="205"/>
                </a:moveTo>
                <a:cubicBezTo>
                  <a:pt x="1558" y="200"/>
                  <a:pt x="1557" y="196"/>
                  <a:pt x="1556" y="192"/>
                </a:cubicBezTo>
                <a:cubicBezTo>
                  <a:pt x="1512" y="192"/>
                  <a:pt x="1512" y="192"/>
                  <a:pt x="1512" y="192"/>
                </a:cubicBezTo>
                <a:cubicBezTo>
                  <a:pt x="1513" y="198"/>
                  <a:pt x="1515" y="204"/>
                  <a:pt x="1517" y="209"/>
                </a:cubicBezTo>
                <a:cubicBezTo>
                  <a:pt x="1558" y="209"/>
                  <a:pt x="1558" y="209"/>
                  <a:pt x="1558" y="209"/>
                </a:cubicBezTo>
                <a:cubicBezTo>
                  <a:pt x="1558" y="208"/>
                  <a:pt x="1558" y="206"/>
                  <a:pt x="1558" y="205"/>
                </a:cubicBezTo>
                <a:moveTo>
                  <a:pt x="1591" y="209"/>
                </a:moveTo>
                <a:cubicBezTo>
                  <a:pt x="1672" y="209"/>
                  <a:pt x="1672" y="209"/>
                  <a:pt x="1672" y="209"/>
                </a:cubicBezTo>
                <a:cubicBezTo>
                  <a:pt x="1675" y="203"/>
                  <a:pt x="1678" y="197"/>
                  <a:pt x="1681" y="192"/>
                </a:cubicBezTo>
                <a:cubicBezTo>
                  <a:pt x="1585" y="192"/>
                  <a:pt x="1585" y="192"/>
                  <a:pt x="1585" y="192"/>
                </a:cubicBezTo>
                <a:cubicBezTo>
                  <a:pt x="1586" y="198"/>
                  <a:pt x="1589" y="204"/>
                  <a:pt x="1591" y="209"/>
                </a:cubicBezTo>
                <a:moveTo>
                  <a:pt x="1603" y="230"/>
                </a:moveTo>
                <a:cubicBezTo>
                  <a:pt x="1659" y="230"/>
                  <a:pt x="1659" y="230"/>
                  <a:pt x="1659" y="230"/>
                </a:cubicBezTo>
                <a:cubicBezTo>
                  <a:pt x="1663" y="225"/>
                  <a:pt x="1666" y="220"/>
                  <a:pt x="1669" y="215"/>
                </a:cubicBezTo>
                <a:cubicBezTo>
                  <a:pt x="1594" y="215"/>
                  <a:pt x="1594" y="215"/>
                  <a:pt x="1594" y="215"/>
                </a:cubicBezTo>
                <a:cubicBezTo>
                  <a:pt x="1597" y="220"/>
                  <a:pt x="1600" y="225"/>
                  <a:pt x="1603" y="230"/>
                </a:cubicBezTo>
                <a:moveTo>
                  <a:pt x="1771" y="100"/>
                </a:moveTo>
                <a:cubicBezTo>
                  <a:pt x="1749" y="122"/>
                  <a:pt x="1773" y="183"/>
                  <a:pt x="1740" y="185"/>
                </a:cubicBezTo>
                <a:cubicBezTo>
                  <a:pt x="1720" y="187"/>
                  <a:pt x="1719" y="138"/>
                  <a:pt x="1698" y="133"/>
                </a:cubicBezTo>
                <a:cubicBezTo>
                  <a:pt x="1668" y="126"/>
                  <a:pt x="1661" y="182"/>
                  <a:pt x="1643" y="189"/>
                </a:cubicBezTo>
                <a:cubicBezTo>
                  <a:pt x="1683" y="189"/>
                  <a:pt x="1683" y="189"/>
                  <a:pt x="1683" y="189"/>
                </a:cubicBezTo>
                <a:cubicBezTo>
                  <a:pt x="1686" y="184"/>
                  <a:pt x="1689" y="181"/>
                  <a:pt x="1692" y="181"/>
                </a:cubicBezTo>
                <a:cubicBezTo>
                  <a:pt x="1696" y="180"/>
                  <a:pt x="1698" y="184"/>
                  <a:pt x="1699" y="189"/>
                </a:cubicBezTo>
                <a:cubicBezTo>
                  <a:pt x="1782" y="189"/>
                  <a:pt x="1782" y="189"/>
                  <a:pt x="1782" y="189"/>
                </a:cubicBezTo>
                <a:cubicBezTo>
                  <a:pt x="1788" y="170"/>
                  <a:pt x="1793" y="150"/>
                  <a:pt x="1801" y="135"/>
                </a:cubicBezTo>
                <a:cubicBezTo>
                  <a:pt x="1818" y="101"/>
                  <a:pt x="1793" y="78"/>
                  <a:pt x="1771" y="100"/>
                </a:cubicBezTo>
                <a:moveTo>
                  <a:pt x="1710" y="230"/>
                </a:moveTo>
                <a:cubicBezTo>
                  <a:pt x="1769" y="230"/>
                  <a:pt x="1769" y="230"/>
                  <a:pt x="1769" y="230"/>
                </a:cubicBezTo>
                <a:cubicBezTo>
                  <a:pt x="1771" y="225"/>
                  <a:pt x="1773" y="220"/>
                  <a:pt x="1775" y="215"/>
                </a:cubicBezTo>
                <a:cubicBezTo>
                  <a:pt x="1705" y="215"/>
                  <a:pt x="1705" y="215"/>
                  <a:pt x="1705" y="215"/>
                </a:cubicBezTo>
                <a:cubicBezTo>
                  <a:pt x="1706" y="220"/>
                  <a:pt x="1708" y="225"/>
                  <a:pt x="1710" y="230"/>
                </a:cubicBezTo>
                <a:moveTo>
                  <a:pt x="1743" y="253"/>
                </a:moveTo>
                <a:cubicBezTo>
                  <a:pt x="1752" y="253"/>
                  <a:pt x="1759" y="247"/>
                  <a:pt x="1765" y="237"/>
                </a:cubicBezTo>
                <a:cubicBezTo>
                  <a:pt x="1714" y="237"/>
                  <a:pt x="1714" y="237"/>
                  <a:pt x="1714" y="237"/>
                </a:cubicBezTo>
                <a:cubicBezTo>
                  <a:pt x="1720" y="246"/>
                  <a:pt x="1729" y="253"/>
                  <a:pt x="1743" y="253"/>
                </a:cubicBezTo>
                <a:moveTo>
                  <a:pt x="1625" y="246"/>
                </a:moveTo>
                <a:cubicBezTo>
                  <a:pt x="1636" y="248"/>
                  <a:pt x="1645" y="244"/>
                  <a:pt x="1652" y="237"/>
                </a:cubicBezTo>
                <a:cubicBezTo>
                  <a:pt x="1609" y="237"/>
                  <a:pt x="1609" y="237"/>
                  <a:pt x="1609" y="237"/>
                </a:cubicBezTo>
                <a:cubicBezTo>
                  <a:pt x="1614" y="242"/>
                  <a:pt x="1620" y="246"/>
                  <a:pt x="1625" y="246"/>
                </a:cubicBezTo>
                <a:moveTo>
                  <a:pt x="1704" y="209"/>
                </a:moveTo>
                <a:cubicBezTo>
                  <a:pt x="1776" y="209"/>
                  <a:pt x="1776" y="209"/>
                  <a:pt x="1776" y="209"/>
                </a:cubicBezTo>
                <a:cubicBezTo>
                  <a:pt x="1778" y="204"/>
                  <a:pt x="1780" y="198"/>
                  <a:pt x="1781" y="192"/>
                </a:cubicBezTo>
                <a:cubicBezTo>
                  <a:pt x="1700" y="192"/>
                  <a:pt x="1700" y="192"/>
                  <a:pt x="1700" y="192"/>
                </a:cubicBezTo>
                <a:cubicBezTo>
                  <a:pt x="1701" y="197"/>
                  <a:pt x="1703" y="203"/>
                  <a:pt x="1704" y="209"/>
                </a:cubicBezTo>
                <a:moveTo>
                  <a:pt x="1591" y="138"/>
                </a:moveTo>
                <a:cubicBezTo>
                  <a:pt x="1577" y="143"/>
                  <a:pt x="1577" y="165"/>
                  <a:pt x="1584" y="189"/>
                </a:cubicBezTo>
                <a:cubicBezTo>
                  <a:pt x="1634" y="189"/>
                  <a:pt x="1634" y="189"/>
                  <a:pt x="1634" y="189"/>
                </a:cubicBezTo>
                <a:cubicBezTo>
                  <a:pt x="1611" y="182"/>
                  <a:pt x="1630" y="127"/>
                  <a:pt x="1591" y="138"/>
                </a:cubicBezTo>
                <a:moveTo>
                  <a:pt x="1791" y="271"/>
                </a:moveTo>
                <a:cubicBezTo>
                  <a:pt x="1846" y="271"/>
                  <a:pt x="1846" y="271"/>
                  <a:pt x="1846" y="271"/>
                </a:cubicBezTo>
                <a:cubicBezTo>
                  <a:pt x="1849" y="267"/>
                  <a:pt x="1852" y="263"/>
                  <a:pt x="1855" y="259"/>
                </a:cubicBezTo>
                <a:cubicBezTo>
                  <a:pt x="1788" y="259"/>
                  <a:pt x="1788" y="259"/>
                  <a:pt x="1788" y="259"/>
                </a:cubicBezTo>
                <a:cubicBezTo>
                  <a:pt x="1789" y="263"/>
                  <a:pt x="1789" y="267"/>
                  <a:pt x="1791" y="271"/>
                </a:cubicBezTo>
                <a:moveTo>
                  <a:pt x="1921" y="250"/>
                </a:moveTo>
                <a:cubicBezTo>
                  <a:pt x="1918" y="245"/>
                  <a:pt x="1915" y="240"/>
                  <a:pt x="1913" y="237"/>
                </a:cubicBezTo>
                <a:cubicBezTo>
                  <a:pt x="1869" y="237"/>
                  <a:pt x="1869" y="237"/>
                  <a:pt x="1869" y="237"/>
                </a:cubicBezTo>
                <a:cubicBezTo>
                  <a:pt x="1872" y="242"/>
                  <a:pt x="1873" y="247"/>
                  <a:pt x="1875" y="250"/>
                </a:cubicBezTo>
                <a:cubicBezTo>
                  <a:pt x="1921" y="250"/>
                  <a:pt x="1921" y="250"/>
                  <a:pt x="1921" y="250"/>
                </a:cubicBezTo>
                <a:cubicBezTo>
                  <a:pt x="1921" y="250"/>
                  <a:pt x="1921" y="250"/>
                  <a:pt x="1921" y="250"/>
                </a:cubicBezTo>
                <a:moveTo>
                  <a:pt x="1845" y="230"/>
                </a:moveTo>
                <a:cubicBezTo>
                  <a:pt x="1908" y="230"/>
                  <a:pt x="1908" y="230"/>
                  <a:pt x="1908" y="230"/>
                </a:cubicBezTo>
                <a:cubicBezTo>
                  <a:pt x="1906" y="227"/>
                  <a:pt x="1905" y="225"/>
                  <a:pt x="1904" y="223"/>
                </a:cubicBezTo>
                <a:cubicBezTo>
                  <a:pt x="1903" y="220"/>
                  <a:pt x="1902" y="217"/>
                  <a:pt x="1901" y="215"/>
                </a:cubicBezTo>
                <a:cubicBezTo>
                  <a:pt x="1853" y="215"/>
                  <a:pt x="1853" y="215"/>
                  <a:pt x="1853" y="215"/>
                </a:cubicBezTo>
                <a:cubicBezTo>
                  <a:pt x="1851" y="220"/>
                  <a:pt x="1848" y="225"/>
                  <a:pt x="1845" y="230"/>
                </a:cubicBezTo>
                <a:moveTo>
                  <a:pt x="1863" y="182"/>
                </a:moveTo>
                <a:cubicBezTo>
                  <a:pt x="1863" y="184"/>
                  <a:pt x="1863" y="186"/>
                  <a:pt x="1863" y="189"/>
                </a:cubicBezTo>
                <a:cubicBezTo>
                  <a:pt x="1899" y="189"/>
                  <a:pt x="1899" y="189"/>
                  <a:pt x="1899" y="189"/>
                </a:cubicBezTo>
                <a:cubicBezTo>
                  <a:pt x="1899" y="173"/>
                  <a:pt x="1901" y="159"/>
                  <a:pt x="1890" y="153"/>
                </a:cubicBezTo>
                <a:cubicBezTo>
                  <a:pt x="1852" y="131"/>
                  <a:pt x="1821" y="155"/>
                  <a:pt x="1803" y="189"/>
                </a:cubicBezTo>
                <a:cubicBezTo>
                  <a:pt x="1831" y="189"/>
                  <a:pt x="1831" y="189"/>
                  <a:pt x="1831" y="189"/>
                </a:cubicBezTo>
                <a:cubicBezTo>
                  <a:pt x="1839" y="177"/>
                  <a:pt x="1850" y="170"/>
                  <a:pt x="1863" y="182"/>
                </a:cubicBezTo>
                <a:moveTo>
                  <a:pt x="1829" y="192"/>
                </a:moveTo>
                <a:cubicBezTo>
                  <a:pt x="1802" y="192"/>
                  <a:pt x="1802" y="192"/>
                  <a:pt x="1802" y="192"/>
                </a:cubicBezTo>
                <a:cubicBezTo>
                  <a:pt x="1799" y="198"/>
                  <a:pt x="1797" y="204"/>
                  <a:pt x="1795" y="209"/>
                </a:cubicBezTo>
                <a:cubicBezTo>
                  <a:pt x="1822" y="209"/>
                  <a:pt x="1822" y="209"/>
                  <a:pt x="1822" y="209"/>
                </a:cubicBezTo>
                <a:cubicBezTo>
                  <a:pt x="1824" y="203"/>
                  <a:pt x="1826" y="197"/>
                  <a:pt x="1829" y="192"/>
                </a:cubicBezTo>
                <a:moveTo>
                  <a:pt x="1862" y="192"/>
                </a:moveTo>
                <a:cubicBezTo>
                  <a:pt x="1861" y="197"/>
                  <a:pt x="1859" y="203"/>
                  <a:pt x="1856" y="209"/>
                </a:cubicBezTo>
                <a:cubicBezTo>
                  <a:pt x="1900" y="209"/>
                  <a:pt x="1900" y="209"/>
                  <a:pt x="1900" y="209"/>
                </a:cubicBezTo>
                <a:cubicBezTo>
                  <a:pt x="1899" y="204"/>
                  <a:pt x="1899" y="198"/>
                  <a:pt x="1899" y="192"/>
                </a:cubicBezTo>
                <a:lnTo>
                  <a:pt x="1862" y="192"/>
                </a:lnTo>
                <a:close/>
                <a:moveTo>
                  <a:pt x="1820" y="215"/>
                </a:moveTo>
                <a:cubicBezTo>
                  <a:pt x="1793" y="215"/>
                  <a:pt x="1793" y="215"/>
                  <a:pt x="1793" y="215"/>
                </a:cubicBezTo>
                <a:cubicBezTo>
                  <a:pt x="1791" y="220"/>
                  <a:pt x="1790" y="225"/>
                  <a:pt x="1789" y="230"/>
                </a:cubicBezTo>
                <a:cubicBezTo>
                  <a:pt x="1817" y="230"/>
                  <a:pt x="1817" y="230"/>
                  <a:pt x="1817" y="230"/>
                </a:cubicBezTo>
                <a:cubicBezTo>
                  <a:pt x="1818" y="225"/>
                  <a:pt x="1819" y="220"/>
                  <a:pt x="1820" y="215"/>
                </a:cubicBezTo>
                <a:moveTo>
                  <a:pt x="1813" y="288"/>
                </a:moveTo>
                <a:cubicBezTo>
                  <a:pt x="1820" y="288"/>
                  <a:pt x="1827" y="286"/>
                  <a:pt x="1833" y="282"/>
                </a:cubicBezTo>
                <a:cubicBezTo>
                  <a:pt x="1797" y="282"/>
                  <a:pt x="1797" y="282"/>
                  <a:pt x="1797" y="282"/>
                </a:cubicBezTo>
                <a:cubicBezTo>
                  <a:pt x="1801" y="286"/>
                  <a:pt x="1806" y="288"/>
                  <a:pt x="1813" y="288"/>
                </a:cubicBezTo>
                <a:moveTo>
                  <a:pt x="1817" y="239"/>
                </a:moveTo>
                <a:cubicBezTo>
                  <a:pt x="1817" y="239"/>
                  <a:pt x="1817" y="238"/>
                  <a:pt x="1817" y="237"/>
                </a:cubicBezTo>
                <a:cubicBezTo>
                  <a:pt x="1788" y="237"/>
                  <a:pt x="1788" y="237"/>
                  <a:pt x="1788" y="237"/>
                </a:cubicBezTo>
                <a:cubicBezTo>
                  <a:pt x="1788" y="242"/>
                  <a:pt x="1787" y="246"/>
                  <a:pt x="1787" y="250"/>
                </a:cubicBezTo>
                <a:cubicBezTo>
                  <a:pt x="1861" y="250"/>
                  <a:pt x="1861" y="250"/>
                  <a:pt x="1861" y="250"/>
                </a:cubicBezTo>
                <a:cubicBezTo>
                  <a:pt x="1863" y="245"/>
                  <a:pt x="1866" y="241"/>
                  <a:pt x="1867" y="237"/>
                </a:cubicBezTo>
                <a:cubicBezTo>
                  <a:pt x="1839" y="237"/>
                  <a:pt x="1839" y="237"/>
                  <a:pt x="1839" y="237"/>
                </a:cubicBezTo>
                <a:cubicBezTo>
                  <a:pt x="1830" y="250"/>
                  <a:pt x="1820" y="255"/>
                  <a:pt x="1817" y="239"/>
                </a:cubicBezTo>
                <a:moveTo>
                  <a:pt x="1882" y="259"/>
                </a:moveTo>
                <a:cubicBezTo>
                  <a:pt x="1888" y="267"/>
                  <a:pt x="1896" y="269"/>
                  <a:pt x="1907" y="269"/>
                </a:cubicBezTo>
                <a:cubicBezTo>
                  <a:pt x="1914" y="269"/>
                  <a:pt x="1920" y="265"/>
                  <a:pt x="1922" y="259"/>
                </a:cubicBezTo>
                <a:lnTo>
                  <a:pt x="1882" y="259"/>
                </a:lnTo>
                <a:close/>
                <a:moveTo>
                  <a:pt x="1976" y="291"/>
                </a:moveTo>
                <a:cubicBezTo>
                  <a:pt x="2013" y="291"/>
                  <a:pt x="2013" y="291"/>
                  <a:pt x="2013" y="291"/>
                </a:cubicBezTo>
                <a:cubicBezTo>
                  <a:pt x="2014" y="288"/>
                  <a:pt x="2016" y="285"/>
                  <a:pt x="2018" y="282"/>
                </a:cubicBezTo>
                <a:cubicBezTo>
                  <a:pt x="1985" y="282"/>
                  <a:pt x="1985" y="282"/>
                  <a:pt x="1985" y="282"/>
                </a:cubicBezTo>
                <a:cubicBezTo>
                  <a:pt x="1982" y="285"/>
                  <a:pt x="1979" y="288"/>
                  <a:pt x="1976" y="291"/>
                </a:cubicBezTo>
                <a:moveTo>
                  <a:pt x="1861" y="308"/>
                </a:moveTo>
                <a:cubicBezTo>
                  <a:pt x="1851" y="307"/>
                  <a:pt x="1845" y="311"/>
                  <a:pt x="1843" y="316"/>
                </a:cubicBezTo>
                <a:cubicBezTo>
                  <a:pt x="1991" y="316"/>
                  <a:pt x="1991" y="316"/>
                  <a:pt x="1991" y="316"/>
                </a:cubicBezTo>
                <a:cubicBezTo>
                  <a:pt x="1995" y="312"/>
                  <a:pt x="1999" y="308"/>
                  <a:pt x="2003" y="304"/>
                </a:cubicBezTo>
                <a:cubicBezTo>
                  <a:pt x="1954" y="304"/>
                  <a:pt x="1954" y="304"/>
                  <a:pt x="1954" y="304"/>
                </a:cubicBezTo>
                <a:cubicBezTo>
                  <a:pt x="1920" y="318"/>
                  <a:pt x="1878" y="311"/>
                  <a:pt x="1861" y="308"/>
                </a:cubicBezTo>
                <a:moveTo>
                  <a:pt x="2013" y="162"/>
                </a:moveTo>
                <a:cubicBezTo>
                  <a:pt x="2010" y="167"/>
                  <a:pt x="2006" y="178"/>
                  <a:pt x="2000" y="189"/>
                </a:cubicBezTo>
                <a:cubicBezTo>
                  <a:pt x="2045" y="189"/>
                  <a:pt x="2045" y="189"/>
                  <a:pt x="2045" y="189"/>
                </a:cubicBezTo>
                <a:cubicBezTo>
                  <a:pt x="2045" y="185"/>
                  <a:pt x="2046" y="180"/>
                  <a:pt x="2046" y="176"/>
                </a:cubicBezTo>
                <a:cubicBezTo>
                  <a:pt x="2050" y="145"/>
                  <a:pt x="2022" y="146"/>
                  <a:pt x="2013" y="162"/>
                </a:cubicBezTo>
                <a:moveTo>
                  <a:pt x="1993" y="271"/>
                </a:moveTo>
                <a:cubicBezTo>
                  <a:pt x="2024" y="271"/>
                  <a:pt x="2024" y="271"/>
                  <a:pt x="2024" y="271"/>
                </a:cubicBezTo>
                <a:cubicBezTo>
                  <a:pt x="2025" y="267"/>
                  <a:pt x="2027" y="263"/>
                  <a:pt x="2028" y="259"/>
                </a:cubicBezTo>
                <a:cubicBezTo>
                  <a:pt x="1998" y="259"/>
                  <a:pt x="1998" y="259"/>
                  <a:pt x="1998" y="259"/>
                </a:cubicBezTo>
                <a:cubicBezTo>
                  <a:pt x="1996" y="263"/>
                  <a:pt x="1995" y="267"/>
                  <a:pt x="1993" y="271"/>
                </a:cubicBezTo>
                <a:moveTo>
                  <a:pt x="1988" y="259"/>
                </a:moveTo>
                <a:cubicBezTo>
                  <a:pt x="1950" y="259"/>
                  <a:pt x="1950" y="259"/>
                  <a:pt x="1950" y="259"/>
                </a:cubicBezTo>
                <a:cubicBezTo>
                  <a:pt x="1964" y="271"/>
                  <a:pt x="1976" y="269"/>
                  <a:pt x="1988" y="259"/>
                </a:cubicBezTo>
                <a:moveTo>
                  <a:pt x="1926" y="192"/>
                </a:moveTo>
                <a:cubicBezTo>
                  <a:pt x="1926" y="198"/>
                  <a:pt x="1926" y="204"/>
                  <a:pt x="1927" y="209"/>
                </a:cubicBezTo>
                <a:cubicBezTo>
                  <a:pt x="1964" y="209"/>
                  <a:pt x="1964" y="209"/>
                  <a:pt x="1964" y="209"/>
                </a:cubicBezTo>
                <a:cubicBezTo>
                  <a:pt x="1962" y="205"/>
                  <a:pt x="1961" y="199"/>
                  <a:pt x="1961" y="192"/>
                </a:cubicBezTo>
                <a:lnTo>
                  <a:pt x="1926" y="192"/>
                </a:lnTo>
                <a:close/>
                <a:moveTo>
                  <a:pt x="1940" y="249"/>
                </a:moveTo>
                <a:cubicBezTo>
                  <a:pt x="1941" y="249"/>
                  <a:pt x="1941" y="250"/>
                  <a:pt x="1941" y="250"/>
                </a:cubicBezTo>
                <a:cubicBezTo>
                  <a:pt x="1997" y="250"/>
                  <a:pt x="1997" y="250"/>
                  <a:pt x="1997" y="250"/>
                </a:cubicBezTo>
                <a:cubicBezTo>
                  <a:pt x="1999" y="247"/>
                  <a:pt x="2002" y="244"/>
                  <a:pt x="2004" y="241"/>
                </a:cubicBezTo>
                <a:cubicBezTo>
                  <a:pt x="2003" y="244"/>
                  <a:pt x="2002" y="247"/>
                  <a:pt x="2001" y="250"/>
                </a:cubicBezTo>
                <a:cubicBezTo>
                  <a:pt x="2032" y="250"/>
                  <a:pt x="2032" y="250"/>
                  <a:pt x="2032" y="250"/>
                </a:cubicBezTo>
                <a:cubicBezTo>
                  <a:pt x="2033" y="246"/>
                  <a:pt x="2034" y="241"/>
                  <a:pt x="2036" y="237"/>
                </a:cubicBezTo>
                <a:cubicBezTo>
                  <a:pt x="1934" y="237"/>
                  <a:pt x="1934" y="237"/>
                  <a:pt x="1934" y="237"/>
                </a:cubicBezTo>
                <a:cubicBezTo>
                  <a:pt x="1936" y="241"/>
                  <a:pt x="1938" y="245"/>
                  <a:pt x="1940" y="249"/>
                </a:cubicBezTo>
                <a:moveTo>
                  <a:pt x="1925" y="189"/>
                </a:moveTo>
                <a:cubicBezTo>
                  <a:pt x="1961" y="189"/>
                  <a:pt x="1961" y="189"/>
                  <a:pt x="1961" y="189"/>
                </a:cubicBezTo>
                <a:cubicBezTo>
                  <a:pt x="1962" y="172"/>
                  <a:pt x="1963" y="152"/>
                  <a:pt x="1952" y="143"/>
                </a:cubicBezTo>
                <a:cubicBezTo>
                  <a:pt x="1931" y="128"/>
                  <a:pt x="1924" y="154"/>
                  <a:pt x="1925" y="176"/>
                </a:cubicBezTo>
                <a:cubicBezTo>
                  <a:pt x="1925" y="180"/>
                  <a:pt x="1925" y="184"/>
                  <a:pt x="1925" y="189"/>
                </a:cubicBezTo>
                <a:moveTo>
                  <a:pt x="1860" y="336"/>
                </a:moveTo>
                <a:cubicBezTo>
                  <a:pt x="1910" y="348"/>
                  <a:pt x="1946" y="344"/>
                  <a:pt x="1972" y="329"/>
                </a:cubicBezTo>
                <a:cubicBezTo>
                  <a:pt x="1847" y="329"/>
                  <a:pt x="1847" y="329"/>
                  <a:pt x="1847" y="329"/>
                </a:cubicBezTo>
                <a:cubicBezTo>
                  <a:pt x="1850" y="332"/>
                  <a:pt x="1854" y="334"/>
                  <a:pt x="1860" y="336"/>
                </a:cubicBezTo>
                <a:moveTo>
                  <a:pt x="1986" y="209"/>
                </a:moveTo>
                <a:cubicBezTo>
                  <a:pt x="2042" y="209"/>
                  <a:pt x="2042" y="209"/>
                  <a:pt x="2042" y="209"/>
                </a:cubicBezTo>
                <a:cubicBezTo>
                  <a:pt x="2043" y="204"/>
                  <a:pt x="2044" y="198"/>
                  <a:pt x="2044" y="192"/>
                </a:cubicBezTo>
                <a:cubicBezTo>
                  <a:pt x="1999" y="192"/>
                  <a:pt x="1999" y="192"/>
                  <a:pt x="1999" y="192"/>
                </a:cubicBezTo>
                <a:cubicBezTo>
                  <a:pt x="1995" y="199"/>
                  <a:pt x="1991" y="205"/>
                  <a:pt x="1986" y="209"/>
                </a:cubicBezTo>
                <a:moveTo>
                  <a:pt x="1971" y="215"/>
                </a:moveTo>
                <a:cubicBezTo>
                  <a:pt x="1928" y="215"/>
                  <a:pt x="1928" y="215"/>
                  <a:pt x="1928" y="215"/>
                </a:cubicBezTo>
                <a:cubicBezTo>
                  <a:pt x="1929" y="220"/>
                  <a:pt x="1930" y="225"/>
                  <a:pt x="1931" y="230"/>
                </a:cubicBezTo>
                <a:cubicBezTo>
                  <a:pt x="2037" y="230"/>
                  <a:pt x="2037" y="230"/>
                  <a:pt x="2037" y="230"/>
                </a:cubicBezTo>
                <a:cubicBezTo>
                  <a:pt x="2039" y="225"/>
                  <a:pt x="2040" y="220"/>
                  <a:pt x="2041" y="215"/>
                </a:cubicBezTo>
                <a:cubicBezTo>
                  <a:pt x="1977" y="215"/>
                  <a:pt x="1977" y="215"/>
                  <a:pt x="1977" y="215"/>
                </a:cubicBezTo>
                <a:cubicBezTo>
                  <a:pt x="1975" y="215"/>
                  <a:pt x="1973" y="215"/>
                  <a:pt x="1971" y="215"/>
                </a:cubicBezTo>
                <a:moveTo>
                  <a:pt x="2130" y="230"/>
                </a:moveTo>
                <a:cubicBezTo>
                  <a:pt x="2130" y="224"/>
                  <a:pt x="2128" y="219"/>
                  <a:pt x="2126" y="215"/>
                </a:cubicBezTo>
                <a:cubicBezTo>
                  <a:pt x="2090" y="215"/>
                  <a:pt x="2090" y="215"/>
                  <a:pt x="2090" y="215"/>
                </a:cubicBezTo>
                <a:cubicBezTo>
                  <a:pt x="2094" y="220"/>
                  <a:pt x="2097" y="225"/>
                  <a:pt x="2098" y="230"/>
                </a:cubicBezTo>
                <a:lnTo>
                  <a:pt x="2130" y="230"/>
                </a:lnTo>
                <a:close/>
                <a:moveTo>
                  <a:pt x="2061" y="294"/>
                </a:moveTo>
                <a:cubicBezTo>
                  <a:pt x="2080" y="300"/>
                  <a:pt x="2100" y="293"/>
                  <a:pt x="2113" y="282"/>
                </a:cubicBezTo>
                <a:cubicBezTo>
                  <a:pt x="2048" y="282"/>
                  <a:pt x="2048" y="282"/>
                  <a:pt x="2048" y="282"/>
                </a:cubicBezTo>
                <a:cubicBezTo>
                  <a:pt x="2049" y="287"/>
                  <a:pt x="2053" y="292"/>
                  <a:pt x="2061" y="294"/>
                </a:cubicBezTo>
                <a:moveTo>
                  <a:pt x="2101" y="237"/>
                </a:moveTo>
                <a:cubicBezTo>
                  <a:pt x="2101" y="241"/>
                  <a:pt x="2101" y="246"/>
                  <a:pt x="2098" y="250"/>
                </a:cubicBezTo>
                <a:cubicBezTo>
                  <a:pt x="2130" y="250"/>
                  <a:pt x="2130" y="250"/>
                  <a:pt x="2130" y="250"/>
                </a:cubicBezTo>
                <a:cubicBezTo>
                  <a:pt x="2131" y="245"/>
                  <a:pt x="2131" y="241"/>
                  <a:pt x="2131" y="237"/>
                </a:cubicBezTo>
                <a:lnTo>
                  <a:pt x="2101" y="237"/>
                </a:lnTo>
                <a:close/>
                <a:moveTo>
                  <a:pt x="2052" y="268"/>
                </a:moveTo>
                <a:cubicBezTo>
                  <a:pt x="2051" y="269"/>
                  <a:pt x="2051" y="270"/>
                  <a:pt x="2050" y="271"/>
                </a:cubicBezTo>
                <a:cubicBezTo>
                  <a:pt x="2123" y="271"/>
                  <a:pt x="2123" y="271"/>
                  <a:pt x="2123" y="271"/>
                </a:cubicBezTo>
                <a:cubicBezTo>
                  <a:pt x="2125" y="267"/>
                  <a:pt x="2127" y="263"/>
                  <a:pt x="2128" y="259"/>
                </a:cubicBezTo>
                <a:cubicBezTo>
                  <a:pt x="2089" y="259"/>
                  <a:pt x="2089" y="259"/>
                  <a:pt x="2089" y="259"/>
                </a:cubicBezTo>
                <a:cubicBezTo>
                  <a:pt x="2079" y="264"/>
                  <a:pt x="2064" y="259"/>
                  <a:pt x="2052" y="268"/>
                </a:cubicBezTo>
                <a:moveTo>
                  <a:pt x="2132" y="61"/>
                </a:moveTo>
                <a:cubicBezTo>
                  <a:pt x="2101" y="49"/>
                  <a:pt x="2030" y="102"/>
                  <a:pt x="2070" y="182"/>
                </a:cubicBezTo>
                <a:cubicBezTo>
                  <a:pt x="2071" y="185"/>
                  <a:pt x="2072" y="187"/>
                  <a:pt x="2074" y="189"/>
                </a:cubicBezTo>
                <a:cubicBezTo>
                  <a:pt x="2111" y="189"/>
                  <a:pt x="2111" y="189"/>
                  <a:pt x="2111" y="189"/>
                </a:cubicBezTo>
                <a:cubicBezTo>
                  <a:pt x="2101" y="169"/>
                  <a:pt x="2089" y="139"/>
                  <a:pt x="2100" y="119"/>
                </a:cubicBezTo>
                <a:cubicBezTo>
                  <a:pt x="2113" y="95"/>
                  <a:pt x="2125" y="100"/>
                  <a:pt x="2138" y="89"/>
                </a:cubicBezTo>
                <a:cubicBezTo>
                  <a:pt x="2151" y="77"/>
                  <a:pt x="2140" y="64"/>
                  <a:pt x="2132" y="61"/>
                </a:cubicBezTo>
                <a:moveTo>
                  <a:pt x="2076" y="192"/>
                </a:moveTo>
                <a:cubicBezTo>
                  <a:pt x="2079" y="198"/>
                  <a:pt x="2083" y="204"/>
                  <a:pt x="2087" y="209"/>
                </a:cubicBezTo>
                <a:cubicBezTo>
                  <a:pt x="2123" y="209"/>
                  <a:pt x="2123" y="209"/>
                  <a:pt x="2123" y="209"/>
                </a:cubicBezTo>
                <a:cubicBezTo>
                  <a:pt x="2120" y="204"/>
                  <a:pt x="2117" y="198"/>
                  <a:pt x="2113" y="192"/>
                </a:cubicBezTo>
                <a:lnTo>
                  <a:pt x="2076" y="192"/>
                </a:lnTo>
                <a:close/>
              </a:path>
            </a:pathLst>
          </a:custGeom>
          <a:solidFill>
            <a:srgbClr val="46C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cxnSp>
        <p:nvCxnSpPr>
          <p:cNvPr id="45" name="logo_brand_line" descr="&lt;mode=4x3&gt;&#10;&lt;size&gt;h=43.11063;w=0&lt;size/&gt;&#10;&lt;pos&gt;top=487.4393;left=532.1249&lt;pos/&gt;&#10;&lt;mode/&gt;&#10;&lt;mode=16x9&gt;&#10;&lt;size&gt;h=34.01575;w=0&lt;size/&gt;&#10;&lt;pos&gt;top=360.1457;left=582.6992&lt;pos/&gt;&#10;&lt;mode/&gt;" hidden="1"/>
          <p:cNvCxnSpPr/>
          <p:nvPr userDrawn="1"/>
        </p:nvCxnSpPr>
        <p:spPr>
          <a:xfrm>
            <a:off x="6757986" y="6190479"/>
            <a:ext cx="1588" cy="547505"/>
          </a:xfrm>
          <a:prstGeom prst="line">
            <a:avLst/>
          </a:prstGeom>
          <a:ln w="6350"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ogo_brand_vic_right" descr="&lt;mode=4x3&gt;&#10;&lt;size&gt;h=30.15764;w=52.81488&lt;size/&gt;&#10;&lt;pos&gt;top=493.9158;left=464.4977&lt;pos/&gt;&#10;&lt;mode/&gt;&#10;&lt;mode=16x9&gt;&#10;&lt;size&gt;h=22.61827;w=39.11811&lt;size/&gt;&#10;&lt;pos&gt;top=366.2362;left=534.5255&lt;pos/&gt;&#10;&lt;mode/&gt;" hidden="1"/>
          <p:cNvSpPr>
            <a:spLocks noEditPoints="1"/>
          </p:cNvSpPr>
          <p:nvPr userDrawn="1"/>
        </p:nvSpPr>
        <p:spPr bwMode="black">
          <a:xfrm>
            <a:off x="5899121" y="6272731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0090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, 2 Columns Text">
    <p:bg bwMode="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&lt;mode=4x3&gt;&#10;&lt;size&gt;h=198.3673;w=720&lt;size/&gt;&#10;&lt;pos&gt;top=341.6327;left=0&lt;pos/&gt;&#10;&lt;mode/&gt;&#10;&lt;mode=16x9&gt;&#10;&lt;size&gt;h=148.7755;w=720&lt;size/&gt;&#10;&lt;pos&gt;top=256.2276;left=0&lt;pos/&gt;&#10;&lt;mode/&gt;"/>
          <p:cNvSpPr/>
          <p:nvPr userDrawn="1"/>
        </p:nvSpPr>
        <p:spPr bwMode="white">
          <a:xfrm>
            <a:off x="0" y="4338735"/>
            <a:ext cx="9144000" cy="2519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 descr="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371475" y="0"/>
            <a:ext cx="7794000" cy="796925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Content Placeholder 3" descr="&lt;mode=4x3&gt;&#10;&lt;size&gt;h=150.6875;w=312.378&lt;size/&gt;&#10;&lt;pos&gt;top=359.2652;left=40.25197&lt;pos/&gt;&#10;&lt;mode/&gt;&#10;&lt;mode=16x9&gt;&#10;&lt;size&gt;h=113.0156;w=319.748&lt;size/&gt;&#10;&lt;pos&gt;top=269.449;left=29.76378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4562668"/>
            <a:ext cx="3967200" cy="191373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6" name="Content Placeholder 5" descr="&lt;mode=4x3&gt;&#10;&lt;size&gt;h=150.8031;w=312.273&lt;size/&gt;&#10;&lt;pos&gt;top=359.1496;left=379.1021&lt;pos/&gt;&#10;&lt;mode/&gt;&#10;&lt;mode=16x9&gt;&#10;&lt;size&gt;h=113.1024;w=319.748&lt;size/&gt;&#10;&lt;pos&gt;top=269.3622;left=363.9685&lt;pos/&gt;&#10;&lt;mode/&gt;"/>
          <p:cNvSpPr>
            <a:spLocks noGrp="1"/>
          </p:cNvSpPr>
          <p:nvPr>
            <p:ph sz="quarter" idx="11"/>
          </p:nvPr>
        </p:nvSpPr>
        <p:spPr>
          <a:xfrm>
            <a:off x="4814597" y="4561200"/>
            <a:ext cx="3965867" cy="1915199"/>
          </a:xfrm>
        </p:spPr>
        <p:txBody>
          <a:bodyPr/>
          <a:lstStyle>
            <a:lvl2pPr>
              <a:defRPr baseline="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107337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371475" y="0"/>
            <a:ext cx="7794000" cy="796925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703903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A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logo_ripples_bar_mid-16x9" descr="&lt;mode=16x9&gt;&#10;&lt;size&gt;h=161.6007;w=720&lt;size/&gt;&#10;&lt;pos&gt;top=181.481;left=0&lt;pos/&gt;&#10;&lt;mode/&gt;" hidden="1"/>
          <p:cNvGrpSpPr/>
          <p:nvPr userDrawn="1"/>
        </p:nvGrpSpPr>
        <p:grpSpPr>
          <a:xfrm>
            <a:off x="0" y="3073079"/>
            <a:ext cx="9144000" cy="2736439"/>
            <a:chOff x="0" y="2304809"/>
            <a:chExt cx="9144000" cy="2052329"/>
          </a:xfrm>
        </p:grpSpPr>
        <p:sp>
          <p:nvSpPr>
            <p:cNvPr id="28" name="base_bar" hidden="1"/>
            <p:cNvSpPr>
              <a:spLocks/>
            </p:cNvSpPr>
            <p:nvPr userDrawn="1"/>
          </p:nvSpPr>
          <p:spPr bwMode="ltGray">
            <a:xfrm>
              <a:off x="0" y="2640806"/>
              <a:ext cx="9144000" cy="1716332"/>
            </a:xfrm>
            <a:custGeom>
              <a:avLst/>
              <a:gdLst>
                <a:gd name="T0" fmla="*/ 0 w 2880"/>
                <a:gd name="T1" fmla="*/ 791 h 791"/>
                <a:gd name="T2" fmla="*/ 0 w 2880"/>
                <a:gd name="T3" fmla="*/ 0 h 791"/>
                <a:gd name="T4" fmla="*/ 1990 w 2880"/>
                <a:gd name="T5" fmla="*/ 0 h 791"/>
                <a:gd name="T6" fmla="*/ 1989 w 2880"/>
                <a:gd name="T7" fmla="*/ 2 h 791"/>
                <a:gd name="T8" fmla="*/ 1959 w 2880"/>
                <a:gd name="T9" fmla="*/ 175 h 791"/>
                <a:gd name="T10" fmla="*/ 2214 w 2880"/>
                <a:gd name="T11" fmla="*/ 390 h 791"/>
                <a:gd name="T12" fmla="*/ 2258 w 2880"/>
                <a:gd name="T13" fmla="*/ 386 h 791"/>
                <a:gd name="T14" fmla="*/ 2336 w 2880"/>
                <a:gd name="T15" fmla="*/ 359 h 791"/>
                <a:gd name="T16" fmla="*/ 2333 w 2880"/>
                <a:gd name="T17" fmla="*/ 441 h 791"/>
                <a:gd name="T18" fmla="*/ 2525 w 2880"/>
                <a:gd name="T19" fmla="*/ 603 h 791"/>
                <a:gd name="T20" fmla="*/ 2559 w 2880"/>
                <a:gd name="T21" fmla="*/ 600 h 791"/>
                <a:gd name="T22" fmla="*/ 2718 w 2880"/>
                <a:gd name="T23" fmla="*/ 374 h 791"/>
                <a:gd name="T24" fmla="*/ 2618 w 2880"/>
                <a:gd name="T25" fmla="*/ 236 h 791"/>
                <a:gd name="T26" fmla="*/ 2710 w 2880"/>
                <a:gd name="T27" fmla="*/ 81 h 791"/>
                <a:gd name="T28" fmla="*/ 2667 w 2880"/>
                <a:gd name="T29" fmla="*/ 2 h 791"/>
                <a:gd name="T30" fmla="*/ 2665 w 2880"/>
                <a:gd name="T31" fmla="*/ 0 h 791"/>
                <a:gd name="T32" fmla="*/ 2880 w 2880"/>
                <a:gd name="T33" fmla="*/ 0 h 791"/>
                <a:gd name="T34" fmla="*/ 2880 w 2880"/>
                <a:gd name="T35" fmla="*/ 791 h 791"/>
                <a:gd name="T36" fmla="*/ 0 w 2880"/>
                <a:gd name="T37" fmla="*/ 791 h 791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38 w 10000"/>
                <a:gd name="connsiteY11" fmla="*/ 4728 h 10000"/>
                <a:gd name="connsiteX12" fmla="*/ 9410 w 10000"/>
                <a:gd name="connsiteY12" fmla="*/ 1024 h 10000"/>
                <a:gd name="connsiteX13" fmla="*/ 9260 w 10000"/>
                <a:gd name="connsiteY13" fmla="*/ 25 h 10000"/>
                <a:gd name="connsiteX14" fmla="*/ 9253 w 10000"/>
                <a:gd name="connsiteY14" fmla="*/ 0 h 10000"/>
                <a:gd name="connsiteX15" fmla="*/ 10000 w 10000"/>
                <a:gd name="connsiteY15" fmla="*/ 0 h 10000"/>
                <a:gd name="connsiteX16" fmla="*/ 10000 w 10000"/>
                <a:gd name="connsiteY16" fmla="*/ 10000 h 10000"/>
                <a:gd name="connsiteX17" fmla="*/ 0 w 10000"/>
                <a:gd name="connsiteY1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10 w 10000"/>
                <a:gd name="connsiteY11" fmla="*/ 1024 h 10000"/>
                <a:gd name="connsiteX12" fmla="*/ 9260 w 10000"/>
                <a:gd name="connsiteY12" fmla="*/ 25 h 10000"/>
                <a:gd name="connsiteX13" fmla="*/ 9253 w 10000"/>
                <a:gd name="connsiteY13" fmla="*/ 0 h 10000"/>
                <a:gd name="connsiteX14" fmla="*/ 10000 w 10000"/>
                <a:gd name="connsiteY14" fmla="*/ 0 h 10000"/>
                <a:gd name="connsiteX15" fmla="*/ 10000 w 10000"/>
                <a:gd name="connsiteY15" fmla="*/ 10000 h 10000"/>
                <a:gd name="connsiteX16" fmla="*/ 0 w 10000"/>
                <a:gd name="connsiteY1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9410 w 10000"/>
                <a:gd name="connsiteY10" fmla="*/ 1024 h 10000"/>
                <a:gd name="connsiteX11" fmla="*/ 9260 w 10000"/>
                <a:gd name="connsiteY11" fmla="*/ 25 h 10000"/>
                <a:gd name="connsiteX12" fmla="*/ 9253 w 10000"/>
                <a:gd name="connsiteY12" fmla="*/ 0 h 10000"/>
                <a:gd name="connsiteX13" fmla="*/ 10000 w 10000"/>
                <a:gd name="connsiteY13" fmla="*/ 0 h 10000"/>
                <a:gd name="connsiteX14" fmla="*/ 10000 w 10000"/>
                <a:gd name="connsiteY14" fmla="*/ 10000 h 10000"/>
                <a:gd name="connsiteX15" fmla="*/ 0 w 10000"/>
                <a:gd name="connsiteY1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410 w 10000"/>
                <a:gd name="connsiteY9" fmla="*/ 1024 h 10000"/>
                <a:gd name="connsiteX10" fmla="*/ 9260 w 10000"/>
                <a:gd name="connsiteY10" fmla="*/ 25 h 10000"/>
                <a:gd name="connsiteX11" fmla="*/ 9253 w 10000"/>
                <a:gd name="connsiteY11" fmla="*/ 0 h 10000"/>
                <a:gd name="connsiteX12" fmla="*/ 10000 w 10000"/>
                <a:gd name="connsiteY12" fmla="*/ 0 h 10000"/>
                <a:gd name="connsiteX13" fmla="*/ 10000 w 10000"/>
                <a:gd name="connsiteY13" fmla="*/ 10000 h 10000"/>
                <a:gd name="connsiteX14" fmla="*/ 0 w 10000"/>
                <a:gd name="connsiteY14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260 w 10000"/>
                <a:gd name="connsiteY9" fmla="*/ 25 h 10000"/>
                <a:gd name="connsiteX10" fmla="*/ 9253 w 10000"/>
                <a:gd name="connsiteY10" fmla="*/ 0 h 10000"/>
                <a:gd name="connsiteX11" fmla="*/ 10000 w 10000"/>
                <a:gd name="connsiteY11" fmla="*/ 0 h 10000"/>
                <a:gd name="connsiteX12" fmla="*/ 10000 w 10000"/>
                <a:gd name="connsiteY12" fmla="*/ 10000 h 10000"/>
                <a:gd name="connsiteX13" fmla="*/ 0 w 10000"/>
                <a:gd name="connsiteY13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7833 w 10000"/>
                <a:gd name="connsiteY7" fmla="*/ 4875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9260 w 10000"/>
                <a:gd name="connsiteY6" fmla="*/ 25 h 10000"/>
                <a:gd name="connsiteX7" fmla="*/ 9253 w 10000"/>
                <a:gd name="connsiteY7" fmla="*/ 0 h 10000"/>
                <a:gd name="connsiteX8" fmla="*/ 10000 w 10000"/>
                <a:gd name="connsiteY8" fmla="*/ 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9260 w 10000"/>
                <a:gd name="connsiteY5" fmla="*/ 25 h 10000"/>
                <a:gd name="connsiteX6" fmla="*/ 9253 w 10000"/>
                <a:gd name="connsiteY6" fmla="*/ 0 h 10000"/>
                <a:gd name="connsiteX7" fmla="*/ 10000 w 10000"/>
                <a:gd name="connsiteY7" fmla="*/ 0 h 10000"/>
                <a:gd name="connsiteX8" fmla="*/ 10000 w 10000"/>
                <a:gd name="connsiteY8" fmla="*/ 10000 h 10000"/>
                <a:gd name="connsiteX9" fmla="*/ 0 w 10000"/>
                <a:gd name="connsiteY9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9260 w 10000"/>
                <a:gd name="connsiteY4" fmla="*/ 25 h 10000"/>
                <a:gd name="connsiteX5" fmla="*/ 9253 w 10000"/>
                <a:gd name="connsiteY5" fmla="*/ 0 h 10000"/>
                <a:gd name="connsiteX6" fmla="*/ 10000 w 10000"/>
                <a:gd name="connsiteY6" fmla="*/ 0 h 10000"/>
                <a:gd name="connsiteX7" fmla="*/ 10000 w 10000"/>
                <a:gd name="connsiteY7" fmla="*/ 10000 h 10000"/>
                <a:gd name="connsiteX8" fmla="*/ 0 w 10000"/>
                <a:gd name="connsiteY8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60 w 10000"/>
                <a:gd name="connsiteY3" fmla="*/ 25 h 10000"/>
                <a:gd name="connsiteX4" fmla="*/ 9253 w 10000"/>
                <a:gd name="connsiteY4" fmla="*/ 0 h 10000"/>
                <a:gd name="connsiteX5" fmla="*/ 10000 w 10000"/>
                <a:gd name="connsiteY5" fmla="*/ 0 h 10000"/>
                <a:gd name="connsiteX6" fmla="*/ 10000 w 10000"/>
                <a:gd name="connsiteY6" fmla="*/ 10000 h 10000"/>
                <a:gd name="connsiteX7" fmla="*/ 0 w 10000"/>
                <a:gd name="connsiteY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53 w 10000"/>
                <a:gd name="connsiteY3" fmla="*/ 0 h 10000"/>
                <a:gd name="connsiteX4" fmla="*/ 10000 w 10000"/>
                <a:gd name="connsiteY4" fmla="*/ 0 h 10000"/>
                <a:gd name="connsiteX5" fmla="*/ 10000 w 10000"/>
                <a:gd name="connsiteY5" fmla="*/ 10000 h 10000"/>
                <a:gd name="connsiteX6" fmla="*/ 0 w 10000"/>
                <a:gd name="connsiteY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9253 w 10000"/>
                <a:gd name="connsiteY2" fmla="*/ 0 h 10000"/>
                <a:gd name="connsiteX3" fmla="*/ 10000 w 10000"/>
                <a:gd name="connsiteY3" fmla="*/ 0 h 10000"/>
                <a:gd name="connsiteX4" fmla="*/ 10000 w 10000"/>
                <a:gd name="connsiteY4" fmla="*/ 10000 h 10000"/>
                <a:gd name="connsiteX5" fmla="*/ 0 w 10000"/>
                <a:gd name="connsiteY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5" name="circle_dark2" hidden="1"/>
            <p:cNvSpPr>
              <a:spLocks noEditPoints="1"/>
            </p:cNvSpPr>
            <p:nvPr/>
          </p:nvSpPr>
          <p:spPr bwMode="ltGray">
            <a:xfrm>
              <a:off x="6905095" y="2304809"/>
              <a:ext cx="1296753" cy="1291784"/>
            </a:xfrm>
            <a:custGeom>
              <a:avLst/>
              <a:gdLst>
                <a:gd name="T0" fmla="*/ 232 w 550"/>
                <a:gd name="T1" fmla="*/ 24 h 549"/>
                <a:gd name="T2" fmla="*/ 24 w 550"/>
                <a:gd name="T3" fmla="*/ 318 h 549"/>
                <a:gd name="T4" fmla="*/ 318 w 550"/>
                <a:gd name="T5" fmla="*/ 525 h 549"/>
                <a:gd name="T6" fmla="*/ 526 w 550"/>
                <a:gd name="T7" fmla="*/ 231 h 549"/>
                <a:gd name="T8" fmla="*/ 232 w 550"/>
                <a:gd name="T9" fmla="*/ 24 h 549"/>
                <a:gd name="T10" fmla="*/ 318 w 550"/>
                <a:gd name="T11" fmla="*/ 522 h 549"/>
                <a:gd name="T12" fmla="*/ 28 w 550"/>
                <a:gd name="T13" fmla="*/ 317 h 549"/>
                <a:gd name="T14" fmla="*/ 232 w 550"/>
                <a:gd name="T15" fmla="*/ 27 h 549"/>
                <a:gd name="T16" fmla="*/ 522 w 550"/>
                <a:gd name="T17" fmla="*/ 232 h 549"/>
                <a:gd name="T18" fmla="*/ 318 w 550"/>
                <a:gd name="T19" fmla="*/ 522 h 549"/>
                <a:gd name="T20" fmla="*/ 234 w 550"/>
                <a:gd name="T21" fmla="*/ 38 h 549"/>
                <a:gd name="T22" fmla="*/ 39 w 550"/>
                <a:gd name="T23" fmla="*/ 315 h 549"/>
                <a:gd name="T24" fmla="*/ 316 w 550"/>
                <a:gd name="T25" fmla="*/ 511 h 549"/>
                <a:gd name="T26" fmla="*/ 511 w 550"/>
                <a:gd name="T27" fmla="*/ 234 h 549"/>
                <a:gd name="T28" fmla="*/ 234 w 550"/>
                <a:gd name="T29" fmla="*/ 38 h 549"/>
                <a:gd name="T30" fmla="*/ 315 w 550"/>
                <a:gd name="T31" fmla="*/ 505 h 549"/>
                <a:gd name="T32" fmla="*/ 45 w 550"/>
                <a:gd name="T33" fmla="*/ 314 h 549"/>
                <a:gd name="T34" fmla="*/ 235 w 550"/>
                <a:gd name="T35" fmla="*/ 44 h 549"/>
                <a:gd name="T36" fmla="*/ 505 w 550"/>
                <a:gd name="T37" fmla="*/ 235 h 549"/>
                <a:gd name="T38" fmla="*/ 315 w 550"/>
                <a:gd name="T39" fmla="*/ 505 h 549"/>
                <a:gd name="T40" fmla="*/ 237 w 550"/>
                <a:gd name="T41" fmla="*/ 53 h 549"/>
                <a:gd name="T42" fmla="*/ 53 w 550"/>
                <a:gd name="T43" fmla="*/ 313 h 549"/>
                <a:gd name="T44" fmla="*/ 313 w 550"/>
                <a:gd name="T45" fmla="*/ 496 h 549"/>
                <a:gd name="T46" fmla="*/ 497 w 550"/>
                <a:gd name="T47" fmla="*/ 236 h 549"/>
                <a:gd name="T48" fmla="*/ 237 w 550"/>
                <a:gd name="T49" fmla="*/ 53 h 549"/>
                <a:gd name="T50" fmla="*/ 312 w 550"/>
                <a:gd name="T51" fmla="*/ 488 h 549"/>
                <a:gd name="T52" fmla="*/ 62 w 550"/>
                <a:gd name="T53" fmla="*/ 311 h 549"/>
                <a:gd name="T54" fmla="*/ 238 w 550"/>
                <a:gd name="T55" fmla="*/ 62 h 549"/>
                <a:gd name="T56" fmla="*/ 488 w 550"/>
                <a:gd name="T57" fmla="*/ 238 h 549"/>
                <a:gd name="T58" fmla="*/ 312 w 550"/>
                <a:gd name="T59" fmla="*/ 488 h 549"/>
                <a:gd name="T60" fmla="*/ 239 w 550"/>
                <a:gd name="T61" fmla="*/ 68 h 549"/>
                <a:gd name="T62" fmla="*/ 68 w 550"/>
                <a:gd name="T63" fmla="*/ 310 h 549"/>
                <a:gd name="T64" fmla="*/ 311 w 550"/>
                <a:gd name="T65" fmla="*/ 482 h 549"/>
                <a:gd name="T66" fmla="*/ 482 w 550"/>
                <a:gd name="T67" fmla="*/ 239 h 549"/>
                <a:gd name="T68" fmla="*/ 239 w 550"/>
                <a:gd name="T69" fmla="*/ 68 h 549"/>
                <a:gd name="T70" fmla="*/ 309 w 550"/>
                <a:gd name="T71" fmla="*/ 470 h 549"/>
                <a:gd name="T72" fmla="*/ 79 w 550"/>
                <a:gd name="T73" fmla="*/ 308 h 549"/>
                <a:gd name="T74" fmla="*/ 241 w 550"/>
                <a:gd name="T75" fmla="*/ 79 h 549"/>
                <a:gd name="T76" fmla="*/ 471 w 550"/>
                <a:gd name="T77" fmla="*/ 241 h 549"/>
                <a:gd name="T78" fmla="*/ 309 w 550"/>
                <a:gd name="T79" fmla="*/ 470 h 549"/>
                <a:gd name="T80" fmla="*/ 308 w 550"/>
                <a:gd name="T81" fmla="*/ 467 h 549"/>
                <a:gd name="T82" fmla="*/ 83 w 550"/>
                <a:gd name="T83" fmla="*/ 308 h 549"/>
                <a:gd name="T84" fmla="*/ 242 w 550"/>
                <a:gd name="T85" fmla="*/ 82 h 549"/>
                <a:gd name="T86" fmla="*/ 467 w 550"/>
                <a:gd name="T87" fmla="*/ 242 h 549"/>
                <a:gd name="T88" fmla="*/ 308 w 550"/>
                <a:gd name="T89" fmla="*/ 46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32" y="24"/>
                  </a:moveTo>
                  <a:cubicBezTo>
                    <a:pt x="93" y="48"/>
                    <a:pt x="0" y="180"/>
                    <a:pt x="24" y="318"/>
                  </a:cubicBezTo>
                  <a:cubicBezTo>
                    <a:pt x="48" y="456"/>
                    <a:pt x="180" y="549"/>
                    <a:pt x="318" y="525"/>
                  </a:cubicBezTo>
                  <a:cubicBezTo>
                    <a:pt x="457" y="502"/>
                    <a:pt x="550" y="370"/>
                    <a:pt x="526" y="231"/>
                  </a:cubicBezTo>
                  <a:cubicBezTo>
                    <a:pt x="502" y="93"/>
                    <a:pt x="370" y="0"/>
                    <a:pt x="232" y="24"/>
                  </a:cubicBezTo>
                  <a:close/>
                  <a:moveTo>
                    <a:pt x="318" y="522"/>
                  </a:moveTo>
                  <a:cubicBezTo>
                    <a:pt x="181" y="546"/>
                    <a:pt x="51" y="454"/>
                    <a:pt x="28" y="317"/>
                  </a:cubicBezTo>
                  <a:cubicBezTo>
                    <a:pt x="4" y="181"/>
                    <a:pt x="96" y="51"/>
                    <a:pt x="232" y="27"/>
                  </a:cubicBezTo>
                  <a:cubicBezTo>
                    <a:pt x="369" y="4"/>
                    <a:pt x="499" y="96"/>
                    <a:pt x="522" y="232"/>
                  </a:cubicBezTo>
                  <a:cubicBezTo>
                    <a:pt x="546" y="368"/>
                    <a:pt x="454" y="499"/>
                    <a:pt x="318" y="522"/>
                  </a:cubicBezTo>
                  <a:close/>
                  <a:moveTo>
                    <a:pt x="234" y="38"/>
                  </a:moveTo>
                  <a:cubicBezTo>
                    <a:pt x="104" y="61"/>
                    <a:pt x="16" y="185"/>
                    <a:pt x="39" y="315"/>
                  </a:cubicBezTo>
                  <a:cubicBezTo>
                    <a:pt x="61" y="446"/>
                    <a:pt x="186" y="533"/>
                    <a:pt x="316" y="511"/>
                  </a:cubicBezTo>
                  <a:cubicBezTo>
                    <a:pt x="446" y="488"/>
                    <a:pt x="534" y="364"/>
                    <a:pt x="511" y="234"/>
                  </a:cubicBezTo>
                  <a:cubicBezTo>
                    <a:pt x="489" y="104"/>
                    <a:pt x="364" y="16"/>
                    <a:pt x="234" y="38"/>
                  </a:cubicBezTo>
                  <a:close/>
                  <a:moveTo>
                    <a:pt x="315" y="505"/>
                  </a:moveTo>
                  <a:cubicBezTo>
                    <a:pt x="188" y="527"/>
                    <a:pt x="67" y="441"/>
                    <a:pt x="45" y="314"/>
                  </a:cubicBezTo>
                  <a:cubicBezTo>
                    <a:pt x="23" y="187"/>
                    <a:pt x="108" y="66"/>
                    <a:pt x="235" y="44"/>
                  </a:cubicBezTo>
                  <a:cubicBezTo>
                    <a:pt x="362" y="23"/>
                    <a:pt x="483" y="108"/>
                    <a:pt x="505" y="235"/>
                  </a:cubicBezTo>
                  <a:cubicBezTo>
                    <a:pt x="527" y="362"/>
                    <a:pt x="442" y="483"/>
                    <a:pt x="315" y="505"/>
                  </a:cubicBezTo>
                  <a:close/>
                  <a:moveTo>
                    <a:pt x="237" y="53"/>
                  </a:moveTo>
                  <a:cubicBezTo>
                    <a:pt x="115" y="74"/>
                    <a:pt x="32" y="191"/>
                    <a:pt x="53" y="313"/>
                  </a:cubicBezTo>
                  <a:cubicBezTo>
                    <a:pt x="75" y="435"/>
                    <a:pt x="191" y="517"/>
                    <a:pt x="313" y="496"/>
                  </a:cubicBezTo>
                  <a:cubicBezTo>
                    <a:pt x="435" y="475"/>
                    <a:pt x="518" y="359"/>
                    <a:pt x="497" y="236"/>
                  </a:cubicBezTo>
                  <a:cubicBezTo>
                    <a:pt x="475" y="114"/>
                    <a:pt x="359" y="32"/>
                    <a:pt x="237" y="53"/>
                  </a:cubicBezTo>
                  <a:close/>
                  <a:moveTo>
                    <a:pt x="312" y="488"/>
                  </a:moveTo>
                  <a:cubicBezTo>
                    <a:pt x="194" y="508"/>
                    <a:pt x="82" y="429"/>
                    <a:pt x="62" y="311"/>
                  </a:cubicBezTo>
                  <a:cubicBezTo>
                    <a:pt x="42" y="194"/>
                    <a:pt x="121" y="82"/>
                    <a:pt x="238" y="62"/>
                  </a:cubicBezTo>
                  <a:cubicBezTo>
                    <a:pt x="356" y="42"/>
                    <a:pt x="468" y="121"/>
                    <a:pt x="488" y="238"/>
                  </a:cubicBezTo>
                  <a:cubicBezTo>
                    <a:pt x="508" y="355"/>
                    <a:pt x="429" y="467"/>
                    <a:pt x="312" y="488"/>
                  </a:cubicBezTo>
                  <a:close/>
                  <a:moveTo>
                    <a:pt x="239" y="68"/>
                  </a:moveTo>
                  <a:cubicBezTo>
                    <a:pt x="125" y="87"/>
                    <a:pt x="48" y="196"/>
                    <a:pt x="68" y="310"/>
                  </a:cubicBezTo>
                  <a:cubicBezTo>
                    <a:pt x="88" y="424"/>
                    <a:pt x="197" y="501"/>
                    <a:pt x="311" y="482"/>
                  </a:cubicBezTo>
                  <a:cubicBezTo>
                    <a:pt x="425" y="462"/>
                    <a:pt x="502" y="353"/>
                    <a:pt x="482" y="239"/>
                  </a:cubicBezTo>
                  <a:cubicBezTo>
                    <a:pt x="462" y="125"/>
                    <a:pt x="353" y="48"/>
                    <a:pt x="239" y="68"/>
                  </a:cubicBezTo>
                  <a:close/>
                  <a:moveTo>
                    <a:pt x="309" y="470"/>
                  </a:moveTo>
                  <a:cubicBezTo>
                    <a:pt x="201" y="489"/>
                    <a:pt x="98" y="416"/>
                    <a:pt x="79" y="308"/>
                  </a:cubicBezTo>
                  <a:cubicBezTo>
                    <a:pt x="61" y="201"/>
                    <a:pt x="133" y="98"/>
                    <a:pt x="241" y="79"/>
                  </a:cubicBezTo>
                  <a:cubicBezTo>
                    <a:pt x="349" y="60"/>
                    <a:pt x="452" y="133"/>
                    <a:pt x="471" y="241"/>
                  </a:cubicBezTo>
                  <a:cubicBezTo>
                    <a:pt x="489" y="349"/>
                    <a:pt x="417" y="452"/>
                    <a:pt x="309" y="470"/>
                  </a:cubicBezTo>
                  <a:close/>
                  <a:moveTo>
                    <a:pt x="308" y="467"/>
                  </a:moveTo>
                  <a:cubicBezTo>
                    <a:pt x="202" y="485"/>
                    <a:pt x="101" y="414"/>
                    <a:pt x="83" y="308"/>
                  </a:cubicBezTo>
                  <a:cubicBezTo>
                    <a:pt x="64" y="202"/>
                    <a:pt x="136" y="101"/>
                    <a:pt x="242" y="82"/>
                  </a:cubicBezTo>
                  <a:cubicBezTo>
                    <a:pt x="348" y="64"/>
                    <a:pt x="449" y="135"/>
                    <a:pt x="467" y="242"/>
                  </a:cubicBezTo>
                  <a:cubicBezTo>
                    <a:pt x="486" y="348"/>
                    <a:pt x="414" y="449"/>
                    <a:pt x="308" y="467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6" name="circle_mid2" hidden="1"/>
            <p:cNvSpPr>
              <a:spLocks noEditPoints="1"/>
            </p:cNvSpPr>
            <p:nvPr/>
          </p:nvSpPr>
          <p:spPr bwMode="ltGray">
            <a:xfrm>
              <a:off x="7800852" y="3119519"/>
              <a:ext cx="970569" cy="969087"/>
            </a:xfrm>
            <a:custGeom>
              <a:avLst/>
              <a:gdLst>
                <a:gd name="T0" fmla="*/ 174 w 412"/>
                <a:gd name="T1" fmla="*/ 17 h 412"/>
                <a:gd name="T2" fmla="*/ 18 w 412"/>
                <a:gd name="T3" fmla="*/ 238 h 412"/>
                <a:gd name="T4" fmla="*/ 239 w 412"/>
                <a:gd name="T5" fmla="*/ 394 h 412"/>
                <a:gd name="T6" fmla="*/ 395 w 412"/>
                <a:gd name="T7" fmla="*/ 173 h 412"/>
                <a:gd name="T8" fmla="*/ 174 w 412"/>
                <a:gd name="T9" fmla="*/ 17 h 412"/>
                <a:gd name="T10" fmla="*/ 237 w 412"/>
                <a:gd name="T11" fmla="*/ 382 h 412"/>
                <a:gd name="T12" fmla="*/ 29 w 412"/>
                <a:gd name="T13" fmla="*/ 236 h 412"/>
                <a:gd name="T14" fmla="*/ 176 w 412"/>
                <a:gd name="T15" fmla="*/ 29 h 412"/>
                <a:gd name="T16" fmla="*/ 383 w 412"/>
                <a:gd name="T17" fmla="*/ 175 h 412"/>
                <a:gd name="T18" fmla="*/ 237 w 412"/>
                <a:gd name="T19" fmla="*/ 382 h 412"/>
                <a:gd name="T20" fmla="*/ 177 w 412"/>
                <a:gd name="T21" fmla="*/ 35 h 412"/>
                <a:gd name="T22" fmla="*/ 36 w 412"/>
                <a:gd name="T23" fmla="*/ 235 h 412"/>
                <a:gd name="T24" fmla="*/ 236 w 412"/>
                <a:gd name="T25" fmla="*/ 376 h 412"/>
                <a:gd name="T26" fmla="*/ 377 w 412"/>
                <a:gd name="T27" fmla="*/ 176 h 412"/>
                <a:gd name="T28" fmla="*/ 177 w 412"/>
                <a:gd name="T29" fmla="*/ 35 h 412"/>
                <a:gd name="T30" fmla="*/ 234 w 412"/>
                <a:gd name="T31" fmla="*/ 368 h 412"/>
                <a:gd name="T32" fmla="*/ 44 w 412"/>
                <a:gd name="T33" fmla="*/ 234 h 412"/>
                <a:gd name="T34" fmla="*/ 178 w 412"/>
                <a:gd name="T35" fmla="*/ 43 h 412"/>
                <a:gd name="T36" fmla="*/ 369 w 412"/>
                <a:gd name="T37" fmla="*/ 178 h 412"/>
                <a:gd name="T38" fmla="*/ 234 w 412"/>
                <a:gd name="T39" fmla="*/ 368 h 412"/>
                <a:gd name="T40" fmla="*/ 180 w 412"/>
                <a:gd name="T41" fmla="*/ 52 h 412"/>
                <a:gd name="T42" fmla="*/ 53 w 412"/>
                <a:gd name="T43" fmla="*/ 232 h 412"/>
                <a:gd name="T44" fmla="*/ 233 w 412"/>
                <a:gd name="T45" fmla="*/ 359 h 412"/>
                <a:gd name="T46" fmla="*/ 360 w 412"/>
                <a:gd name="T47" fmla="*/ 179 h 412"/>
                <a:gd name="T48" fmla="*/ 180 w 412"/>
                <a:gd name="T49" fmla="*/ 52 h 412"/>
                <a:gd name="T50" fmla="*/ 232 w 412"/>
                <a:gd name="T51" fmla="*/ 353 h 412"/>
                <a:gd name="T52" fmla="*/ 59 w 412"/>
                <a:gd name="T53" fmla="*/ 231 h 412"/>
                <a:gd name="T54" fmla="*/ 181 w 412"/>
                <a:gd name="T55" fmla="*/ 58 h 412"/>
                <a:gd name="T56" fmla="*/ 354 w 412"/>
                <a:gd name="T57" fmla="*/ 180 h 412"/>
                <a:gd name="T58" fmla="*/ 232 w 412"/>
                <a:gd name="T59" fmla="*/ 353 h 412"/>
                <a:gd name="T60" fmla="*/ 183 w 412"/>
                <a:gd name="T61" fmla="*/ 69 h 412"/>
                <a:gd name="T62" fmla="*/ 70 w 412"/>
                <a:gd name="T63" fmla="*/ 229 h 412"/>
                <a:gd name="T64" fmla="*/ 230 w 412"/>
                <a:gd name="T65" fmla="*/ 342 h 412"/>
                <a:gd name="T66" fmla="*/ 343 w 412"/>
                <a:gd name="T67" fmla="*/ 182 h 412"/>
                <a:gd name="T68" fmla="*/ 183 w 412"/>
                <a:gd name="T69" fmla="*/ 69 h 412"/>
                <a:gd name="T70" fmla="*/ 229 w 412"/>
                <a:gd name="T71" fmla="*/ 339 h 412"/>
                <a:gd name="T72" fmla="*/ 73 w 412"/>
                <a:gd name="T73" fmla="*/ 229 h 412"/>
                <a:gd name="T74" fmla="*/ 183 w 412"/>
                <a:gd name="T75" fmla="*/ 73 h 412"/>
                <a:gd name="T76" fmla="*/ 339 w 412"/>
                <a:gd name="T77" fmla="*/ 183 h 412"/>
                <a:gd name="T78" fmla="*/ 229 w 412"/>
                <a:gd name="T79" fmla="*/ 339 h 412"/>
                <a:gd name="T80" fmla="*/ 227 w 412"/>
                <a:gd name="T81" fmla="*/ 324 h 412"/>
                <a:gd name="T82" fmla="*/ 88 w 412"/>
                <a:gd name="T83" fmla="*/ 226 h 412"/>
                <a:gd name="T84" fmla="*/ 186 w 412"/>
                <a:gd name="T85" fmla="*/ 87 h 412"/>
                <a:gd name="T86" fmla="*/ 325 w 412"/>
                <a:gd name="T87" fmla="*/ 185 h 412"/>
                <a:gd name="T88" fmla="*/ 227 w 412"/>
                <a:gd name="T89" fmla="*/ 32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2" h="412">
                  <a:moveTo>
                    <a:pt x="174" y="17"/>
                  </a:moveTo>
                  <a:cubicBezTo>
                    <a:pt x="70" y="35"/>
                    <a:pt x="0" y="134"/>
                    <a:pt x="18" y="238"/>
                  </a:cubicBezTo>
                  <a:cubicBezTo>
                    <a:pt x="36" y="342"/>
                    <a:pt x="135" y="412"/>
                    <a:pt x="239" y="394"/>
                  </a:cubicBezTo>
                  <a:cubicBezTo>
                    <a:pt x="343" y="376"/>
                    <a:pt x="412" y="277"/>
                    <a:pt x="395" y="173"/>
                  </a:cubicBezTo>
                  <a:cubicBezTo>
                    <a:pt x="377" y="69"/>
                    <a:pt x="278" y="0"/>
                    <a:pt x="174" y="17"/>
                  </a:cubicBezTo>
                  <a:close/>
                  <a:moveTo>
                    <a:pt x="237" y="382"/>
                  </a:moveTo>
                  <a:cubicBezTo>
                    <a:pt x="139" y="399"/>
                    <a:pt x="46" y="334"/>
                    <a:pt x="29" y="236"/>
                  </a:cubicBezTo>
                  <a:cubicBezTo>
                    <a:pt x="13" y="139"/>
                    <a:pt x="78" y="45"/>
                    <a:pt x="176" y="29"/>
                  </a:cubicBezTo>
                  <a:cubicBezTo>
                    <a:pt x="273" y="12"/>
                    <a:pt x="366" y="78"/>
                    <a:pt x="383" y="175"/>
                  </a:cubicBezTo>
                  <a:cubicBezTo>
                    <a:pt x="400" y="273"/>
                    <a:pt x="334" y="366"/>
                    <a:pt x="237" y="382"/>
                  </a:cubicBezTo>
                  <a:close/>
                  <a:moveTo>
                    <a:pt x="177" y="35"/>
                  </a:moveTo>
                  <a:cubicBezTo>
                    <a:pt x="83" y="51"/>
                    <a:pt x="19" y="141"/>
                    <a:pt x="36" y="235"/>
                  </a:cubicBezTo>
                  <a:cubicBezTo>
                    <a:pt x="52" y="329"/>
                    <a:pt x="142" y="393"/>
                    <a:pt x="236" y="376"/>
                  </a:cubicBezTo>
                  <a:cubicBezTo>
                    <a:pt x="330" y="360"/>
                    <a:pt x="394" y="270"/>
                    <a:pt x="377" y="176"/>
                  </a:cubicBezTo>
                  <a:cubicBezTo>
                    <a:pt x="361" y="82"/>
                    <a:pt x="271" y="18"/>
                    <a:pt x="177" y="35"/>
                  </a:cubicBezTo>
                  <a:close/>
                  <a:moveTo>
                    <a:pt x="234" y="368"/>
                  </a:moveTo>
                  <a:cubicBezTo>
                    <a:pt x="145" y="383"/>
                    <a:pt x="60" y="323"/>
                    <a:pt x="44" y="234"/>
                  </a:cubicBezTo>
                  <a:cubicBezTo>
                    <a:pt x="29" y="144"/>
                    <a:pt x="89" y="59"/>
                    <a:pt x="178" y="43"/>
                  </a:cubicBezTo>
                  <a:cubicBezTo>
                    <a:pt x="268" y="28"/>
                    <a:pt x="353" y="88"/>
                    <a:pt x="369" y="178"/>
                  </a:cubicBezTo>
                  <a:cubicBezTo>
                    <a:pt x="384" y="267"/>
                    <a:pt x="324" y="352"/>
                    <a:pt x="234" y="368"/>
                  </a:cubicBezTo>
                  <a:close/>
                  <a:moveTo>
                    <a:pt x="180" y="52"/>
                  </a:moveTo>
                  <a:cubicBezTo>
                    <a:pt x="95" y="67"/>
                    <a:pt x="38" y="147"/>
                    <a:pt x="53" y="232"/>
                  </a:cubicBezTo>
                  <a:cubicBezTo>
                    <a:pt x="67" y="317"/>
                    <a:pt x="148" y="374"/>
                    <a:pt x="233" y="359"/>
                  </a:cubicBezTo>
                  <a:cubicBezTo>
                    <a:pt x="318" y="345"/>
                    <a:pt x="375" y="264"/>
                    <a:pt x="360" y="179"/>
                  </a:cubicBezTo>
                  <a:cubicBezTo>
                    <a:pt x="345" y="94"/>
                    <a:pt x="265" y="37"/>
                    <a:pt x="180" y="52"/>
                  </a:cubicBezTo>
                  <a:close/>
                  <a:moveTo>
                    <a:pt x="232" y="353"/>
                  </a:moveTo>
                  <a:cubicBezTo>
                    <a:pt x="150" y="367"/>
                    <a:pt x="73" y="312"/>
                    <a:pt x="59" y="231"/>
                  </a:cubicBezTo>
                  <a:cubicBezTo>
                    <a:pt x="45" y="150"/>
                    <a:pt x="100" y="72"/>
                    <a:pt x="181" y="58"/>
                  </a:cubicBezTo>
                  <a:cubicBezTo>
                    <a:pt x="262" y="44"/>
                    <a:pt x="340" y="99"/>
                    <a:pt x="354" y="180"/>
                  </a:cubicBezTo>
                  <a:cubicBezTo>
                    <a:pt x="368" y="262"/>
                    <a:pt x="313" y="339"/>
                    <a:pt x="232" y="353"/>
                  </a:cubicBezTo>
                  <a:close/>
                  <a:moveTo>
                    <a:pt x="183" y="69"/>
                  </a:moveTo>
                  <a:cubicBezTo>
                    <a:pt x="108" y="82"/>
                    <a:pt x="57" y="154"/>
                    <a:pt x="70" y="229"/>
                  </a:cubicBezTo>
                  <a:cubicBezTo>
                    <a:pt x="83" y="304"/>
                    <a:pt x="155" y="355"/>
                    <a:pt x="230" y="342"/>
                  </a:cubicBezTo>
                  <a:cubicBezTo>
                    <a:pt x="305" y="329"/>
                    <a:pt x="356" y="257"/>
                    <a:pt x="343" y="182"/>
                  </a:cubicBezTo>
                  <a:cubicBezTo>
                    <a:pt x="330" y="107"/>
                    <a:pt x="258" y="56"/>
                    <a:pt x="183" y="69"/>
                  </a:cubicBezTo>
                  <a:close/>
                  <a:moveTo>
                    <a:pt x="229" y="339"/>
                  </a:moveTo>
                  <a:cubicBezTo>
                    <a:pt x="156" y="351"/>
                    <a:pt x="86" y="302"/>
                    <a:pt x="73" y="229"/>
                  </a:cubicBezTo>
                  <a:cubicBezTo>
                    <a:pt x="61" y="155"/>
                    <a:pt x="110" y="85"/>
                    <a:pt x="183" y="73"/>
                  </a:cubicBezTo>
                  <a:cubicBezTo>
                    <a:pt x="257" y="60"/>
                    <a:pt x="327" y="109"/>
                    <a:pt x="339" y="183"/>
                  </a:cubicBezTo>
                  <a:cubicBezTo>
                    <a:pt x="352" y="256"/>
                    <a:pt x="303" y="326"/>
                    <a:pt x="229" y="339"/>
                  </a:cubicBezTo>
                  <a:close/>
                  <a:moveTo>
                    <a:pt x="227" y="324"/>
                  </a:moveTo>
                  <a:cubicBezTo>
                    <a:pt x="161" y="336"/>
                    <a:pt x="99" y="292"/>
                    <a:pt x="88" y="226"/>
                  </a:cubicBezTo>
                  <a:cubicBezTo>
                    <a:pt x="76" y="161"/>
                    <a:pt x="120" y="98"/>
                    <a:pt x="186" y="87"/>
                  </a:cubicBezTo>
                  <a:cubicBezTo>
                    <a:pt x="251" y="75"/>
                    <a:pt x="314" y="120"/>
                    <a:pt x="325" y="185"/>
                  </a:cubicBezTo>
                  <a:cubicBezTo>
                    <a:pt x="337" y="251"/>
                    <a:pt x="292" y="313"/>
                    <a:pt x="227" y="324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7" name="circle_light" hidden="1"/>
            <p:cNvSpPr>
              <a:spLocks noEditPoints="1"/>
            </p:cNvSpPr>
            <p:nvPr/>
          </p:nvSpPr>
          <p:spPr bwMode="ltGray">
            <a:xfrm>
              <a:off x="8060202" y="2546832"/>
              <a:ext cx="683289" cy="683241"/>
            </a:xfrm>
            <a:custGeom>
              <a:avLst/>
              <a:gdLst>
                <a:gd name="T0" fmla="*/ 122 w 290"/>
                <a:gd name="T1" fmla="*/ 13 h 290"/>
                <a:gd name="T2" fmla="*/ 12 w 290"/>
                <a:gd name="T3" fmla="*/ 168 h 290"/>
                <a:gd name="T4" fmla="*/ 168 w 290"/>
                <a:gd name="T5" fmla="*/ 278 h 290"/>
                <a:gd name="T6" fmla="*/ 277 w 290"/>
                <a:gd name="T7" fmla="*/ 123 h 290"/>
                <a:gd name="T8" fmla="*/ 122 w 290"/>
                <a:gd name="T9" fmla="*/ 13 h 290"/>
                <a:gd name="T10" fmla="*/ 167 w 290"/>
                <a:gd name="T11" fmla="*/ 274 h 290"/>
                <a:gd name="T12" fmla="*/ 16 w 290"/>
                <a:gd name="T13" fmla="*/ 168 h 290"/>
                <a:gd name="T14" fmla="*/ 123 w 290"/>
                <a:gd name="T15" fmla="*/ 16 h 290"/>
                <a:gd name="T16" fmla="*/ 274 w 290"/>
                <a:gd name="T17" fmla="*/ 123 h 290"/>
                <a:gd name="T18" fmla="*/ 167 w 290"/>
                <a:gd name="T19" fmla="*/ 274 h 290"/>
                <a:gd name="T20" fmla="*/ 124 w 290"/>
                <a:gd name="T21" fmla="*/ 28 h 290"/>
                <a:gd name="T22" fmla="*/ 27 w 290"/>
                <a:gd name="T23" fmla="*/ 166 h 290"/>
                <a:gd name="T24" fmla="*/ 165 w 290"/>
                <a:gd name="T25" fmla="*/ 263 h 290"/>
                <a:gd name="T26" fmla="*/ 262 w 290"/>
                <a:gd name="T27" fmla="*/ 125 h 290"/>
                <a:gd name="T28" fmla="*/ 124 w 290"/>
                <a:gd name="T29" fmla="*/ 28 h 290"/>
                <a:gd name="T30" fmla="*/ 164 w 290"/>
                <a:gd name="T31" fmla="*/ 257 h 290"/>
                <a:gd name="T32" fmla="*/ 33 w 290"/>
                <a:gd name="T33" fmla="*/ 165 h 290"/>
                <a:gd name="T34" fmla="*/ 126 w 290"/>
                <a:gd name="T35" fmla="*/ 34 h 290"/>
                <a:gd name="T36" fmla="*/ 256 w 290"/>
                <a:gd name="T37" fmla="*/ 126 h 290"/>
                <a:gd name="T38" fmla="*/ 164 w 290"/>
                <a:gd name="T39" fmla="*/ 257 h 290"/>
                <a:gd name="T40" fmla="*/ 127 w 290"/>
                <a:gd name="T41" fmla="*/ 42 h 290"/>
                <a:gd name="T42" fmla="*/ 42 w 290"/>
                <a:gd name="T43" fmla="*/ 163 h 290"/>
                <a:gd name="T44" fmla="*/ 163 w 290"/>
                <a:gd name="T45" fmla="*/ 248 h 290"/>
                <a:gd name="T46" fmla="*/ 248 w 290"/>
                <a:gd name="T47" fmla="*/ 128 h 290"/>
                <a:gd name="T48" fmla="*/ 127 w 290"/>
                <a:gd name="T49" fmla="*/ 42 h 290"/>
                <a:gd name="T50" fmla="*/ 161 w 290"/>
                <a:gd name="T51" fmla="*/ 240 h 290"/>
                <a:gd name="T52" fmla="*/ 50 w 290"/>
                <a:gd name="T53" fmla="*/ 162 h 290"/>
                <a:gd name="T54" fmla="*/ 129 w 290"/>
                <a:gd name="T55" fmla="*/ 51 h 290"/>
                <a:gd name="T56" fmla="*/ 239 w 290"/>
                <a:gd name="T57" fmla="*/ 129 h 290"/>
                <a:gd name="T58" fmla="*/ 161 w 290"/>
                <a:gd name="T59" fmla="*/ 240 h 290"/>
                <a:gd name="T60" fmla="*/ 130 w 290"/>
                <a:gd name="T61" fmla="*/ 57 h 290"/>
                <a:gd name="T62" fmla="*/ 56 w 290"/>
                <a:gd name="T63" fmla="*/ 161 h 290"/>
                <a:gd name="T64" fmla="*/ 160 w 290"/>
                <a:gd name="T65" fmla="*/ 234 h 290"/>
                <a:gd name="T66" fmla="*/ 233 w 290"/>
                <a:gd name="T67" fmla="*/ 130 h 290"/>
                <a:gd name="T68" fmla="*/ 130 w 290"/>
                <a:gd name="T69" fmla="*/ 57 h 290"/>
                <a:gd name="T70" fmla="*/ 158 w 290"/>
                <a:gd name="T71" fmla="*/ 222 h 290"/>
                <a:gd name="T72" fmla="*/ 68 w 290"/>
                <a:gd name="T73" fmla="*/ 159 h 290"/>
                <a:gd name="T74" fmla="*/ 131 w 290"/>
                <a:gd name="T75" fmla="*/ 68 h 290"/>
                <a:gd name="T76" fmla="*/ 222 w 290"/>
                <a:gd name="T77" fmla="*/ 132 h 290"/>
                <a:gd name="T78" fmla="*/ 158 w 290"/>
                <a:gd name="T79" fmla="*/ 222 h 290"/>
                <a:gd name="T80" fmla="*/ 157 w 290"/>
                <a:gd name="T81" fmla="*/ 219 h 290"/>
                <a:gd name="T82" fmla="*/ 71 w 290"/>
                <a:gd name="T83" fmla="*/ 158 h 290"/>
                <a:gd name="T84" fmla="*/ 132 w 290"/>
                <a:gd name="T85" fmla="*/ 72 h 290"/>
                <a:gd name="T86" fmla="*/ 219 w 290"/>
                <a:gd name="T87" fmla="*/ 133 h 290"/>
                <a:gd name="T88" fmla="*/ 157 w 290"/>
                <a:gd name="T89" fmla="*/ 21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290">
                  <a:moveTo>
                    <a:pt x="122" y="13"/>
                  </a:moveTo>
                  <a:cubicBezTo>
                    <a:pt x="49" y="26"/>
                    <a:pt x="0" y="95"/>
                    <a:pt x="12" y="168"/>
                  </a:cubicBezTo>
                  <a:cubicBezTo>
                    <a:pt x="25" y="241"/>
                    <a:pt x="95" y="290"/>
                    <a:pt x="168" y="278"/>
                  </a:cubicBezTo>
                  <a:cubicBezTo>
                    <a:pt x="241" y="265"/>
                    <a:pt x="290" y="196"/>
                    <a:pt x="277" y="123"/>
                  </a:cubicBezTo>
                  <a:cubicBezTo>
                    <a:pt x="264" y="50"/>
                    <a:pt x="195" y="0"/>
                    <a:pt x="122" y="13"/>
                  </a:cubicBezTo>
                  <a:close/>
                  <a:moveTo>
                    <a:pt x="167" y="274"/>
                  </a:moveTo>
                  <a:cubicBezTo>
                    <a:pt x="96" y="287"/>
                    <a:pt x="28" y="239"/>
                    <a:pt x="16" y="168"/>
                  </a:cubicBezTo>
                  <a:cubicBezTo>
                    <a:pt x="4" y="97"/>
                    <a:pt x="51" y="29"/>
                    <a:pt x="123" y="16"/>
                  </a:cubicBezTo>
                  <a:cubicBezTo>
                    <a:pt x="194" y="4"/>
                    <a:pt x="261" y="52"/>
                    <a:pt x="274" y="123"/>
                  </a:cubicBezTo>
                  <a:cubicBezTo>
                    <a:pt x="286" y="194"/>
                    <a:pt x="238" y="262"/>
                    <a:pt x="167" y="274"/>
                  </a:cubicBezTo>
                  <a:close/>
                  <a:moveTo>
                    <a:pt x="124" y="28"/>
                  </a:moveTo>
                  <a:cubicBezTo>
                    <a:pt x="60" y="39"/>
                    <a:pt x="16" y="101"/>
                    <a:pt x="27" y="166"/>
                  </a:cubicBezTo>
                  <a:cubicBezTo>
                    <a:pt x="38" y="231"/>
                    <a:pt x="100" y="274"/>
                    <a:pt x="165" y="263"/>
                  </a:cubicBezTo>
                  <a:cubicBezTo>
                    <a:pt x="230" y="252"/>
                    <a:pt x="274" y="190"/>
                    <a:pt x="262" y="125"/>
                  </a:cubicBezTo>
                  <a:cubicBezTo>
                    <a:pt x="251" y="60"/>
                    <a:pt x="189" y="17"/>
                    <a:pt x="124" y="28"/>
                  </a:cubicBezTo>
                  <a:close/>
                  <a:moveTo>
                    <a:pt x="164" y="257"/>
                  </a:moveTo>
                  <a:cubicBezTo>
                    <a:pt x="102" y="268"/>
                    <a:pt x="44" y="226"/>
                    <a:pt x="33" y="165"/>
                  </a:cubicBezTo>
                  <a:cubicBezTo>
                    <a:pt x="23" y="103"/>
                    <a:pt x="64" y="44"/>
                    <a:pt x="126" y="34"/>
                  </a:cubicBezTo>
                  <a:cubicBezTo>
                    <a:pt x="187" y="23"/>
                    <a:pt x="246" y="65"/>
                    <a:pt x="256" y="126"/>
                  </a:cubicBezTo>
                  <a:cubicBezTo>
                    <a:pt x="267" y="188"/>
                    <a:pt x="226" y="246"/>
                    <a:pt x="164" y="257"/>
                  </a:cubicBezTo>
                  <a:close/>
                  <a:moveTo>
                    <a:pt x="127" y="42"/>
                  </a:moveTo>
                  <a:cubicBezTo>
                    <a:pt x="70" y="52"/>
                    <a:pt x="32" y="106"/>
                    <a:pt x="42" y="163"/>
                  </a:cubicBezTo>
                  <a:cubicBezTo>
                    <a:pt x="52" y="220"/>
                    <a:pt x="106" y="258"/>
                    <a:pt x="163" y="248"/>
                  </a:cubicBezTo>
                  <a:cubicBezTo>
                    <a:pt x="219" y="239"/>
                    <a:pt x="258" y="184"/>
                    <a:pt x="248" y="128"/>
                  </a:cubicBezTo>
                  <a:cubicBezTo>
                    <a:pt x="238" y="71"/>
                    <a:pt x="184" y="33"/>
                    <a:pt x="127" y="42"/>
                  </a:cubicBezTo>
                  <a:close/>
                  <a:moveTo>
                    <a:pt x="161" y="240"/>
                  </a:moveTo>
                  <a:cubicBezTo>
                    <a:pt x="109" y="249"/>
                    <a:pt x="59" y="214"/>
                    <a:pt x="50" y="162"/>
                  </a:cubicBezTo>
                  <a:cubicBezTo>
                    <a:pt x="41" y="110"/>
                    <a:pt x="76" y="60"/>
                    <a:pt x="129" y="51"/>
                  </a:cubicBezTo>
                  <a:cubicBezTo>
                    <a:pt x="181" y="42"/>
                    <a:pt x="230" y="77"/>
                    <a:pt x="239" y="129"/>
                  </a:cubicBezTo>
                  <a:cubicBezTo>
                    <a:pt x="248" y="181"/>
                    <a:pt x="213" y="231"/>
                    <a:pt x="161" y="240"/>
                  </a:cubicBezTo>
                  <a:close/>
                  <a:moveTo>
                    <a:pt x="130" y="57"/>
                  </a:moveTo>
                  <a:cubicBezTo>
                    <a:pt x="81" y="65"/>
                    <a:pt x="48" y="112"/>
                    <a:pt x="56" y="161"/>
                  </a:cubicBezTo>
                  <a:cubicBezTo>
                    <a:pt x="65" y="209"/>
                    <a:pt x="111" y="242"/>
                    <a:pt x="160" y="234"/>
                  </a:cubicBezTo>
                  <a:cubicBezTo>
                    <a:pt x="209" y="225"/>
                    <a:pt x="242" y="179"/>
                    <a:pt x="233" y="130"/>
                  </a:cubicBezTo>
                  <a:cubicBezTo>
                    <a:pt x="225" y="81"/>
                    <a:pt x="178" y="49"/>
                    <a:pt x="130" y="57"/>
                  </a:cubicBezTo>
                  <a:close/>
                  <a:moveTo>
                    <a:pt x="158" y="222"/>
                  </a:moveTo>
                  <a:cubicBezTo>
                    <a:pt x="116" y="230"/>
                    <a:pt x="75" y="201"/>
                    <a:pt x="68" y="159"/>
                  </a:cubicBezTo>
                  <a:cubicBezTo>
                    <a:pt x="60" y="116"/>
                    <a:pt x="89" y="76"/>
                    <a:pt x="131" y="68"/>
                  </a:cubicBezTo>
                  <a:cubicBezTo>
                    <a:pt x="174" y="61"/>
                    <a:pt x="215" y="90"/>
                    <a:pt x="222" y="132"/>
                  </a:cubicBezTo>
                  <a:cubicBezTo>
                    <a:pt x="229" y="175"/>
                    <a:pt x="201" y="215"/>
                    <a:pt x="158" y="222"/>
                  </a:cubicBezTo>
                  <a:close/>
                  <a:moveTo>
                    <a:pt x="157" y="219"/>
                  </a:moveTo>
                  <a:cubicBezTo>
                    <a:pt x="117" y="226"/>
                    <a:pt x="78" y="199"/>
                    <a:pt x="71" y="158"/>
                  </a:cubicBezTo>
                  <a:cubicBezTo>
                    <a:pt x="64" y="117"/>
                    <a:pt x="91" y="79"/>
                    <a:pt x="132" y="72"/>
                  </a:cubicBezTo>
                  <a:cubicBezTo>
                    <a:pt x="173" y="65"/>
                    <a:pt x="211" y="92"/>
                    <a:pt x="219" y="133"/>
                  </a:cubicBezTo>
                  <a:cubicBezTo>
                    <a:pt x="225" y="173"/>
                    <a:pt x="198" y="212"/>
                    <a:pt x="157" y="2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2" name="Rectangle 21" descr="&lt;mode=4x3&gt;&#10;&lt;size&gt;h=82.5;w=720&lt;size/&gt;&#10;&lt;pos&gt;top=457.5;left=0.24&lt;pos/&gt;&#10;&lt;mode/&gt;&#10;&lt;mode=16x9&gt;&#10;&lt;size&gt;h=61.87504;w=720&lt;size/&gt;&#10;&lt;pos&gt;top=343.128;left=0.24&lt;pos/&gt;&#10;&lt;mode/&gt;"/>
          <p:cNvSpPr/>
          <p:nvPr userDrawn="1"/>
        </p:nvSpPr>
        <p:spPr bwMode="white">
          <a:xfrm>
            <a:off x="3048" y="5810250"/>
            <a:ext cx="9144000" cy="104775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2" name="logo_reflections_bar_mid" descr="&lt;mode=4x3&gt;&#10;&lt;size&gt;h=197.75;w=720&lt;size/&gt;&#10;&lt;pos&gt;top=280.0625;left=0&lt;pos/&gt;&#10;&lt;mode/&gt;&#10;&lt;mode=16x9&gt;&#10;&lt;size&gt;h=146.0626;w=720.24&lt;size/&gt;&#10;&lt;pos&gt;top=208.3125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3556794"/>
            <a:ext cx="9144000" cy="2472503"/>
          </a:xfrm>
          <a:custGeom>
            <a:avLst/>
            <a:gdLst>
              <a:gd name="T0" fmla="*/ 0 w 40177"/>
              <a:gd name="T1" fmla="*/ 728 h 11034"/>
              <a:gd name="T2" fmla="*/ 40177 w 40177"/>
              <a:gd name="T3" fmla="*/ 728 h 11034"/>
              <a:gd name="T4" fmla="*/ 40177 w 40177"/>
              <a:gd name="T5" fmla="*/ 640 h 11034"/>
              <a:gd name="T6" fmla="*/ 0 w 40177"/>
              <a:gd name="T7" fmla="*/ 640 h 11034"/>
              <a:gd name="T8" fmla="*/ 0 w 40177"/>
              <a:gd name="T9" fmla="*/ 728 h 11034"/>
              <a:gd name="T10" fmla="*/ 0 w 40177"/>
              <a:gd name="T11" fmla="*/ 553 h 11034"/>
              <a:gd name="T12" fmla="*/ 40177 w 40177"/>
              <a:gd name="T13" fmla="*/ 553 h 11034"/>
              <a:gd name="T14" fmla="*/ 40177 w 40177"/>
              <a:gd name="T15" fmla="*/ 480 h 11034"/>
              <a:gd name="T16" fmla="*/ 0 w 40177"/>
              <a:gd name="T17" fmla="*/ 480 h 11034"/>
              <a:gd name="T18" fmla="*/ 0 w 40177"/>
              <a:gd name="T19" fmla="*/ 553 h 11034"/>
              <a:gd name="T20" fmla="*/ 0 w 40177"/>
              <a:gd name="T21" fmla="*/ 201 h 11034"/>
              <a:gd name="T22" fmla="*/ 40177 w 40177"/>
              <a:gd name="T23" fmla="*/ 201 h 11034"/>
              <a:gd name="T24" fmla="*/ 40177 w 40177"/>
              <a:gd name="T25" fmla="*/ 161 h 11034"/>
              <a:gd name="T26" fmla="*/ 0 w 40177"/>
              <a:gd name="T27" fmla="*/ 161 h 11034"/>
              <a:gd name="T28" fmla="*/ 0 w 40177"/>
              <a:gd name="T29" fmla="*/ 201 h 11034"/>
              <a:gd name="T30" fmla="*/ 0 w 40177"/>
              <a:gd name="T31" fmla="*/ 378 h 11034"/>
              <a:gd name="T32" fmla="*/ 40177 w 40177"/>
              <a:gd name="T33" fmla="*/ 378 h 11034"/>
              <a:gd name="T34" fmla="*/ 40177 w 40177"/>
              <a:gd name="T35" fmla="*/ 321 h 11034"/>
              <a:gd name="T36" fmla="*/ 0 w 40177"/>
              <a:gd name="T37" fmla="*/ 321 h 11034"/>
              <a:gd name="T38" fmla="*/ 0 w 40177"/>
              <a:gd name="T39" fmla="*/ 378 h 11034"/>
              <a:gd name="T40" fmla="*/ 0 w 40177"/>
              <a:gd name="T41" fmla="*/ 902 h 11034"/>
              <a:gd name="T42" fmla="*/ 40177 w 40177"/>
              <a:gd name="T43" fmla="*/ 902 h 11034"/>
              <a:gd name="T44" fmla="*/ 40177 w 40177"/>
              <a:gd name="T45" fmla="*/ 801 h 11034"/>
              <a:gd name="T46" fmla="*/ 0 w 40177"/>
              <a:gd name="T47" fmla="*/ 801 h 11034"/>
              <a:gd name="T48" fmla="*/ 0 w 40177"/>
              <a:gd name="T49" fmla="*/ 902 h 11034"/>
              <a:gd name="T50" fmla="*/ 40177 w 40177"/>
              <a:gd name="T51" fmla="*/ 26 h 11034"/>
              <a:gd name="T52" fmla="*/ 40177 w 40177"/>
              <a:gd name="T53" fmla="*/ 0 h 11034"/>
              <a:gd name="T54" fmla="*/ 0 w 40177"/>
              <a:gd name="T55" fmla="*/ 0 h 11034"/>
              <a:gd name="T56" fmla="*/ 0 w 40177"/>
              <a:gd name="T57" fmla="*/ 26 h 11034"/>
              <a:gd name="T58" fmla="*/ 40177 w 40177"/>
              <a:gd name="T59" fmla="*/ 26 h 11034"/>
              <a:gd name="T60" fmla="*/ 0 w 40177"/>
              <a:gd name="T61" fmla="*/ 1280 h 11034"/>
              <a:gd name="T62" fmla="*/ 0 w 40177"/>
              <a:gd name="T63" fmla="*/ 11034 h 11034"/>
              <a:gd name="T64" fmla="*/ 40177 w 40177"/>
              <a:gd name="T65" fmla="*/ 11034 h 11034"/>
              <a:gd name="T66" fmla="*/ 40177 w 40177"/>
              <a:gd name="T67" fmla="*/ 1280 h 11034"/>
              <a:gd name="T68" fmla="*/ 0 w 40177"/>
              <a:gd name="T69" fmla="*/ 1280 h 11034"/>
              <a:gd name="T70" fmla="*/ 0 w 40177"/>
              <a:gd name="T71" fmla="*/ 1254 h 11034"/>
              <a:gd name="T72" fmla="*/ 40177 w 40177"/>
              <a:gd name="T73" fmla="*/ 1254 h 11034"/>
              <a:gd name="T74" fmla="*/ 40177 w 40177"/>
              <a:gd name="T75" fmla="*/ 1120 h 11034"/>
              <a:gd name="T76" fmla="*/ 0 w 40177"/>
              <a:gd name="T77" fmla="*/ 1120 h 11034"/>
              <a:gd name="T78" fmla="*/ 0 w 40177"/>
              <a:gd name="T79" fmla="*/ 1254 h 11034"/>
              <a:gd name="T80" fmla="*/ 0 w 40177"/>
              <a:gd name="T81" fmla="*/ 1080 h 11034"/>
              <a:gd name="T82" fmla="*/ 40177 w 40177"/>
              <a:gd name="T83" fmla="*/ 1080 h 11034"/>
              <a:gd name="T84" fmla="*/ 40177 w 40177"/>
              <a:gd name="T85" fmla="*/ 959 h 11034"/>
              <a:gd name="T86" fmla="*/ 0 w 40177"/>
              <a:gd name="T87" fmla="*/ 959 h 11034"/>
              <a:gd name="T88" fmla="*/ 0 w 40177"/>
              <a:gd name="T89" fmla="*/ 1080 h 1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7" h="11034">
                <a:moveTo>
                  <a:pt x="0" y="728"/>
                </a:moveTo>
                <a:lnTo>
                  <a:pt x="40177" y="728"/>
                </a:lnTo>
                <a:lnTo>
                  <a:pt x="40177" y="640"/>
                </a:lnTo>
                <a:lnTo>
                  <a:pt x="0" y="640"/>
                </a:lnTo>
                <a:lnTo>
                  <a:pt x="0" y="728"/>
                </a:lnTo>
                <a:close/>
                <a:moveTo>
                  <a:pt x="0" y="553"/>
                </a:moveTo>
                <a:lnTo>
                  <a:pt x="40177" y="553"/>
                </a:lnTo>
                <a:lnTo>
                  <a:pt x="40177" y="480"/>
                </a:lnTo>
                <a:lnTo>
                  <a:pt x="0" y="480"/>
                </a:lnTo>
                <a:lnTo>
                  <a:pt x="0" y="553"/>
                </a:lnTo>
                <a:close/>
                <a:moveTo>
                  <a:pt x="0" y="201"/>
                </a:moveTo>
                <a:lnTo>
                  <a:pt x="40177" y="201"/>
                </a:lnTo>
                <a:lnTo>
                  <a:pt x="40177" y="161"/>
                </a:lnTo>
                <a:lnTo>
                  <a:pt x="0" y="161"/>
                </a:lnTo>
                <a:lnTo>
                  <a:pt x="0" y="201"/>
                </a:lnTo>
                <a:close/>
                <a:moveTo>
                  <a:pt x="0" y="378"/>
                </a:moveTo>
                <a:lnTo>
                  <a:pt x="40177" y="378"/>
                </a:lnTo>
                <a:lnTo>
                  <a:pt x="40177" y="321"/>
                </a:lnTo>
                <a:lnTo>
                  <a:pt x="0" y="321"/>
                </a:lnTo>
                <a:lnTo>
                  <a:pt x="0" y="378"/>
                </a:lnTo>
                <a:close/>
                <a:moveTo>
                  <a:pt x="0" y="902"/>
                </a:moveTo>
                <a:lnTo>
                  <a:pt x="40177" y="902"/>
                </a:lnTo>
                <a:lnTo>
                  <a:pt x="40177" y="801"/>
                </a:lnTo>
                <a:lnTo>
                  <a:pt x="0" y="801"/>
                </a:lnTo>
                <a:lnTo>
                  <a:pt x="0" y="902"/>
                </a:lnTo>
                <a:close/>
                <a:moveTo>
                  <a:pt x="40177" y="26"/>
                </a:moveTo>
                <a:lnTo>
                  <a:pt x="40177" y="0"/>
                </a:lnTo>
                <a:lnTo>
                  <a:pt x="0" y="0"/>
                </a:lnTo>
                <a:lnTo>
                  <a:pt x="0" y="26"/>
                </a:lnTo>
                <a:lnTo>
                  <a:pt x="40177" y="26"/>
                </a:lnTo>
                <a:close/>
                <a:moveTo>
                  <a:pt x="0" y="1280"/>
                </a:moveTo>
                <a:lnTo>
                  <a:pt x="0" y="11034"/>
                </a:lnTo>
                <a:lnTo>
                  <a:pt x="40177" y="11034"/>
                </a:lnTo>
                <a:lnTo>
                  <a:pt x="40177" y="1280"/>
                </a:lnTo>
                <a:lnTo>
                  <a:pt x="0" y="1280"/>
                </a:lnTo>
                <a:close/>
                <a:moveTo>
                  <a:pt x="0" y="1254"/>
                </a:moveTo>
                <a:lnTo>
                  <a:pt x="40177" y="1254"/>
                </a:lnTo>
                <a:lnTo>
                  <a:pt x="40177" y="1120"/>
                </a:lnTo>
                <a:lnTo>
                  <a:pt x="0" y="1120"/>
                </a:lnTo>
                <a:lnTo>
                  <a:pt x="0" y="1254"/>
                </a:lnTo>
                <a:close/>
                <a:moveTo>
                  <a:pt x="0" y="1080"/>
                </a:moveTo>
                <a:lnTo>
                  <a:pt x="40177" y="1080"/>
                </a:lnTo>
                <a:lnTo>
                  <a:pt x="40177" y="959"/>
                </a:lnTo>
                <a:lnTo>
                  <a:pt x="0" y="959"/>
                </a:lnTo>
                <a:lnTo>
                  <a:pt x="0" y="108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47" name="logo_ripples_bar_mid-4x3" descr="&lt;mode=4x3&gt;&#10;&lt;size&gt;h=233.625;w=720&lt;size/&gt;&#10;&lt;pos&gt;top=244.1513;left=-0.24&lt;pos/&gt;&#10;&lt;mode/&gt;&#10;&lt;mode=16x9&gt;&#10;&lt;size&gt;h=175.2187;w=720&lt;size/&gt;&#10;&lt;pos&gt;top=183.1135;left=-0.24&lt;pos/&gt;&#10;&lt;mode/&gt;"/>
          <p:cNvGrpSpPr/>
          <p:nvPr userDrawn="1"/>
        </p:nvGrpSpPr>
        <p:grpSpPr>
          <a:xfrm>
            <a:off x="0" y="3100722"/>
            <a:ext cx="9144000" cy="2967038"/>
            <a:chOff x="-3048" y="371059"/>
            <a:chExt cx="9144000" cy="2967037"/>
          </a:xfrm>
        </p:grpSpPr>
        <p:sp>
          <p:nvSpPr>
            <p:cNvPr id="48" name="base_bar"/>
            <p:cNvSpPr>
              <a:spLocks/>
            </p:cNvSpPr>
            <p:nvPr/>
          </p:nvSpPr>
          <p:spPr bwMode="ltGray">
            <a:xfrm>
              <a:off x="-3048" y="828259"/>
              <a:ext cx="9144000" cy="2509837"/>
            </a:xfrm>
            <a:custGeom>
              <a:avLst/>
              <a:gdLst>
                <a:gd name="T0" fmla="*/ 0 w 2880"/>
                <a:gd name="T1" fmla="*/ 791 h 791"/>
                <a:gd name="T2" fmla="*/ 0 w 2880"/>
                <a:gd name="T3" fmla="*/ 0 h 791"/>
                <a:gd name="T4" fmla="*/ 1990 w 2880"/>
                <a:gd name="T5" fmla="*/ 0 h 791"/>
                <a:gd name="T6" fmla="*/ 1989 w 2880"/>
                <a:gd name="T7" fmla="*/ 2 h 791"/>
                <a:gd name="T8" fmla="*/ 1959 w 2880"/>
                <a:gd name="T9" fmla="*/ 175 h 791"/>
                <a:gd name="T10" fmla="*/ 2214 w 2880"/>
                <a:gd name="T11" fmla="*/ 390 h 791"/>
                <a:gd name="T12" fmla="*/ 2258 w 2880"/>
                <a:gd name="T13" fmla="*/ 386 h 791"/>
                <a:gd name="T14" fmla="*/ 2336 w 2880"/>
                <a:gd name="T15" fmla="*/ 359 h 791"/>
                <a:gd name="T16" fmla="*/ 2333 w 2880"/>
                <a:gd name="T17" fmla="*/ 441 h 791"/>
                <a:gd name="T18" fmla="*/ 2525 w 2880"/>
                <a:gd name="T19" fmla="*/ 603 h 791"/>
                <a:gd name="T20" fmla="*/ 2559 w 2880"/>
                <a:gd name="T21" fmla="*/ 600 h 791"/>
                <a:gd name="T22" fmla="*/ 2718 w 2880"/>
                <a:gd name="T23" fmla="*/ 374 h 791"/>
                <a:gd name="T24" fmla="*/ 2618 w 2880"/>
                <a:gd name="T25" fmla="*/ 236 h 791"/>
                <a:gd name="T26" fmla="*/ 2710 w 2880"/>
                <a:gd name="T27" fmla="*/ 81 h 791"/>
                <a:gd name="T28" fmla="*/ 2667 w 2880"/>
                <a:gd name="T29" fmla="*/ 2 h 791"/>
                <a:gd name="T30" fmla="*/ 2665 w 2880"/>
                <a:gd name="T31" fmla="*/ 0 h 791"/>
                <a:gd name="T32" fmla="*/ 2880 w 2880"/>
                <a:gd name="T33" fmla="*/ 0 h 791"/>
                <a:gd name="T34" fmla="*/ 2880 w 2880"/>
                <a:gd name="T35" fmla="*/ 791 h 791"/>
                <a:gd name="T36" fmla="*/ 0 w 2880"/>
                <a:gd name="T37" fmla="*/ 791 h 791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38 w 10000"/>
                <a:gd name="connsiteY11" fmla="*/ 4728 h 10000"/>
                <a:gd name="connsiteX12" fmla="*/ 9410 w 10000"/>
                <a:gd name="connsiteY12" fmla="*/ 1024 h 10000"/>
                <a:gd name="connsiteX13" fmla="*/ 9260 w 10000"/>
                <a:gd name="connsiteY13" fmla="*/ 25 h 10000"/>
                <a:gd name="connsiteX14" fmla="*/ 9253 w 10000"/>
                <a:gd name="connsiteY14" fmla="*/ 0 h 10000"/>
                <a:gd name="connsiteX15" fmla="*/ 10000 w 10000"/>
                <a:gd name="connsiteY15" fmla="*/ 0 h 10000"/>
                <a:gd name="connsiteX16" fmla="*/ 10000 w 10000"/>
                <a:gd name="connsiteY16" fmla="*/ 10000 h 10000"/>
                <a:gd name="connsiteX17" fmla="*/ 0 w 10000"/>
                <a:gd name="connsiteY1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8885 w 10000"/>
                <a:gd name="connsiteY10" fmla="*/ 7585 h 10000"/>
                <a:gd name="connsiteX11" fmla="*/ 9410 w 10000"/>
                <a:gd name="connsiteY11" fmla="*/ 1024 h 10000"/>
                <a:gd name="connsiteX12" fmla="*/ 9260 w 10000"/>
                <a:gd name="connsiteY12" fmla="*/ 25 h 10000"/>
                <a:gd name="connsiteX13" fmla="*/ 9253 w 10000"/>
                <a:gd name="connsiteY13" fmla="*/ 0 h 10000"/>
                <a:gd name="connsiteX14" fmla="*/ 10000 w 10000"/>
                <a:gd name="connsiteY14" fmla="*/ 0 h 10000"/>
                <a:gd name="connsiteX15" fmla="*/ 10000 w 10000"/>
                <a:gd name="connsiteY15" fmla="*/ 10000 h 10000"/>
                <a:gd name="connsiteX16" fmla="*/ 0 w 10000"/>
                <a:gd name="connsiteY1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8767 w 10000"/>
                <a:gd name="connsiteY9" fmla="*/ 7623 h 10000"/>
                <a:gd name="connsiteX10" fmla="*/ 9410 w 10000"/>
                <a:gd name="connsiteY10" fmla="*/ 1024 h 10000"/>
                <a:gd name="connsiteX11" fmla="*/ 9260 w 10000"/>
                <a:gd name="connsiteY11" fmla="*/ 25 h 10000"/>
                <a:gd name="connsiteX12" fmla="*/ 9253 w 10000"/>
                <a:gd name="connsiteY12" fmla="*/ 0 h 10000"/>
                <a:gd name="connsiteX13" fmla="*/ 10000 w 10000"/>
                <a:gd name="connsiteY13" fmla="*/ 0 h 10000"/>
                <a:gd name="connsiteX14" fmla="*/ 10000 w 10000"/>
                <a:gd name="connsiteY14" fmla="*/ 10000 h 10000"/>
                <a:gd name="connsiteX15" fmla="*/ 0 w 10000"/>
                <a:gd name="connsiteY1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410 w 10000"/>
                <a:gd name="connsiteY9" fmla="*/ 1024 h 10000"/>
                <a:gd name="connsiteX10" fmla="*/ 9260 w 10000"/>
                <a:gd name="connsiteY10" fmla="*/ 25 h 10000"/>
                <a:gd name="connsiteX11" fmla="*/ 9253 w 10000"/>
                <a:gd name="connsiteY11" fmla="*/ 0 h 10000"/>
                <a:gd name="connsiteX12" fmla="*/ 10000 w 10000"/>
                <a:gd name="connsiteY12" fmla="*/ 0 h 10000"/>
                <a:gd name="connsiteX13" fmla="*/ 10000 w 10000"/>
                <a:gd name="connsiteY13" fmla="*/ 10000 h 10000"/>
                <a:gd name="connsiteX14" fmla="*/ 0 w 10000"/>
                <a:gd name="connsiteY14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8101 w 10000"/>
                <a:gd name="connsiteY8" fmla="*/ 5575 h 10000"/>
                <a:gd name="connsiteX9" fmla="*/ 9260 w 10000"/>
                <a:gd name="connsiteY9" fmla="*/ 25 h 10000"/>
                <a:gd name="connsiteX10" fmla="*/ 9253 w 10000"/>
                <a:gd name="connsiteY10" fmla="*/ 0 h 10000"/>
                <a:gd name="connsiteX11" fmla="*/ 10000 w 10000"/>
                <a:gd name="connsiteY11" fmla="*/ 0 h 10000"/>
                <a:gd name="connsiteX12" fmla="*/ 10000 w 10000"/>
                <a:gd name="connsiteY12" fmla="*/ 10000 h 10000"/>
                <a:gd name="connsiteX13" fmla="*/ 0 w 10000"/>
                <a:gd name="connsiteY13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8111 w 10000"/>
                <a:gd name="connsiteY7" fmla="*/ 4539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7833 w 10000"/>
                <a:gd name="connsiteY7" fmla="*/ 4875 h 10000"/>
                <a:gd name="connsiteX8" fmla="*/ 9260 w 10000"/>
                <a:gd name="connsiteY8" fmla="*/ 25 h 10000"/>
                <a:gd name="connsiteX9" fmla="*/ 9253 w 10000"/>
                <a:gd name="connsiteY9" fmla="*/ 0 h 10000"/>
                <a:gd name="connsiteX10" fmla="*/ 10000 w 10000"/>
                <a:gd name="connsiteY10" fmla="*/ 0 h 10000"/>
                <a:gd name="connsiteX11" fmla="*/ 10000 w 10000"/>
                <a:gd name="connsiteY11" fmla="*/ 10000 h 10000"/>
                <a:gd name="connsiteX12" fmla="*/ 0 w 10000"/>
                <a:gd name="connsiteY12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7840 w 10000"/>
                <a:gd name="connsiteY6" fmla="*/ 4880 h 10000"/>
                <a:gd name="connsiteX7" fmla="*/ 9260 w 10000"/>
                <a:gd name="connsiteY7" fmla="*/ 25 h 10000"/>
                <a:gd name="connsiteX8" fmla="*/ 9253 w 10000"/>
                <a:gd name="connsiteY8" fmla="*/ 0 h 10000"/>
                <a:gd name="connsiteX9" fmla="*/ 10000 w 10000"/>
                <a:gd name="connsiteY9" fmla="*/ 0 h 10000"/>
                <a:gd name="connsiteX10" fmla="*/ 10000 w 10000"/>
                <a:gd name="connsiteY10" fmla="*/ 10000 h 10000"/>
                <a:gd name="connsiteX11" fmla="*/ 0 w 10000"/>
                <a:gd name="connsiteY11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7688 w 10000"/>
                <a:gd name="connsiteY5" fmla="*/ 4930 h 10000"/>
                <a:gd name="connsiteX6" fmla="*/ 9260 w 10000"/>
                <a:gd name="connsiteY6" fmla="*/ 25 h 10000"/>
                <a:gd name="connsiteX7" fmla="*/ 9253 w 10000"/>
                <a:gd name="connsiteY7" fmla="*/ 0 h 10000"/>
                <a:gd name="connsiteX8" fmla="*/ 10000 w 10000"/>
                <a:gd name="connsiteY8" fmla="*/ 0 h 10000"/>
                <a:gd name="connsiteX9" fmla="*/ 10000 w 10000"/>
                <a:gd name="connsiteY9" fmla="*/ 10000 h 10000"/>
                <a:gd name="connsiteX10" fmla="*/ 0 w 10000"/>
                <a:gd name="connsiteY10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6802 w 10000"/>
                <a:gd name="connsiteY4" fmla="*/ 2212 h 10000"/>
                <a:gd name="connsiteX5" fmla="*/ 9260 w 10000"/>
                <a:gd name="connsiteY5" fmla="*/ 25 h 10000"/>
                <a:gd name="connsiteX6" fmla="*/ 9253 w 10000"/>
                <a:gd name="connsiteY6" fmla="*/ 0 h 10000"/>
                <a:gd name="connsiteX7" fmla="*/ 10000 w 10000"/>
                <a:gd name="connsiteY7" fmla="*/ 0 h 10000"/>
                <a:gd name="connsiteX8" fmla="*/ 10000 w 10000"/>
                <a:gd name="connsiteY8" fmla="*/ 10000 h 10000"/>
                <a:gd name="connsiteX9" fmla="*/ 0 w 10000"/>
                <a:gd name="connsiteY9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6906 w 10000"/>
                <a:gd name="connsiteY3" fmla="*/ 25 h 10000"/>
                <a:gd name="connsiteX4" fmla="*/ 9260 w 10000"/>
                <a:gd name="connsiteY4" fmla="*/ 25 h 10000"/>
                <a:gd name="connsiteX5" fmla="*/ 9253 w 10000"/>
                <a:gd name="connsiteY5" fmla="*/ 0 h 10000"/>
                <a:gd name="connsiteX6" fmla="*/ 10000 w 10000"/>
                <a:gd name="connsiteY6" fmla="*/ 0 h 10000"/>
                <a:gd name="connsiteX7" fmla="*/ 10000 w 10000"/>
                <a:gd name="connsiteY7" fmla="*/ 10000 h 10000"/>
                <a:gd name="connsiteX8" fmla="*/ 0 w 10000"/>
                <a:gd name="connsiteY8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60 w 10000"/>
                <a:gd name="connsiteY3" fmla="*/ 25 h 10000"/>
                <a:gd name="connsiteX4" fmla="*/ 9253 w 10000"/>
                <a:gd name="connsiteY4" fmla="*/ 0 h 10000"/>
                <a:gd name="connsiteX5" fmla="*/ 10000 w 10000"/>
                <a:gd name="connsiteY5" fmla="*/ 0 h 10000"/>
                <a:gd name="connsiteX6" fmla="*/ 10000 w 10000"/>
                <a:gd name="connsiteY6" fmla="*/ 10000 h 10000"/>
                <a:gd name="connsiteX7" fmla="*/ 0 w 10000"/>
                <a:gd name="connsiteY7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6910 w 10000"/>
                <a:gd name="connsiteY2" fmla="*/ 0 h 10000"/>
                <a:gd name="connsiteX3" fmla="*/ 9253 w 10000"/>
                <a:gd name="connsiteY3" fmla="*/ 0 h 10000"/>
                <a:gd name="connsiteX4" fmla="*/ 10000 w 10000"/>
                <a:gd name="connsiteY4" fmla="*/ 0 h 10000"/>
                <a:gd name="connsiteX5" fmla="*/ 10000 w 10000"/>
                <a:gd name="connsiteY5" fmla="*/ 10000 h 10000"/>
                <a:gd name="connsiteX6" fmla="*/ 0 w 10000"/>
                <a:gd name="connsiteY6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9253 w 10000"/>
                <a:gd name="connsiteY2" fmla="*/ 0 h 10000"/>
                <a:gd name="connsiteX3" fmla="*/ 10000 w 10000"/>
                <a:gd name="connsiteY3" fmla="*/ 0 h 10000"/>
                <a:gd name="connsiteX4" fmla="*/ 10000 w 10000"/>
                <a:gd name="connsiteY4" fmla="*/ 10000 h 10000"/>
                <a:gd name="connsiteX5" fmla="*/ 0 w 10000"/>
                <a:gd name="connsiteY5" fmla="*/ 10000 h 10000"/>
                <a:gd name="connsiteX0" fmla="*/ 0 w 10000"/>
                <a:gd name="connsiteY0" fmla="*/ 10000 h 10000"/>
                <a:gd name="connsiteX1" fmla="*/ 0 w 10000"/>
                <a:gd name="connsiteY1" fmla="*/ 0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49" name="circle_dark2"/>
            <p:cNvSpPr>
              <a:spLocks noEditPoints="1"/>
            </p:cNvSpPr>
            <p:nvPr/>
          </p:nvSpPr>
          <p:spPr bwMode="ltGray">
            <a:xfrm>
              <a:off x="6150102" y="371059"/>
              <a:ext cx="1746081" cy="1739390"/>
            </a:xfrm>
            <a:custGeom>
              <a:avLst/>
              <a:gdLst>
                <a:gd name="T0" fmla="*/ 232 w 550"/>
                <a:gd name="T1" fmla="*/ 24 h 549"/>
                <a:gd name="T2" fmla="*/ 24 w 550"/>
                <a:gd name="T3" fmla="*/ 318 h 549"/>
                <a:gd name="T4" fmla="*/ 318 w 550"/>
                <a:gd name="T5" fmla="*/ 525 h 549"/>
                <a:gd name="T6" fmla="*/ 526 w 550"/>
                <a:gd name="T7" fmla="*/ 231 h 549"/>
                <a:gd name="T8" fmla="*/ 232 w 550"/>
                <a:gd name="T9" fmla="*/ 24 h 549"/>
                <a:gd name="T10" fmla="*/ 318 w 550"/>
                <a:gd name="T11" fmla="*/ 522 h 549"/>
                <a:gd name="T12" fmla="*/ 28 w 550"/>
                <a:gd name="T13" fmla="*/ 317 h 549"/>
                <a:gd name="T14" fmla="*/ 232 w 550"/>
                <a:gd name="T15" fmla="*/ 27 h 549"/>
                <a:gd name="T16" fmla="*/ 522 w 550"/>
                <a:gd name="T17" fmla="*/ 232 h 549"/>
                <a:gd name="T18" fmla="*/ 318 w 550"/>
                <a:gd name="T19" fmla="*/ 522 h 549"/>
                <a:gd name="T20" fmla="*/ 234 w 550"/>
                <a:gd name="T21" fmla="*/ 38 h 549"/>
                <a:gd name="T22" fmla="*/ 39 w 550"/>
                <a:gd name="T23" fmla="*/ 315 h 549"/>
                <a:gd name="T24" fmla="*/ 316 w 550"/>
                <a:gd name="T25" fmla="*/ 511 h 549"/>
                <a:gd name="T26" fmla="*/ 511 w 550"/>
                <a:gd name="T27" fmla="*/ 234 h 549"/>
                <a:gd name="T28" fmla="*/ 234 w 550"/>
                <a:gd name="T29" fmla="*/ 38 h 549"/>
                <a:gd name="T30" fmla="*/ 315 w 550"/>
                <a:gd name="T31" fmla="*/ 505 h 549"/>
                <a:gd name="T32" fmla="*/ 45 w 550"/>
                <a:gd name="T33" fmla="*/ 314 h 549"/>
                <a:gd name="T34" fmla="*/ 235 w 550"/>
                <a:gd name="T35" fmla="*/ 44 h 549"/>
                <a:gd name="T36" fmla="*/ 505 w 550"/>
                <a:gd name="T37" fmla="*/ 235 h 549"/>
                <a:gd name="T38" fmla="*/ 315 w 550"/>
                <a:gd name="T39" fmla="*/ 505 h 549"/>
                <a:gd name="T40" fmla="*/ 237 w 550"/>
                <a:gd name="T41" fmla="*/ 53 h 549"/>
                <a:gd name="T42" fmla="*/ 53 w 550"/>
                <a:gd name="T43" fmla="*/ 313 h 549"/>
                <a:gd name="T44" fmla="*/ 313 w 550"/>
                <a:gd name="T45" fmla="*/ 496 h 549"/>
                <a:gd name="T46" fmla="*/ 497 w 550"/>
                <a:gd name="T47" fmla="*/ 236 h 549"/>
                <a:gd name="T48" fmla="*/ 237 w 550"/>
                <a:gd name="T49" fmla="*/ 53 h 549"/>
                <a:gd name="T50" fmla="*/ 312 w 550"/>
                <a:gd name="T51" fmla="*/ 488 h 549"/>
                <a:gd name="T52" fmla="*/ 62 w 550"/>
                <a:gd name="T53" fmla="*/ 311 h 549"/>
                <a:gd name="T54" fmla="*/ 238 w 550"/>
                <a:gd name="T55" fmla="*/ 62 h 549"/>
                <a:gd name="T56" fmla="*/ 488 w 550"/>
                <a:gd name="T57" fmla="*/ 238 h 549"/>
                <a:gd name="T58" fmla="*/ 312 w 550"/>
                <a:gd name="T59" fmla="*/ 488 h 549"/>
                <a:gd name="T60" fmla="*/ 239 w 550"/>
                <a:gd name="T61" fmla="*/ 68 h 549"/>
                <a:gd name="T62" fmla="*/ 68 w 550"/>
                <a:gd name="T63" fmla="*/ 310 h 549"/>
                <a:gd name="T64" fmla="*/ 311 w 550"/>
                <a:gd name="T65" fmla="*/ 482 h 549"/>
                <a:gd name="T66" fmla="*/ 482 w 550"/>
                <a:gd name="T67" fmla="*/ 239 h 549"/>
                <a:gd name="T68" fmla="*/ 239 w 550"/>
                <a:gd name="T69" fmla="*/ 68 h 549"/>
                <a:gd name="T70" fmla="*/ 309 w 550"/>
                <a:gd name="T71" fmla="*/ 470 h 549"/>
                <a:gd name="T72" fmla="*/ 79 w 550"/>
                <a:gd name="T73" fmla="*/ 308 h 549"/>
                <a:gd name="T74" fmla="*/ 241 w 550"/>
                <a:gd name="T75" fmla="*/ 79 h 549"/>
                <a:gd name="T76" fmla="*/ 471 w 550"/>
                <a:gd name="T77" fmla="*/ 241 h 549"/>
                <a:gd name="T78" fmla="*/ 309 w 550"/>
                <a:gd name="T79" fmla="*/ 470 h 549"/>
                <a:gd name="T80" fmla="*/ 308 w 550"/>
                <a:gd name="T81" fmla="*/ 467 h 549"/>
                <a:gd name="T82" fmla="*/ 83 w 550"/>
                <a:gd name="T83" fmla="*/ 308 h 549"/>
                <a:gd name="T84" fmla="*/ 242 w 550"/>
                <a:gd name="T85" fmla="*/ 82 h 549"/>
                <a:gd name="T86" fmla="*/ 467 w 550"/>
                <a:gd name="T87" fmla="*/ 242 h 549"/>
                <a:gd name="T88" fmla="*/ 308 w 550"/>
                <a:gd name="T89" fmla="*/ 46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0" h="549">
                  <a:moveTo>
                    <a:pt x="232" y="24"/>
                  </a:moveTo>
                  <a:cubicBezTo>
                    <a:pt x="93" y="48"/>
                    <a:pt x="0" y="180"/>
                    <a:pt x="24" y="318"/>
                  </a:cubicBezTo>
                  <a:cubicBezTo>
                    <a:pt x="48" y="456"/>
                    <a:pt x="180" y="549"/>
                    <a:pt x="318" y="525"/>
                  </a:cubicBezTo>
                  <a:cubicBezTo>
                    <a:pt x="457" y="502"/>
                    <a:pt x="550" y="370"/>
                    <a:pt x="526" y="231"/>
                  </a:cubicBezTo>
                  <a:cubicBezTo>
                    <a:pt x="502" y="93"/>
                    <a:pt x="370" y="0"/>
                    <a:pt x="232" y="24"/>
                  </a:cubicBezTo>
                  <a:close/>
                  <a:moveTo>
                    <a:pt x="318" y="522"/>
                  </a:moveTo>
                  <a:cubicBezTo>
                    <a:pt x="181" y="546"/>
                    <a:pt x="51" y="454"/>
                    <a:pt x="28" y="317"/>
                  </a:cubicBezTo>
                  <a:cubicBezTo>
                    <a:pt x="4" y="181"/>
                    <a:pt x="96" y="51"/>
                    <a:pt x="232" y="27"/>
                  </a:cubicBezTo>
                  <a:cubicBezTo>
                    <a:pt x="369" y="4"/>
                    <a:pt x="499" y="96"/>
                    <a:pt x="522" y="232"/>
                  </a:cubicBezTo>
                  <a:cubicBezTo>
                    <a:pt x="546" y="368"/>
                    <a:pt x="454" y="499"/>
                    <a:pt x="318" y="522"/>
                  </a:cubicBezTo>
                  <a:close/>
                  <a:moveTo>
                    <a:pt x="234" y="38"/>
                  </a:moveTo>
                  <a:cubicBezTo>
                    <a:pt x="104" y="61"/>
                    <a:pt x="16" y="185"/>
                    <a:pt x="39" y="315"/>
                  </a:cubicBezTo>
                  <a:cubicBezTo>
                    <a:pt x="61" y="446"/>
                    <a:pt x="186" y="533"/>
                    <a:pt x="316" y="511"/>
                  </a:cubicBezTo>
                  <a:cubicBezTo>
                    <a:pt x="446" y="488"/>
                    <a:pt x="534" y="364"/>
                    <a:pt x="511" y="234"/>
                  </a:cubicBezTo>
                  <a:cubicBezTo>
                    <a:pt x="489" y="104"/>
                    <a:pt x="364" y="16"/>
                    <a:pt x="234" y="38"/>
                  </a:cubicBezTo>
                  <a:close/>
                  <a:moveTo>
                    <a:pt x="315" y="505"/>
                  </a:moveTo>
                  <a:cubicBezTo>
                    <a:pt x="188" y="527"/>
                    <a:pt x="67" y="441"/>
                    <a:pt x="45" y="314"/>
                  </a:cubicBezTo>
                  <a:cubicBezTo>
                    <a:pt x="23" y="187"/>
                    <a:pt x="108" y="66"/>
                    <a:pt x="235" y="44"/>
                  </a:cubicBezTo>
                  <a:cubicBezTo>
                    <a:pt x="362" y="23"/>
                    <a:pt x="483" y="108"/>
                    <a:pt x="505" y="235"/>
                  </a:cubicBezTo>
                  <a:cubicBezTo>
                    <a:pt x="527" y="362"/>
                    <a:pt x="442" y="483"/>
                    <a:pt x="315" y="505"/>
                  </a:cubicBezTo>
                  <a:close/>
                  <a:moveTo>
                    <a:pt x="237" y="53"/>
                  </a:moveTo>
                  <a:cubicBezTo>
                    <a:pt x="115" y="74"/>
                    <a:pt x="32" y="191"/>
                    <a:pt x="53" y="313"/>
                  </a:cubicBezTo>
                  <a:cubicBezTo>
                    <a:pt x="75" y="435"/>
                    <a:pt x="191" y="517"/>
                    <a:pt x="313" y="496"/>
                  </a:cubicBezTo>
                  <a:cubicBezTo>
                    <a:pt x="435" y="475"/>
                    <a:pt x="518" y="359"/>
                    <a:pt x="497" y="236"/>
                  </a:cubicBezTo>
                  <a:cubicBezTo>
                    <a:pt x="475" y="114"/>
                    <a:pt x="359" y="32"/>
                    <a:pt x="237" y="53"/>
                  </a:cubicBezTo>
                  <a:close/>
                  <a:moveTo>
                    <a:pt x="312" y="488"/>
                  </a:moveTo>
                  <a:cubicBezTo>
                    <a:pt x="194" y="508"/>
                    <a:pt x="82" y="429"/>
                    <a:pt x="62" y="311"/>
                  </a:cubicBezTo>
                  <a:cubicBezTo>
                    <a:pt x="42" y="194"/>
                    <a:pt x="121" y="82"/>
                    <a:pt x="238" y="62"/>
                  </a:cubicBezTo>
                  <a:cubicBezTo>
                    <a:pt x="356" y="42"/>
                    <a:pt x="468" y="121"/>
                    <a:pt x="488" y="238"/>
                  </a:cubicBezTo>
                  <a:cubicBezTo>
                    <a:pt x="508" y="355"/>
                    <a:pt x="429" y="467"/>
                    <a:pt x="312" y="488"/>
                  </a:cubicBezTo>
                  <a:close/>
                  <a:moveTo>
                    <a:pt x="239" y="68"/>
                  </a:moveTo>
                  <a:cubicBezTo>
                    <a:pt x="125" y="87"/>
                    <a:pt x="48" y="196"/>
                    <a:pt x="68" y="310"/>
                  </a:cubicBezTo>
                  <a:cubicBezTo>
                    <a:pt x="88" y="424"/>
                    <a:pt x="197" y="501"/>
                    <a:pt x="311" y="482"/>
                  </a:cubicBezTo>
                  <a:cubicBezTo>
                    <a:pt x="425" y="462"/>
                    <a:pt x="502" y="353"/>
                    <a:pt x="482" y="239"/>
                  </a:cubicBezTo>
                  <a:cubicBezTo>
                    <a:pt x="462" y="125"/>
                    <a:pt x="353" y="48"/>
                    <a:pt x="239" y="68"/>
                  </a:cubicBezTo>
                  <a:close/>
                  <a:moveTo>
                    <a:pt x="309" y="470"/>
                  </a:moveTo>
                  <a:cubicBezTo>
                    <a:pt x="201" y="489"/>
                    <a:pt x="98" y="416"/>
                    <a:pt x="79" y="308"/>
                  </a:cubicBezTo>
                  <a:cubicBezTo>
                    <a:pt x="61" y="201"/>
                    <a:pt x="133" y="98"/>
                    <a:pt x="241" y="79"/>
                  </a:cubicBezTo>
                  <a:cubicBezTo>
                    <a:pt x="349" y="60"/>
                    <a:pt x="452" y="133"/>
                    <a:pt x="471" y="241"/>
                  </a:cubicBezTo>
                  <a:cubicBezTo>
                    <a:pt x="489" y="349"/>
                    <a:pt x="417" y="452"/>
                    <a:pt x="309" y="470"/>
                  </a:cubicBezTo>
                  <a:close/>
                  <a:moveTo>
                    <a:pt x="308" y="467"/>
                  </a:moveTo>
                  <a:cubicBezTo>
                    <a:pt x="202" y="485"/>
                    <a:pt x="101" y="414"/>
                    <a:pt x="83" y="308"/>
                  </a:cubicBezTo>
                  <a:cubicBezTo>
                    <a:pt x="64" y="202"/>
                    <a:pt x="136" y="101"/>
                    <a:pt x="242" y="82"/>
                  </a:cubicBezTo>
                  <a:cubicBezTo>
                    <a:pt x="348" y="64"/>
                    <a:pt x="449" y="135"/>
                    <a:pt x="467" y="242"/>
                  </a:cubicBezTo>
                  <a:cubicBezTo>
                    <a:pt x="486" y="348"/>
                    <a:pt x="414" y="449"/>
                    <a:pt x="308" y="467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50" name="circle_mid2"/>
            <p:cNvSpPr>
              <a:spLocks noEditPoints="1"/>
            </p:cNvSpPr>
            <p:nvPr/>
          </p:nvSpPr>
          <p:spPr bwMode="ltGray">
            <a:xfrm>
              <a:off x="7356241" y="1468068"/>
              <a:ext cx="1306874" cy="1304878"/>
            </a:xfrm>
            <a:custGeom>
              <a:avLst/>
              <a:gdLst>
                <a:gd name="T0" fmla="*/ 174 w 412"/>
                <a:gd name="T1" fmla="*/ 17 h 412"/>
                <a:gd name="T2" fmla="*/ 18 w 412"/>
                <a:gd name="T3" fmla="*/ 238 h 412"/>
                <a:gd name="T4" fmla="*/ 239 w 412"/>
                <a:gd name="T5" fmla="*/ 394 h 412"/>
                <a:gd name="T6" fmla="*/ 395 w 412"/>
                <a:gd name="T7" fmla="*/ 173 h 412"/>
                <a:gd name="T8" fmla="*/ 174 w 412"/>
                <a:gd name="T9" fmla="*/ 17 h 412"/>
                <a:gd name="T10" fmla="*/ 237 w 412"/>
                <a:gd name="T11" fmla="*/ 382 h 412"/>
                <a:gd name="T12" fmla="*/ 29 w 412"/>
                <a:gd name="T13" fmla="*/ 236 h 412"/>
                <a:gd name="T14" fmla="*/ 176 w 412"/>
                <a:gd name="T15" fmla="*/ 29 h 412"/>
                <a:gd name="T16" fmla="*/ 383 w 412"/>
                <a:gd name="T17" fmla="*/ 175 h 412"/>
                <a:gd name="T18" fmla="*/ 237 w 412"/>
                <a:gd name="T19" fmla="*/ 382 h 412"/>
                <a:gd name="T20" fmla="*/ 177 w 412"/>
                <a:gd name="T21" fmla="*/ 35 h 412"/>
                <a:gd name="T22" fmla="*/ 36 w 412"/>
                <a:gd name="T23" fmla="*/ 235 h 412"/>
                <a:gd name="T24" fmla="*/ 236 w 412"/>
                <a:gd name="T25" fmla="*/ 376 h 412"/>
                <a:gd name="T26" fmla="*/ 377 w 412"/>
                <a:gd name="T27" fmla="*/ 176 h 412"/>
                <a:gd name="T28" fmla="*/ 177 w 412"/>
                <a:gd name="T29" fmla="*/ 35 h 412"/>
                <a:gd name="T30" fmla="*/ 234 w 412"/>
                <a:gd name="T31" fmla="*/ 368 h 412"/>
                <a:gd name="T32" fmla="*/ 44 w 412"/>
                <a:gd name="T33" fmla="*/ 234 h 412"/>
                <a:gd name="T34" fmla="*/ 178 w 412"/>
                <a:gd name="T35" fmla="*/ 43 h 412"/>
                <a:gd name="T36" fmla="*/ 369 w 412"/>
                <a:gd name="T37" fmla="*/ 178 h 412"/>
                <a:gd name="T38" fmla="*/ 234 w 412"/>
                <a:gd name="T39" fmla="*/ 368 h 412"/>
                <a:gd name="T40" fmla="*/ 180 w 412"/>
                <a:gd name="T41" fmla="*/ 52 h 412"/>
                <a:gd name="T42" fmla="*/ 53 w 412"/>
                <a:gd name="T43" fmla="*/ 232 h 412"/>
                <a:gd name="T44" fmla="*/ 233 w 412"/>
                <a:gd name="T45" fmla="*/ 359 h 412"/>
                <a:gd name="T46" fmla="*/ 360 w 412"/>
                <a:gd name="T47" fmla="*/ 179 h 412"/>
                <a:gd name="T48" fmla="*/ 180 w 412"/>
                <a:gd name="T49" fmla="*/ 52 h 412"/>
                <a:gd name="T50" fmla="*/ 232 w 412"/>
                <a:gd name="T51" fmla="*/ 353 h 412"/>
                <a:gd name="T52" fmla="*/ 59 w 412"/>
                <a:gd name="T53" fmla="*/ 231 h 412"/>
                <a:gd name="T54" fmla="*/ 181 w 412"/>
                <a:gd name="T55" fmla="*/ 58 h 412"/>
                <a:gd name="T56" fmla="*/ 354 w 412"/>
                <a:gd name="T57" fmla="*/ 180 h 412"/>
                <a:gd name="T58" fmla="*/ 232 w 412"/>
                <a:gd name="T59" fmla="*/ 353 h 412"/>
                <a:gd name="T60" fmla="*/ 183 w 412"/>
                <a:gd name="T61" fmla="*/ 69 h 412"/>
                <a:gd name="T62" fmla="*/ 70 w 412"/>
                <a:gd name="T63" fmla="*/ 229 h 412"/>
                <a:gd name="T64" fmla="*/ 230 w 412"/>
                <a:gd name="T65" fmla="*/ 342 h 412"/>
                <a:gd name="T66" fmla="*/ 343 w 412"/>
                <a:gd name="T67" fmla="*/ 182 h 412"/>
                <a:gd name="T68" fmla="*/ 183 w 412"/>
                <a:gd name="T69" fmla="*/ 69 h 412"/>
                <a:gd name="T70" fmla="*/ 229 w 412"/>
                <a:gd name="T71" fmla="*/ 339 h 412"/>
                <a:gd name="T72" fmla="*/ 73 w 412"/>
                <a:gd name="T73" fmla="*/ 229 h 412"/>
                <a:gd name="T74" fmla="*/ 183 w 412"/>
                <a:gd name="T75" fmla="*/ 73 h 412"/>
                <a:gd name="T76" fmla="*/ 339 w 412"/>
                <a:gd name="T77" fmla="*/ 183 h 412"/>
                <a:gd name="T78" fmla="*/ 229 w 412"/>
                <a:gd name="T79" fmla="*/ 339 h 412"/>
                <a:gd name="T80" fmla="*/ 227 w 412"/>
                <a:gd name="T81" fmla="*/ 324 h 412"/>
                <a:gd name="T82" fmla="*/ 88 w 412"/>
                <a:gd name="T83" fmla="*/ 226 h 412"/>
                <a:gd name="T84" fmla="*/ 186 w 412"/>
                <a:gd name="T85" fmla="*/ 87 h 412"/>
                <a:gd name="T86" fmla="*/ 325 w 412"/>
                <a:gd name="T87" fmla="*/ 185 h 412"/>
                <a:gd name="T88" fmla="*/ 227 w 412"/>
                <a:gd name="T89" fmla="*/ 324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2" h="412">
                  <a:moveTo>
                    <a:pt x="174" y="17"/>
                  </a:moveTo>
                  <a:cubicBezTo>
                    <a:pt x="70" y="35"/>
                    <a:pt x="0" y="134"/>
                    <a:pt x="18" y="238"/>
                  </a:cubicBezTo>
                  <a:cubicBezTo>
                    <a:pt x="36" y="342"/>
                    <a:pt x="135" y="412"/>
                    <a:pt x="239" y="394"/>
                  </a:cubicBezTo>
                  <a:cubicBezTo>
                    <a:pt x="343" y="376"/>
                    <a:pt x="412" y="277"/>
                    <a:pt x="395" y="173"/>
                  </a:cubicBezTo>
                  <a:cubicBezTo>
                    <a:pt x="377" y="69"/>
                    <a:pt x="278" y="0"/>
                    <a:pt x="174" y="17"/>
                  </a:cubicBezTo>
                  <a:close/>
                  <a:moveTo>
                    <a:pt x="237" y="382"/>
                  </a:moveTo>
                  <a:cubicBezTo>
                    <a:pt x="139" y="399"/>
                    <a:pt x="46" y="334"/>
                    <a:pt x="29" y="236"/>
                  </a:cubicBezTo>
                  <a:cubicBezTo>
                    <a:pt x="13" y="139"/>
                    <a:pt x="78" y="45"/>
                    <a:pt x="176" y="29"/>
                  </a:cubicBezTo>
                  <a:cubicBezTo>
                    <a:pt x="273" y="12"/>
                    <a:pt x="366" y="78"/>
                    <a:pt x="383" y="175"/>
                  </a:cubicBezTo>
                  <a:cubicBezTo>
                    <a:pt x="400" y="273"/>
                    <a:pt x="334" y="366"/>
                    <a:pt x="237" y="382"/>
                  </a:cubicBezTo>
                  <a:close/>
                  <a:moveTo>
                    <a:pt x="177" y="35"/>
                  </a:moveTo>
                  <a:cubicBezTo>
                    <a:pt x="83" y="51"/>
                    <a:pt x="19" y="141"/>
                    <a:pt x="36" y="235"/>
                  </a:cubicBezTo>
                  <a:cubicBezTo>
                    <a:pt x="52" y="329"/>
                    <a:pt x="142" y="393"/>
                    <a:pt x="236" y="376"/>
                  </a:cubicBezTo>
                  <a:cubicBezTo>
                    <a:pt x="330" y="360"/>
                    <a:pt x="394" y="270"/>
                    <a:pt x="377" y="176"/>
                  </a:cubicBezTo>
                  <a:cubicBezTo>
                    <a:pt x="361" y="82"/>
                    <a:pt x="271" y="18"/>
                    <a:pt x="177" y="35"/>
                  </a:cubicBezTo>
                  <a:close/>
                  <a:moveTo>
                    <a:pt x="234" y="368"/>
                  </a:moveTo>
                  <a:cubicBezTo>
                    <a:pt x="145" y="383"/>
                    <a:pt x="60" y="323"/>
                    <a:pt x="44" y="234"/>
                  </a:cubicBezTo>
                  <a:cubicBezTo>
                    <a:pt x="29" y="144"/>
                    <a:pt x="89" y="59"/>
                    <a:pt x="178" y="43"/>
                  </a:cubicBezTo>
                  <a:cubicBezTo>
                    <a:pt x="268" y="28"/>
                    <a:pt x="353" y="88"/>
                    <a:pt x="369" y="178"/>
                  </a:cubicBezTo>
                  <a:cubicBezTo>
                    <a:pt x="384" y="267"/>
                    <a:pt x="324" y="352"/>
                    <a:pt x="234" y="368"/>
                  </a:cubicBezTo>
                  <a:close/>
                  <a:moveTo>
                    <a:pt x="180" y="52"/>
                  </a:moveTo>
                  <a:cubicBezTo>
                    <a:pt x="95" y="67"/>
                    <a:pt x="38" y="147"/>
                    <a:pt x="53" y="232"/>
                  </a:cubicBezTo>
                  <a:cubicBezTo>
                    <a:pt x="67" y="317"/>
                    <a:pt x="148" y="374"/>
                    <a:pt x="233" y="359"/>
                  </a:cubicBezTo>
                  <a:cubicBezTo>
                    <a:pt x="318" y="345"/>
                    <a:pt x="375" y="264"/>
                    <a:pt x="360" y="179"/>
                  </a:cubicBezTo>
                  <a:cubicBezTo>
                    <a:pt x="345" y="94"/>
                    <a:pt x="265" y="37"/>
                    <a:pt x="180" y="52"/>
                  </a:cubicBezTo>
                  <a:close/>
                  <a:moveTo>
                    <a:pt x="232" y="353"/>
                  </a:moveTo>
                  <a:cubicBezTo>
                    <a:pt x="150" y="367"/>
                    <a:pt x="73" y="312"/>
                    <a:pt x="59" y="231"/>
                  </a:cubicBezTo>
                  <a:cubicBezTo>
                    <a:pt x="45" y="150"/>
                    <a:pt x="100" y="72"/>
                    <a:pt x="181" y="58"/>
                  </a:cubicBezTo>
                  <a:cubicBezTo>
                    <a:pt x="262" y="44"/>
                    <a:pt x="340" y="99"/>
                    <a:pt x="354" y="180"/>
                  </a:cubicBezTo>
                  <a:cubicBezTo>
                    <a:pt x="368" y="262"/>
                    <a:pt x="313" y="339"/>
                    <a:pt x="232" y="353"/>
                  </a:cubicBezTo>
                  <a:close/>
                  <a:moveTo>
                    <a:pt x="183" y="69"/>
                  </a:moveTo>
                  <a:cubicBezTo>
                    <a:pt x="108" y="82"/>
                    <a:pt x="57" y="154"/>
                    <a:pt x="70" y="229"/>
                  </a:cubicBezTo>
                  <a:cubicBezTo>
                    <a:pt x="83" y="304"/>
                    <a:pt x="155" y="355"/>
                    <a:pt x="230" y="342"/>
                  </a:cubicBezTo>
                  <a:cubicBezTo>
                    <a:pt x="305" y="329"/>
                    <a:pt x="356" y="257"/>
                    <a:pt x="343" y="182"/>
                  </a:cubicBezTo>
                  <a:cubicBezTo>
                    <a:pt x="330" y="107"/>
                    <a:pt x="258" y="56"/>
                    <a:pt x="183" y="69"/>
                  </a:cubicBezTo>
                  <a:close/>
                  <a:moveTo>
                    <a:pt x="229" y="339"/>
                  </a:moveTo>
                  <a:cubicBezTo>
                    <a:pt x="156" y="351"/>
                    <a:pt x="86" y="302"/>
                    <a:pt x="73" y="229"/>
                  </a:cubicBezTo>
                  <a:cubicBezTo>
                    <a:pt x="61" y="155"/>
                    <a:pt x="110" y="85"/>
                    <a:pt x="183" y="73"/>
                  </a:cubicBezTo>
                  <a:cubicBezTo>
                    <a:pt x="257" y="60"/>
                    <a:pt x="327" y="109"/>
                    <a:pt x="339" y="183"/>
                  </a:cubicBezTo>
                  <a:cubicBezTo>
                    <a:pt x="352" y="256"/>
                    <a:pt x="303" y="326"/>
                    <a:pt x="229" y="339"/>
                  </a:cubicBezTo>
                  <a:close/>
                  <a:moveTo>
                    <a:pt x="227" y="324"/>
                  </a:moveTo>
                  <a:cubicBezTo>
                    <a:pt x="161" y="336"/>
                    <a:pt x="99" y="292"/>
                    <a:pt x="88" y="226"/>
                  </a:cubicBezTo>
                  <a:cubicBezTo>
                    <a:pt x="76" y="161"/>
                    <a:pt x="120" y="98"/>
                    <a:pt x="186" y="87"/>
                  </a:cubicBezTo>
                  <a:cubicBezTo>
                    <a:pt x="251" y="75"/>
                    <a:pt x="314" y="120"/>
                    <a:pt x="325" y="185"/>
                  </a:cubicBezTo>
                  <a:cubicBezTo>
                    <a:pt x="337" y="251"/>
                    <a:pt x="292" y="313"/>
                    <a:pt x="227" y="324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51" name="circle_light"/>
            <p:cNvSpPr>
              <a:spLocks noEditPoints="1"/>
            </p:cNvSpPr>
            <p:nvPr/>
          </p:nvSpPr>
          <p:spPr bwMode="ltGray">
            <a:xfrm>
              <a:off x="7705457" y="696943"/>
              <a:ext cx="920050" cy="919986"/>
            </a:xfrm>
            <a:custGeom>
              <a:avLst/>
              <a:gdLst>
                <a:gd name="T0" fmla="*/ 122 w 290"/>
                <a:gd name="T1" fmla="*/ 13 h 290"/>
                <a:gd name="T2" fmla="*/ 12 w 290"/>
                <a:gd name="T3" fmla="*/ 168 h 290"/>
                <a:gd name="T4" fmla="*/ 168 w 290"/>
                <a:gd name="T5" fmla="*/ 278 h 290"/>
                <a:gd name="T6" fmla="*/ 277 w 290"/>
                <a:gd name="T7" fmla="*/ 123 h 290"/>
                <a:gd name="T8" fmla="*/ 122 w 290"/>
                <a:gd name="T9" fmla="*/ 13 h 290"/>
                <a:gd name="T10" fmla="*/ 167 w 290"/>
                <a:gd name="T11" fmla="*/ 274 h 290"/>
                <a:gd name="T12" fmla="*/ 16 w 290"/>
                <a:gd name="T13" fmla="*/ 168 h 290"/>
                <a:gd name="T14" fmla="*/ 123 w 290"/>
                <a:gd name="T15" fmla="*/ 16 h 290"/>
                <a:gd name="T16" fmla="*/ 274 w 290"/>
                <a:gd name="T17" fmla="*/ 123 h 290"/>
                <a:gd name="T18" fmla="*/ 167 w 290"/>
                <a:gd name="T19" fmla="*/ 274 h 290"/>
                <a:gd name="T20" fmla="*/ 124 w 290"/>
                <a:gd name="T21" fmla="*/ 28 h 290"/>
                <a:gd name="T22" fmla="*/ 27 w 290"/>
                <a:gd name="T23" fmla="*/ 166 h 290"/>
                <a:gd name="T24" fmla="*/ 165 w 290"/>
                <a:gd name="T25" fmla="*/ 263 h 290"/>
                <a:gd name="T26" fmla="*/ 262 w 290"/>
                <a:gd name="T27" fmla="*/ 125 h 290"/>
                <a:gd name="T28" fmla="*/ 124 w 290"/>
                <a:gd name="T29" fmla="*/ 28 h 290"/>
                <a:gd name="T30" fmla="*/ 164 w 290"/>
                <a:gd name="T31" fmla="*/ 257 h 290"/>
                <a:gd name="T32" fmla="*/ 33 w 290"/>
                <a:gd name="T33" fmla="*/ 165 h 290"/>
                <a:gd name="T34" fmla="*/ 126 w 290"/>
                <a:gd name="T35" fmla="*/ 34 h 290"/>
                <a:gd name="T36" fmla="*/ 256 w 290"/>
                <a:gd name="T37" fmla="*/ 126 h 290"/>
                <a:gd name="T38" fmla="*/ 164 w 290"/>
                <a:gd name="T39" fmla="*/ 257 h 290"/>
                <a:gd name="T40" fmla="*/ 127 w 290"/>
                <a:gd name="T41" fmla="*/ 42 h 290"/>
                <a:gd name="T42" fmla="*/ 42 w 290"/>
                <a:gd name="T43" fmla="*/ 163 h 290"/>
                <a:gd name="T44" fmla="*/ 163 w 290"/>
                <a:gd name="T45" fmla="*/ 248 h 290"/>
                <a:gd name="T46" fmla="*/ 248 w 290"/>
                <a:gd name="T47" fmla="*/ 128 h 290"/>
                <a:gd name="T48" fmla="*/ 127 w 290"/>
                <a:gd name="T49" fmla="*/ 42 h 290"/>
                <a:gd name="T50" fmla="*/ 161 w 290"/>
                <a:gd name="T51" fmla="*/ 240 h 290"/>
                <a:gd name="T52" fmla="*/ 50 w 290"/>
                <a:gd name="T53" fmla="*/ 162 h 290"/>
                <a:gd name="T54" fmla="*/ 129 w 290"/>
                <a:gd name="T55" fmla="*/ 51 h 290"/>
                <a:gd name="T56" fmla="*/ 239 w 290"/>
                <a:gd name="T57" fmla="*/ 129 h 290"/>
                <a:gd name="T58" fmla="*/ 161 w 290"/>
                <a:gd name="T59" fmla="*/ 240 h 290"/>
                <a:gd name="T60" fmla="*/ 130 w 290"/>
                <a:gd name="T61" fmla="*/ 57 h 290"/>
                <a:gd name="T62" fmla="*/ 56 w 290"/>
                <a:gd name="T63" fmla="*/ 161 h 290"/>
                <a:gd name="T64" fmla="*/ 160 w 290"/>
                <a:gd name="T65" fmla="*/ 234 h 290"/>
                <a:gd name="T66" fmla="*/ 233 w 290"/>
                <a:gd name="T67" fmla="*/ 130 h 290"/>
                <a:gd name="T68" fmla="*/ 130 w 290"/>
                <a:gd name="T69" fmla="*/ 57 h 290"/>
                <a:gd name="T70" fmla="*/ 158 w 290"/>
                <a:gd name="T71" fmla="*/ 222 h 290"/>
                <a:gd name="T72" fmla="*/ 68 w 290"/>
                <a:gd name="T73" fmla="*/ 159 h 290"/>
                <a:gd name="T74" fmla="*/ 131 w 290"/>
                <a:gd name="T75" fmla="*/ 68 h 290"/>
                <a:gd name="T76" fmla="*/ 222 w 290"/>
                <a:gd name="T77" fmla="*/ 132 h 290"/>
                <a:gd name="T78" fmla="*/ 158 w 290"/>
                <a:gd name="T79" fmla="*/ 222 h 290"/>
                <a:gd name="T80" fmla="*/ 157 w 290"/>
                <a:gd name="T81" fmla="*/ 219 h 290"/>
                <a:gd name="T82" fmla="*/ 71 w 290"/>
                <a:gd name="T83" fmla="*/ 158 h 290"/>
                <a:gd name="T84" fmla="*/ 132 w 290"/>
                <a:gd name="T85" fmla="*/ 72 h 290"/>
                <a:gd name="T86" fmla="*/ 219 w 290"/>
                <a:gd name="T87" fmla="*/ 133 h 290"/>
                <a:gd name="T88" fmla="*/ 157 w 290"/>
                <a:gd name="T89" fmla="*/ 21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" h="290">
                  <a:moveTo>
                    <a:pt x="122" y="13"/>
                  </a:moveTo>
                  <a:cubicBezTo>
                    <a:pt x="49" y="26"/>
                    <a:pt x="0" y="95"/>
                    <a:pt x="12" y="168"/>
                  </a:cubicBezTo>
                  <a:cubicBezTo>
                    <a:pt x="25" y="241"/>
                    <a:pt x="95" y="290"/>
                    <a:pt x="168" y="278"/>
                  </a:cubicBezTo>
                  <a:cubicBezTo>
                    <a:pt x="241" y="265"/>
                    <a:pt x="290" y="196"/>
                    <a:pt x="277" y="123"/>
                  </a:cubicBezTo>
                  <a:cubicBezTo>
                    <a:pt x="264" y="50"/>
                    <a:pt x="195" y="0"/>
                    <a:pt x="122" y="13"/>
                  </a:cubicBezTo>
                  <a:close/>
                  <a:moveTo>
                    <a:pt x="167" y="274"/>
                  </a:moveTo>
                  <a:cubicBezTo>
                    <a:pt x="96" y="287"/>
                    <a:pt x="28" y="239"/>
                    <a:pt x="16" y="168"/>
                  </a:cubicBezTo>
                  <a:cubicBezTo>
                    <a:pt x="4" y="97"/>
                    <a:pt x="51" y="29"/>
                    <a:pt x="123" y="16"/>
                  </a:cubicBezTo>
                  <a:cubicBezTo>
                    <a:pt x="194" y="4"/>
                    <a:pt x="261" y="52"/>
                    <a:pt x="274" y="123"/>
                  </a:cubicBezTo>
                  <a:cubicBezTo>
                    <a:pt x="286" y="194"/>
                    <a:pt x="238" y="262"/>
                    <a:pt x="167" y="274"/>
                  </a:cubicBezTo>
                  <a:close/>
                  <a:moveTo>
                    <a:pt x="124" y="28"/>
                  </a:moveTo>
                  <a:cubicBezTo>
                    <a:pt x="60" y="39"/>
                    <a:pt x="16" y="101"/>
                    <a:pt x="27" y="166"/>
                  </a:cubicBezTo>
                  <a:cubicBezTo>
                    <a:pt x="38" y="231"/>
                    <a:pt x="100" y="274"/>
                    <a:pt x="165" y="263"/>
                  </a:cubicBezTo>
                  <a:cubicBezTo>
                    <a:pt x="230" y="252"/>
                    <a:pt x="274" y="190"/>
                    <a:pt x="262" y="125"/>
                  </a:cubicBezTo>
                  <a:cubicBezTo>
                    <a:pt x="251" y="60"/>
                    <a:pt x="189" y="17"/>
                    <a:pt x="124" y="28"/>
                  </a:cubicBezTo>
                  <a:close/>
                  <a:moveTo>
                    <a:pt x="164" y="257"/>
                  </a:moveTo>
                  <a:cubicBezTo>
                    <a:pt x="102" y="268"/>
                    <a:pt x="44" y="226"/>
                    <a:pt x="33" y="165"/>
                  </a:cubicBezTo>
                  <a:cubicBezTo>
                    <a:pt x="23" y="103"/>
                    <a:pt x="64" y="44"/>
                    <a:pt x="126" y="34"/>
                  </a:cubicBezTo>
                  <a:cubicBezTo>
                    <a:pt x="187" y="23"/>
                    <a:pt x="246" y="65"/>
                    <a:pt x="256" y="126"/>
                  </a:cubicBezTo>
                  <a:cubicBezTo>
                    <a:pt x="267" y="188"/>
                    <a:pt x="226" y="246"/>
                    <a:pt x="164" y="257"/>
                  </a:cubicBezTo>
                  <a:close/>
                  <a:moveTo>
                    <a:pt x="127" y="42"/>
                  </a:moveTo>
                  <a:cubicBezTo>
                    <a:pt x="70" y="52"/>
                    <a:pt x="32" y="106"/>
                    <a:pt x="42" y="163"/>
                  </a:cubicBezTo>
                  <a:cubicBezTo>
                    <a:pt x="52" y="220"/>
                    <a:pt x="106" y="258"/>
                    <a:pt x="163" y="248"/>
                  </a:cubicBezTo>
                  <a:cubicBezTo>
                    <a:pt x="219" y="239"/>
                    <a:pt x="258" y="184"/>
                    <a:pt x="248" y="128"/>
                  </a:cubicBezTo>
                  <a:cubicBezTo>
                    <a:pt x="238" y="71"/>
                    <a:pt x="184" y="33"/>
                    <a:pt x="127" y="42"/>
                  </a:cubicBezTo>
                  <a:close/>
                  <a:moveTo>
                    <a:pt x="161" y="240"/>
                  </a:moveTo>
                  <a:cubicBezTo>
                    <a:pt x="109" y="249"/>
                    <a:pt x="59" y="214"/>
                    <a:pt x="50" y="162"/>
                  </a:cubicBezTo>
                  <a:cubicBezTo>
                    <a:pt x="41" y="110"/>
                    <a:pt x="76" y="60"/>
                    <a:pt x="129" y="51"/>
                  </a:cubicBezTo>
                  <a:cubicBezTo>
                    <a:pt x="181" y="42"/>
                    <a:pt x="230" y="77"/>
                    <a:pt x="239" y="129"/>
                  </a:cubicBezTo>
                  <a:cubicBezTo>
                    <a:pt x="248" y="181"/>
                    <a:pt x="213" y="231"/>
                    <a:pt x="161" y="240"/>
                  </a:cubicBezTo>
                  <a:close/>
                  <a:moveTo>
                    <a:pt x="130" y="57"/>
                  </a:moveTo>
                  <a:cubicBezTo>
                    <a:pt x="81" y="65"/>
                    <a:pt x="48" y="112"/>
                    <a:pt x="56" y="161"/>
                  </a:cubicBezTo>
                  <a:cubicBezTo>
                    <a:pt x="65" y="209"/>
                    <a:pt x="111" y="242"/>
                    <a:pt x="160" y="234"/>
                  </a:cubicBezTo>
                  <a:cubicBezTo>
                    <a:pt x="209" y="225"/>
                    <a:pt x="242" y="179"/>
                    <a:pt x="233" y="130"/>
                  </a:cubicBezTo>
                  <a:cubicBezTo>
                    <a:pt x="225" y="81"/>
                    <a:pt x="178" y="49"/>
                    <a:pt x="130" y="57"/>
                  </a:cubicBezTo>
                  <a:close/>
                  <a:moveTo>
                    <a:pt x="158" y="222"/>
                  </a:moveTo>
                  <a:cubicBezTo>
                    <a:pt x="116" y="230"/>
                    <a:pt x="75" y="201"/>
                    <a:pt x="68" y="159"/>
                  </a:cubicBezTo>
                  <a:cubicBezTo>
                    <a:pt x="60" y="116"/>
                    <a:pt x="89" y="76"/>
                    <a:pt x="131" y="68"/>
                  </a:cubicBezTo>
                  <a:cubicBezTo>
                    <a:pt x="174" y="61"/>
                    <a:pt x="215" y="90"/>
                    <a:pt x="222" y="132"/>
                  </a:cubicBezTo>
                  <a:cubicBezTo>
                    <a:pt x="229" y="175"/>
                    <a:pt x="201" y="215"/>
                    <a:pt x="158" y="222"/>
                  </a:cubicBezTo>
                  <a:close/>
                  <a:moveTo>
                    <a:pt x="157" y="219"/>
                  </a:moveTo>
                  <a:cubicBezTo>
                    <a:pt x="117" y="226"/>
                    <a:pt x="78" y="199"/>
                    <a:pt x="71" y="158"/>
                  </a:cubicBezTo>
                  <a:cubicBezTo>
                    <a:pt x="64" y="117"/>
                    <a:pt x="91" y="79"/>
                    <a:pt x="132" y="72"/>
                  </a:cubicBezTo>
                  <a:cubicBezTo>
                    <a:pt x="173" y="65"/>
                    <a:pt x="211" y="92"/>
                    <a:pt x="219" y="133"/>
                  </a:cubicBezTo>
                  <a:cubicBezTo>
                    <a:pt x="225" y="173"/>
                    <a:pt x="198" y="212"/>
                    <a:pt x="157" y="2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 descr="&lt;mode=4x3&gt;&#10;&lt;size&gt;h=93.02276;w=444.0164&lt;size/&gt;&#10;&lt;pos&gt;top=288.7272;left=40.24362&lt;pos/&gt;&#10;&lt;mode/&gt;&#10;&lt;mode=16x9&gt;&#10;&lt;size&gt;h=69.76709;w=444.0164&lt;size/&gt;&#10;&lt;pos&gt;top=213.8969;left=29.07095&lt;pos/&gt;&#10;&lt;mode/&gt;"/>
          <p:cNvSpPr>
            <a:spLocks noGrp="1"/>
          </p:cNvSpPr>
          <p:nvPr userDrawn="1">
            <p:ph type="ctrTitle" hasCustomPrompt="1"/>
          </p:nvPr>
        </p:nvSpPr>
        <p:spPr>
          <a:xfrm>
            <a:off x="511094" y="3666835"/>
            <a:ext cx="5639008" cy="1181389"/>
          </a:xfrm>
        </p:spPr>
        <p:txBody>
          <a:bodyPr anchor="b" anchorCtr="0"/>
          <a:lstStyle>
            <a:lvl1pPr algn="l">
              <a:lnSpc>
                <a:spcPct val="92000"/>
              </a:lnSpc>
              <a:defRPr sz="270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  <p:sp>
        <p:nvSpPr>
          <p:cNvPr id="3" name="Subtitle 2" descr="&lt;mode=4x3&gt;&#10;&lt;size&gt;h=74.45457;w=443.8835&lt;size/&gt;&#10;&lt;pos&gt;top=399;left=41.14291&lt;pos/&gt;&#10;&lt;mode/&gt;&#10;&lt;mode=16x9&gt;&#10;&lt;size&gt;h=55.84095;w=443.8835&lt;size/&gt;&#10;&lt;pos&gt;top=297.3513;left=30.15772&lt;pos/&gt;&#10;&lt;mode/&gt;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22515" y="5067300"/>
            <a:ext cx="5637321" cy="945573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800" b="0" spc="-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</a:t>
            </a:r>
            <a:r>
              <a:rPr lang="en-US" dirty="0" smtClean="0"/>
              <a:t>to enter subheading</a:t>
            </a:r>
            <a:endParaRPr lang="en-AU" dirty="0"/>
          </a:p>
        </p:txBody>
      </p:sp>
      <p:sp>
        <p:nvSpPr>
          <p:cNvPr id="35" name="logo_brand_vic_left" descr="&lt;mode=4x3&gt;&#10;&lt;size&gt;h=30.15764;w=52.81488&lt;size/&gt;&#10;&lt;pos&gt;top=493.8837;left=40.3726&lt;pos/&gt;&#10;&lt;mode/&gt;&#10;&lt;mode=16x9&gt;&#10;&lt;size&gt;h=22.61827;w=39.12669&lt;size/&gt;&#10;&lt;pos&gt;top=366.2025;left=30.99835&lt;pos/&gt;&#10;&lt;mode/&gt;"/>
          <p:cNvSpPr>
            <a:spLocks noEditPoints="1"/>
          </p:cNvSpPr>
          <p:nvPr userDrawn="1"/>
        </p:nvSpPr>
        <p:spPr bwMode="black">
          <a:xfrm>
            <a:off x="512732" y="6272323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36" name="logo_brand_melbWater" descr="&lt;mode=4x3&gt;&#10;&lt;size&gt;h=30.95331;w=130.4006&lt;size/&gt;&#10;&lt;pos&gt;top=493.2755;left=547.9744&lt;pos/&gt;&#10;&lt;mode/&gt;&#10;&lt;mode=16x9&gt;&#10;&lt;size&gt;h=23.21496;w=96.56252&lt;size/&gt;&#10;&lt;pos&gt;top=365.8674;left=591.9376&lt;pos/&gt;&#10;&lt;mode/&gt;"/>
          <p:cNvGrpSpPr/>
          <p:nvPr userDrawn="1"/>
        </p:nvGrpSpPr>
        <p:grpSpPr>
          <a:xfrm>
            <a:off x="6959275" y="6264599"/>
            <a:ext cx="1656088" cy="393107"/>
            <a:chOff x="6959275" y="6264599"/>
            <a:chExt cx="1656087" cy="393107"/>
          </a:xfrm>
        </p:grpSpPr>
        <p:sp>
          <p:nvSpPr>
            <p:cNvPr id="37" name="Freeform 2"/>
            <p:cNvSpPr>
              <a:spLocks noEditPoints="1"/>
            </p:cNvSpPr>
            <p:nvPr userDrawn="1"/>
          </p:nvSpPr>
          <p:spPr bwMode="black">
            <a:xfrm>
              <a:off x="7418917" y="6270760"/>
              <a:ext cx="1196445" cy="386945"/>
            </a:xfrm>
            <a:custGeom>
              <a:avLst/>
              <a:gdLst>
                <a:gd name="T0" fmla="*/ 25 w 965"/>
                <a:gd name="T1" fmla="*/ 28 h 311"/>
                <a:gd name="T2" fmla="*/ 115 w 965"/>
                <a:gd name="T3" fmla="*/ 28 h 311"/>
                <a:gd name="T4" fmla="*/ 145 w 965"/>
                <a:gd name="T5" fmla="*/ 0 h 311"/>
                <a:gd name="T6" fmla="*/ 43 w 965"/>
                <a:gd name="T7" fmla="*/ 0 h 311"/>
                <a:gd name="T8" fmla="*/ 267 w 965"/>
                <a:gd name="T9" fmla="*/ 88 h 311"/>
                <a:gd name="T10" fmla="*/ 215 w 965"/>
                <a:gd name="T11" fmla="*/ 142 h 311"/>
                <a:gd name="T12" fmla="*/ 216 w 965"/>
                <a:gd name="T13" fmla="*/ 120 h 311"/>
                <a:gd name="T14" fmla="*/ 267 w 965"/>
                <a:gd name="T15" fmla="*/ 88 h 311"/>
                <a:gd name="T16" fmla="*/ 236 w 965"/>
                <a:gd name="T17" fmla="*/ 76 h 311"/>
                <a:gd name="T18" fmla="*/ 314 w 965"/>
                <a:gd name="T19" fmla="*/ 139 h 311"/>
                <a:gd name="T20" fmla="*/ 283 w 965"/>
                <a:gd name="T21" fmla="*/ 139 h 311"/>
                <a:gd name="T22" fmla="*/ 364 w 965"/>
                <a:gd name="T23" fmla="*/ 0 h 311"/>
                <a:gd name="T24" fmla="*/ 350 w 965"/>
                <a:gd name="T25" fmla="*/ 139 h 311"/>
                <a:gd name="T26" fmla="*/ 432 w 965"/>
                <a:gd name="T27" fmla="*/ 86 h 311"/>
                <a:gd name="T28" fmla="*/ 364 w 965"/>
                <a:gd name="T29" fmla="*/ 100 h 311"/>
                <a:gd name="T30" fmla="*/ 400 w 965"/>
                <a:gd name="T31" fmla="*/ 88 h 311"/>
                <a:gd name="T32" fmla="*/ 444 w 965"/>
                <a:gd name="T33" fmla="*/ 87 h 311"/>
                <a:gd name="T34" fmla="*/ 496 w 965"/>
                <a:gd name="T35" fmla="*/ 33 h 311"/>
                <a:gd name="T36" fmla="*/ 496 w 965"/>
                <a:gd name="T37" fmla="*/ 54 h 311"/>
                <a:gd name="T38" fmla="*/ 658 w 965"/>
                <a:gd name="T39" fmla="*/ 36 h 311"/>
                <a:gd name="T40" fmla="*/ 609 w 965"/>
                <a:gd name="T41" fmla="*/ 120 h 311"/>
                <a:gd name="T42" fmla="*/ 565 w 965"/>
                <a:gd name="T43" fmla="*/ 36 h 311"/>
                <a:gd name="T44" fmla="*/ 630 w 965"/>
                <a:gd name="T45" fmla="*/ 122 h 311"/>
                <a:gd name="T46" fmla="*/ 658 w 965"/>
                <a:gd name="T47" fmla="*/ 36 h 311"/>
                <a:gd name="T48" fmla="*/ 708 w 965"/>
                <a:gd name="T49" fmla="*/ 88 h 311"/>
                <a:gd name="T50" fmla="*/ 738 w 965"/>
                <a:gd name="T51" fmla="*/ 34 h 311"/>
                <a:gd name="T52" fmla="*/ 704 w 965"/>
                <a:gd name="T53" fmla="*/ 36 h 311"/>
                <a:gd name="T54" fmla="*/ 753 w 965"/>
                <a:gd name="T55" fmla="*/ 139 h 311"/>
                <a:gd name="T56" fmla="*/ 801 w 965"/>
                <a:gd name="T57" fmla="*/ 55 h 311"/>
                <a:gd name="T58" fmla="*/ 845 w 965"/>
                <a:gd name="T59" fmla="*/ 139 h 311"/>
                <a:gd name="T60" fmla="*/ 780 w 965"/>
                <a:gd name="T61" fmla="*/ 52 h 311"/>
                <a:gd name="T62" fmla="*/ 753 w 965"/>
                <a:gd name="T63" fmla="*/ 139 h 311"/>
                <a:gd name="T64" fmla="*/ 859 w 965"/>
                <a:gd name="T65" fmla="*/ 88 h 311"/>
                <a:gd name="T66" fmla="*/ 935 w 965"/>
                <a:gd name="T67" fmla="*/ 105 h 311"/>
                <a:gd name="T68" fmla="*/ 965 w 965"/>
                <a:gd name="T69" fmla="*/ 92 h 311"/>
                <a:gd name="T70" fmla="*/ 913 w 965"/>
                <a:gd name="T71" fmla="*/ 53 h 311"/>
                <a:gd name="T72" fmla="*/ 37 w 965"/>
                <a:gd name="T73" fmla="*/ 308 h 311"/>
                <a:gd name="T74" fmla="*/ 113 w 965"/>
                <a:gd name="T75" fmla="*/ 308 h 311"/>
                <a:gd name="T76" fmla="*/ 153 w 965"/>
                <a:gd name="T77" fmla="*/ 169 h 311"/>
                <a:gd name="T78" fmla="*/ 79 w 965"/>
                <a:gd name="T79" fmla="*/ 169 h 311"/>
                <a:gd name="T80" fmla="*/ 1 w 965"/>
                <a:gd name="T81" fmla="*/ 169 h 311"/>
                <a:gd name="T82" fmla="*/ 275 w 965"/>
                <a:gd name="T83" fmla="*/ 243 h 311"/>
                <a:gd name="T84" fmla="*/ 206 w 965"/>
                <a:gd name="T85" fmla="*/ 236 h 311"/>
                <a:gd name="T86" fmla="*/ 246 w 965"/>
                <a:gd name="T87" fmla="*/ 242 h 311"/>
                <a:gd name="T88" fmla="*/ 246 w 965"/>
                <a:gd name="T89" fmla="*/ 292 h 311"/>
                <a:gd name="T90" fmla="*/ 275 w 965"/>
                <a:gd name="T91" fmla="*/ 289 h 311"/>
                <a:gd name="T92" fmla="*/ 208 w 965"/>
                <a:gd name="T93" fmla="*/ 278 h 311"/>
                <a:gd name="T94" fmla="*/ 302 w 965"/>
                <a:gd name="T95" fmla="*/ 275 h 311"/>
                <a:gd name="T96" fmla="*/ 356 w 965"/>
                <a:gd name="T97" fmla="*/ 287 h 311"/>
                <a:gd name="T98" fmla="*/ 333 w 965"/>
                <a:gd name="T99" fmla="*/ 225 h 311"/>
                <a:gd name="T100" fmla="*/ 333 w 965"/>
                <a:gd name="T101" fmla="*/ 205 h 311"/>
                <a:gd name="T102" fmla="*/ 303 w 965"/>
                <a:gd name="T103" fmla="*/ 205 h 311"/>
                <a:gd name="T104" fmla="*/ 302 w 965"/>
                <a:gd name="T105" fmla="*/ 225 h 311"/>
                <a:gd name="T106" fmla="*/ 421 w 965"/>
                <a:gd name="T107" fmla="*/ 202 h 311"/>
                <a:gd name="T108" fmla="*/ 470 w 965"/>
                <a:gd name="T109" fmla="*/ 277 h 311"/>
                <a:gd name="T110" fmla="*/ 398 w 965"/>
                <a:gd name="T111" fmla="*/ 262 h 311"/>
                <a:gd name="T112" fmla="*/ 398 w 965"/>
                <a:gd name="T113" fmla="*/ 245 h 311"/>
                <a:gd name="T114" fmla="*/ 398 w 965"/>
                <a:gd name="T115" fmla="*/ 245 h 311"/>
                <a:gd name="T116" fmla="*/ 519 w 965"/>
                <a:gd name="T117" fmla="*/ 258 h 311"/>
                <a:gd name="T118" fmla="*/ 549 w 965"/>
                <a:gd name="T119" fmla="*/ 203 h 311"/>
                <a:gd name="T120" fmla="*/ 515 w 965"/>
                <a:gd name="T121" fmla="*/ 20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311">
                  <a:moveTo>
                    <a:pt x="0" y="139"/>
                  </a:moveTo>
                  <a:cubicBezTo>
                    <a:pt x="26" y="139"/>
                    <a:pt x="26" y="139"/>
                    <a:pt x="26" y="13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"/>
                    <a:pt x="0" y="139"/>
                    <a:pt x="0" y="139"/>
                  </a:cubicBezTo>
                  <a:close/>
                  <a:moveTo>
                    <a:pt x="267" y="88"/>
                  </a:moveTo>
                  <a:cubicBezTo>
                    <a:pt x="267" y="54"/>
                    <a:pt x="248" y="33"/>
                    <a:pt x="217" y="33"/>
                  </a:cubicBezTo>
                  <a:cubicBezTo>
                    <a:pt x="184" y="33"/>
                    <a:pt x="161" y="56"/>
                    <a:pt x="161" y="88"/>
                  </a:cubicBezTo>
                  <a:cubicBezTo>
                    <a:pt x="161" y="120"/>
                    <a:pt x="183" y="142"/>
                    <a:pt x="215" y="142"/>
                  </a:cubicBezTo>
                  <a:cubicBezTo>
                    <a:pt x="241" y="142"/>
                    <a:pt x="260" y="129"/>
                    <a:pt x="267" y="107"/>
                  </a:cubicBezTo>
                  <a:cubicBezTo>
                    <a:pt x="267" y="107"/>
                    <a:pt x="267" y="107"/>
                    <a:pt x="237" y="105"/>
                  </a:cubicBezTo>
                  <a:cubicBezTo>
                    <a:pt x="234" y="115"/>
                    <a:pt x="227" y="120"/>
                    <a:pt x="216" y="120"/>
                  </a:cubicBezTo>
                  <a:cubicBezTo>
                    <a:pt x="202" y="120"/>
                    <a:pt x="194" y="110"/>
                    <a:pt x="194" y="92"/>
                  </a:cubicBezTo>
                  <a:cubicBezTo>
                    <a:pt x="194" y="92"/>
                    <a:pt x="194" y="92"/>
                    <a:pt x="267" y="92"/>
                  </a:cubicBezTo>
                  <a:cubicBezTo>
                    <a:pt x="267" y="92"/>
                    <a:pt x="267" y="92"/>
                    <a:pt x="267" y="88"/>
                  </a:cubicBezTo>
                  <a:close/>
                  <a:moveTo>
                    <a:pt x="194" y="76"/>
                  </a:moveTo>
                  <a:cubicBezTo>
                    <a:pt x="195" y="61"/>
                    <a:pt x="203" y="53"/>
                    <a:pt x="215" y="53"/>
                  </a:cubicBezTo>
                  <a:cubicBezTo>
                    <a:pt x="228" y="53"/>
                    <a:pt x="235" y="61"/>
                    <a:pt x="236" y="76"/>
                  </a:cubicBezTo>
                  <a:lnTo>
                    <a:pt x="194" y="76"/>
                  </a:lnTo>
                  <a:close/>
                  <a:moveTo>
                    <a:pt x="283" y="139"/>
                  </a:moveTo>
                  <a:cubicBezTo>
                    <a:pt x="314" y="139"/>
                    <a:pt x="314" y="139"/>
                    <a:pt x="314" y="139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139"/>
                    <a:pt x="283" y="139"/>
                    <a:pt x="283" y="139"/>
                  </a:cubicBezTo>
                  <a:close/>
                  <a:moveTo>
                    <a:pt x="392" y="33"/>
                  </a:moveTo>
                  <a:cubicBezTo>
                    <a:pt x="379" y="33"/>
                    <a:pt x="368" y="40"/>
                    <a:pt x="364" y="50"/>
                  </a:cubicBezTo>
                  <a:cubicBezTo>
                    <a:pt x="364" y="50"/>
                    <a:pt x="364" y="50"/>
                    <a:pt x="364" y="0"/>
                  </a:cubicBezTo>
                  <a:cubicBezTo>
                    <a:pt x="364" y="0"/>
                    <a:pt x="364" y="0"/>
                    <a:pt x="333" y="0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3" y="139"/>
                    <a:pt x="333" y="139"/>
                    <a:pt x="350" y="139"/>
                  </a:cubicBezTo>
                  <a:cubicBezTo>
                    <a:pt x="350" y="139"/>
                    <a:pt x="350" y="139"/>
                    <a:pt x="356" y="123"/>
                  </a:cubicBezTo>
                  <a:cubicBezTo>
                    <a:pt x="364" y="135"/>
                    <a:pt x="375" y="142"/>
                    <a:pt x="389" y="142"/>
                  </a:cubicBezTo>
                  <a:cubicBezTo>
                    <a:pt x="414" y="142"/>
                    <a:pt x="432" y="120"/>
                    <a:pt x="432" y="86"/>
                  </a:cubicBezTo>
                  <a:cubicBezTo>
                    <a:pt x="432" y="54"/>
                    <a:pt x="415" y="33"/>
                    <a:pt x="392" y="33"/>
                  </a:cubicBezTo>
                  <a:close/>
                  <a:moveTo>
                    <a:pt x="381" y="121"/>
                  </a:moveTo>
                  <a:cubicBezTo>
                    <a:pt x="370" y="121"/>
                    <a:pt x="364" y="113"/>
                    <a:pt x="364" y="100"/>
                  </a:cubicBezTo>
                  <a:cubicBezTo>
                    <a:pt x="364" y="100"/>
                    <a:pt x="364" y="100"/>
                    <a:pt x="364" y="74"/>
                  </a:cubicBezTo>
                  <a:cubicBezTo>
                    <a:pt x="364" y="62"/>
                    <a:pt x="371" y="54"/>
                    <a:pt x="381" y="54"/>
                  </a:cubicBezTo>
                  <a:cubicBezTo>
                    <a:pt x="394" y="54"/>
                    <a:pt x="400" y="65"/>
                    <a:pt x="400" y="88"/>
                  </a:cubicBezTo>
                  <a:cubicBezTo>
                    <a:pt x="400" y="109"/>
                    <a:pt x="393" y="121"/>
                    <a:pt x="381" y="121"/>
                  </a:cubicBezTo>
                  <a:close/>
                  <a:moveTo>
                    <a:pt x="496" y="33"/>
                  </a:moveTo>
                  <a:cubicBezTo>
                    <a:pt x="465" y="33"/>
                    <a:pt x="444" y="55"/>
                    <a:pt x="444" y="87"/>
                  </a:cubicBezTo>
                  <a:cubicBezTo>
                    <a:pt x="444" y="120"/>
                    <a:pt x="465" y="142"/>
                    <a:pt x="496" y="142"/>
                  </a:cubicBezTo>
                  <a:cubicBezTo>
                    <a:pt x="528" y="142"/>
                    <a:pt x="549" y="120"/>
                    <a:pt x="549" y="87"/>
                  </a:cubicBezTo>
                  <a:cubicBezTo>
                    <a:pt x="549" y="55"/>
                    <a:pt x="528" y="33"/>
                    <a:pt x="496" y="33"/>
                  </a:cubicBezTo>
                  <a:close/>
                  <a:moveTo>
                    <a:pt x="496" y="121"/>
                  </a:moveTo>
                  <a:cubicBezTo>
                    <a:pt x="483" y="121"/>
                    <a:pt x="476" y="109"/>
                    <a:pt x="476" y="87"/>
                  </a:cubicBezTo>
                  <a:cubicBezTo>
                    <a:pt x="476" y="65"/>
                    <a:pt x="483" y="54"/>
                    <a:pt x="496" y="54"/>
                  </a:cubicBezTo>
                  <a:cubicBezTo>
                    <a:pt x="509" y="54"/>
                    <a:pt x="517" y="66"/>
                    <a:pt x="517" y="87"/>
                  </a:cubicBezTo>
                  <a:cubicBezTo>
                    <a:pt x="517" y="109"/>
                    <a:pt x="509" y="121"/>
                    <a:pt x="496" y="121"/>
                  </a:cubicBezTo>
                  <a:close/>
                  <a:moveTo>
                    <a:pt x="658" y="36"/>
                  </a:moveTo>
                  <a:cubicBezTo>
                    <a:pt x="628" y="36"/>
                    <a:pt x="628" y="36"/>
                    <a:pt x="628" y="36"/>
                  </a:cubicBezTo>
                  <a:cubicBezTo>
                    <a:pt x="628" y="97"/>
                    <a:pt x="628" y="97"/>
                    <a:pt x="628" y="97"/>
                  </a:cubicBezTo>
                  <a:cubicBezTo>
                    <a:pt x="628" y="111"/>
                    <a:pt x="620" y="120"/>
                    <a:pt x="609" y="120"/>
                  </a:cubicBezTo>
                  <a:cubicBezTo>
                    <a:pt x="600" y="120"/>
                    <a:pt x="595" y="113"/>
                    <a:pt x="595" y="101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65" y="36"/>
                    <a:pt x="565" y="36"/>
                    <a:pt x="565" y="36"/>
                  </a:cubicBezTo>
                  <a:cubicBezTo>
                    <a:pt x="565" y="103"/>
                    <a:pt x="565" y="103"/>
                    <a:pt x="565" y="103"/>
                  </a:cubicBezTo>
                  <a:cubicBezTo>
                    <a:pt x="565" y="129"/>
                    <a:pt x="576" y="142"/>
                    <a:pt x="599" y="142"/>
                  </a:cubicBezTo>
                  <a:cubicBezTo>
                    <a:pt x="613" y="142"/>
                    <a:pt x="623" y="135"/>
                    <a:pt x="630" y="122"/>
                  </a:cubicBezTo>
                  <a:cubicBezTo>
                    <a:pt x="630" y="139"/>
                    <a:pt x="630" y="139"/>
                    <a:pt x="630" y="139"/>
                  </a:cubicBezTo>
                  <a:cubicBezTo>
                    <a:pt x="658" y="139"/>
                    <a:pt x="658" y="139"/>
                    <a:pt x="658" y="139"/>
                  </a:cubicBezTo>
                  <a:cubicBezTo>
                    <a:pt x="658" y="36"/>
                    <a:pt x="658" y="36"/>
                    <a:pt x="658" y="36"/>
                  </a:cubicBezTo>
                  <a:close/>
                  <a:moveTo>
                    <a:pt x="677" y="139"/>
                  </a:moveTo>
                  <a:cubicBezTo>
                    <a:pt x="708" y="139"/>
                    <a:pt x="708" y="139"/>
                    <a:pt x="708" y="139"/>
                  </a:cubicBezTo>
                  <a:cubicBezTo>
                    <a:pt x="708" y="88"/>
                    <a:pt x="708" y="88"/>
                    <a:pt x="708" y="88"/>
                  </a:cubicBezTo>
                  <a:cubicBezTo>
                    <a:pt x="708" y="71"/>
                    <a:pt x="717" y="61"/>
                    <a:pt x="732" y="61"/>
                  </a:cubicBezTo>
                  <a:cubicBezTo>
                    <a:pt x="734" y="61"/>
                    <a:pt x="736" y="61"/>
                    <a:pt x="738" y="61"/>
                  </a:cubicBezTo>
                  <a:cubicBezTo>
                    <a:pt x="738" y="34"/>
                    <a:pt x="738" y="34"/>
                    <a:pt x="738" y="34"/>
                  </a:cubicBezTo>
                  <a:cubicBezTo>
                    <a:pt x="736" y="33"/>
                    <a:pt x="734" y="33"/>
                    <a:pt x="733" y="33"/>
                  </a:cubicBezTo>
                  <a:cubicBezTo>
                    <a:pt x="718" y="33"/>
                    <a:pt x="709" y="41"/>
                    <a:pt x="704" y="57"/>
                  </a:cubicBezTo>
                  <a:cubicBezTo>
                    <a:pt x="704" y="36"/>
                    <a:pt x="704" y="36"/>
                    <a:pt x="704" y="36"/>
                  </a:cubicBezTo>
                  <a:cubicBezTo>
                    <a:pt x="677" y="36"/>
                    <a:pt x="677" y="36"/>
                    <a:pt x="677" y="36"/>
                  </a:cubicBezTo>
                  <a:cubicBezTo>
                    <a:pt x="677" y="139"/>
                    <a:pt x="677" y="139"/>
                    <a:pt x="677" y="139"/>
                  </a:cubicBezTo>
                  <a:close/>
                  <a:moveTo>
                    <a:pt x="753" y="139"/>
                  </a:moveTo>
                  <a:cubicBezTo>
                    <a:pt x="782" y="139"/>
                    <a:pt x="782" y="139"/>
                    <a:pt x="782" y="139"/>
                  </a:cubicBezTo>
                  <a:cubicBezTo>
                    <a:pt x="782" y="78"/>
                    <a:pt x="782" y="78"/>
                    <a:pt x="782" y="78"/>
                  </a:cubicBezTo>
                  <a:cubicBezTo>
                    <a:pt x="782" y="64"/>
                    <a:pt x="790" y="55"/>
                    <a:pt x="801" y="55"/>
                  </a:cubicBezTo>
                  <a:cubicBezTo>
                    <a:pt x="811" y="55"/>
                    <a:pt x="815" y="61"/>
                    <a:pt x="815" y="74"/>
                  </a:cubicBezTo>
                  <a:cubicBezTo>
                    <a:pt x="815" y="139"/>
                    <a:pt x="815" y="139"/>
                    <a:pt x="815" y="139"/>
                  </a:cubicBezTo>
                  <a:cubicBezTo>
                    <a:pt x="845" y="139"/>
                    <a:pt x="845" y="139"/>
                    <a:pt x="845" y="139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5" y="46"/>
                    <a:pt x="835" y="33"/>
                    <a:pt x="811" y="33"/>
                  </a:cubicBezTo>
                  <a:cubicBezTo>
                    <a:pt x="798" y="33"/>
                    <a:pt x="787" y="40"/>
                    <a:pt x="780" y="52"/>
                  </a:cubicBezTo>
                  <a:cubicBezTo>
                    <a:pt x="780" y="36"/>
                    <a:pt x="780" y="36"/>
                    <a:pt x="780" y="36"/>
                  </a:cubicBezTo>
                  <a:cubicBezTo>
                    <a:pt x="753" y="36"/>
                    <a:pt x="753" y="36"/>
                    <a:pt x="753" y="36"/>
                  </a:cubicBezTo>
                  <a:cubicBezTo>
                    <a:pt x="753" y="139"/>
                    <a:pt x="753" y="139"/>
                    <a:pt x="753" y="139"/>
                  </a:cubicBezTo>
                  <a:close/>
                  <a:moveTo>
                    <a:pt x="965" y="88"/>
                  </a:moveTo>
                  <a:cubicBezTo>
                    <a:pt x="965" y="54"/>
                    <a:pt x="946" y="33"/>
                    <a:pt x="915" y="33"/>
                  </a:cubicBezTo>
                  <a:cubicBezTo>
                    <a:pt x="882" y="33"/>
                    <a:pt x="859" y="56"/>
                    <a:pt x="859" y="88"/>
                  </a:cubicBezTo>
                  <a:cubicBezTo>
                    <a:pt x="859" y="120"/>
                    <a:pt x="881" y="142"/>
                    <a:pt x="913" y="142"/>
                  </a:cubicBezTo>
                  <a:cubicBezTo>
                    <a:pt x="939" y="142"/>
                    <a:pt x="958" y="129"/>
                    <a:pt x="965" y="107"/>
                  </a:cubicBezTo>
                  <a:cubicBezTo>
                    <a:pt x="965" y="107"/>
                    <a:pt x="965" y="107"/>
                    <a:pt x="935" y="105"/>
                  </a:cubicBezTo>
                  <a:cubicBezTo>
                    <a:pt x="932" y="115"/>
                    <a:pt x="925" y="120"/>
                    <a:pt x="915" y="120"/>
                  </a:cubicBezTo>
                  <a:cubicBezTo>
                    <a:pt x="900" y="120"/>
                    <a:pt x="892" y="110"/>
                    <a:pt x="892" y="92"/>
                  </a:cubicBezTo>
                  <a:cubicBezTo>
                    <a:pt x="892" y="92"/>
                    <a:pt x="892" y="92"/>
                    <a:pt x="965" y="92"/>
                  </a:cubicBezTo>
                  <a:cubicBezTo>
                    <a:pt x="965" y="92"/>
                    <a:pt x="965" y="92"/>
                    <a:pt x="965" y="88"/>
                  </a:cubicBezTo>
                  <a:close/>
                  <a:moveTo>
                    <a:pt x="892" y="76"/>
                  </a:moveTo>
                  <a:cubicBezTo>
                    <a:pt x="893" y="61"/>
                    <a:pt x="901" y="53"/>
                    <a:pt x="913" y="53"/>
                  </a:cubicBezTo>
                  <a:cubicBezTo>
                    <a:pt x="926" y="53"/>
                    <a:pt x="933" y="61"/>
                    <a:pt x="934" y="76"/>
                  </a:cubicBezTo>
                  <a:lnTo>
                    <a:pt x="892" y="76"/>
                  </a:lnTo>
                  <a:close/>
                  <a:moveTo>
                    <a:pt x="37" y="308"/>
                  </a:moveTo>
                  <a:cubicBezTo>
                    <a:pt x="67" y="308"/>
                    <a:pt x="67" y="308"/>
                    <a:pt x="67" y="308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42" y="308"/>
                    <a:pt x="142" y="308"/>
                    <a:pt x="142" y="308"/>
                  </a:cubicBezTo>
                  <a:cubicBezTo>
                    <a:pt x="179" y="169"/>
                    <a:pt x="179" y="169"/>
                    <a:pt x="179" y="169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30" y="264"/>
                    <a:pt x="130" y="264"/>
                    <a:pt x="130" y="264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37" y="308"/>
                    <a:pt x="37" y="308"/>
                    <a:pt x="37" y="308"/>
                  </a:cubicBezTo>
                  <a:close/>
                  <a:moveTo>
                    <a:pt x="275" y="289"/>
                  </a:moveTo>
                  <a:cubicBezTo>
                    <a:pt x="275" y="289"/>
                    <a:pt x="275" y="289"/>
                    <a:pt x="275" y="243"/>
                  </a:cubicBezTo>
                  <a:cubicBezTo>
                    <a:pt x="275" y="215"/>
                    <a:pt x="263" y="202"/>
                    <a:pt x="230" y="202"/>
                  </a:cubicBezTo>
                  <a:cubicBezTo>
                    <a:pt x="200" y="202"/>
                    <a:pt x="183" y="213"/>
                    <a:pt x="178" y="233"/>
                  </a:cubicBezTo>
                  <a:cubicBezTo>
                    <a:pt x="178" y="233"/>
                    <a:pt x="178" y="233"/>
                    <a:pt x="206" y="236"/>
                  </a:cubicBezTo>
                  <a:cubicBezTo>
                    <a:pt x="208" y="227"/>
                    <a:pt x="215" y="222"/>
                    <a:pt x="228" y="222"/>
                  </a:cubicBezTo>
                  <a:cubicBezTo>
                    <a:pt x="240" y="222"/>
                    <a:pt x="246" y="227"/>
                    <a:pt x="246" y="238"/>
                  </a:cubicBezTo>
                  <a:cubicBezTo>
                    <a:pt x="246" y="238"/>
                    <a:pt x="246" y="238"/>
                    <a:pt x="246" y="242"/>
                  </a:cubicBezTo>
                  <a:cubicBezTo>
                    <a:pt x="199" y="242"/>
                    <a:pt x="175" y="255"/>
                    <a:pt x="175" y="280"/>
                  </a:cubicBezTo>
                  <a:cubicBezTo>
                    <a:pt x="175" y="298"/>
                    <a:pt x="189" y="311"/>
                    <a:pt x="212" y="311"/>
                  </a:cubicBezTo>
                  <a:cubicBezTo>
                    <a:pt x="227" y="311"/>
                    <a:pt x="239" y="304"/>
                    <a:pt x="246" y="292"/>
                  </a:cubicBezTo>
                  <a:cubicBezTo>
                    <a:pt x="246" y="298"/>
                    <a:pt x="247" y="304"/>
                    <a:pt x="248" y="308"/>
                  </a:cubicBezTo>
                  <a:cubicBezTo>
                    <a:pt x="248" y="308"/>
                    <a:pt x="248" y="308"/>
                    <a:pt x="278" y="308"/>
                  </a:cubicBezTo>
                  <a:cubicBezTo>
                    <a:pt x="276" y="304"/>
                    <a:pt x="275" y="297"/>
                    <a:pt x="275" y="289"/>
                  </a:cubicBezTo>
                  <a:close/>
                  <a:moveTo>
                    <a:pt x="246" y="267"/>
                  </a:moveTo>
                  <a:cubicBezTo>
                    <a:pt x="246" y="281"/>
                    <a:pt x="236" y="291"/>
                    <a:pt x="223" y="291"/>
                  </a:cubicBezTo>
                  <a:cubicBezTo>
                    <a:pt x="213" y="291"/>
                    <a:pt x="208" y="286"/>
                    <a:pt x="208" y="278"/>
                  </a:cubicBezTo>
                  <a:cubicBezTo>
                    <a:pt x="208" y="265"/>
                    <a:pt x="220" y="258"/>
                    <a:pt x="246" y="258"/>
                  </a:cubicBezTo>
                  <a:cubicBezTo>
                    <a:pt x="246" y="258"/>
                    <a:pt x="246" y="258"/>
                    <a:pt x="246" y="267"/>
                  </a:cubicBezTo>
                  <a:close/>
                  <a:moveTo>
                    <a:pt x="302" y="275"/>
                  </a:moveTo>
                  <a:cubicBezTo>
                    <a:pt x="302" y="300"/>
                    <a:pt x="312" y="311"/>
                    <a:pt x="337" y="311"/>
                  </a:cubicBezTo>
                  <a:cubicBezTo>
                    <a:pt x="343" y="311"/>
                    <a:pt x="350" y="310"/>
                    <a:pt x="356" y="309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52" y="288"/>
                    <a:pt x="348" y="288"/>
                    <a:pt x="345" y="288"/>
                  </a:cubicBezTo>
                  <a:cubicBezTo>
                    <a:pt x="335" y="288"/>
                    <a:pt x="333" y="283"/>
                    <a:pt x="333" y="27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54" y="225"/>
                    <a:pt x="354" y="225"/>
                    <a:pt x="354" y="225"/>
                  </a:cubicBezTo>
                  <a:cubicBezTo>
                    <a:pt x="354" y="205"/>
                    <a:pt x="354" y="205"/>
                    <a:pt x="354" y="205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6" y="225"/>
                    <a:pt x="286" y="225"/>
                    <a:pt x="286" y="225"/>
                  </a:cubicBezTo>
                  <a:cubicBezTo>
                    <a:pt x="302" y="225"/>
                    <a:pt x="302" y="225"/>
                    <a:pt x="302" y="225"/>
                  </a:cubicBezTo>
                  <a:cubicBezTo>
                    <a:pt x="302" y="275"/>
                    <a:pt x="302" y="275"/>
                    <a:pt x="302" y="275"/>
                  </a:cubicBezTo>
                  <a:close/>
                  <a:moveTo>
                    <a:pt x="471" y="258"/>
                  </a:moveTo>
                  <a:cubicBezTo>
                    <a:pt x="471" y="223"/>
                    <a:pt x="452" y="202"/>
                    <a:pt x="421" y="202"/>
                  </a:cubicBezTo>
                  <a:cubicBezTo>
                    <a:pt x="388" y="202"/>
                    <a:pt x="366" y="225"/>
                    <a:pt x="366" y="257"/>
                  </a:cubicBezTo>
                  <a:cubicBezTo>
                    <a:pt x="366" y="289"/>
                    <a:pt x="387" y="311"/>
                    <a:pt x="420" y="311"/>
                  </a:cubicBezTo>
                  <a:cubicBezTo>
                    <a:pt x="445" y="311"/>
                    <a:pt x="464" y="299"/>
                    <a:pt x="470" y="277"/>
                  </a:cubicBezTo>
                  <a:cubicBezTo>
                    <a:pt x="470" y="277"/>
                    <a:pt x="470" y="277"/>
                    <a:pt x="441" y="275"/>
                  </a:cubicBezTo>
                  <a:cubicBezTo>
                    <a:pt x="438" y="284"/>
                    <a:pt x="431" y="290"/>
                    <a:pt x="421" y="290"/>
                  </a:cubicBezTo>
                  <a:cubicBezTo>
                    <a:pt x="406" y="290"/>
                    <a:pt x="398" y="280"/>
                    <a:pt x="398" y="262"/>
                  </a:cubicBezTo>
                  <a:cubicBezTo>
                    <a:pt x="398" y="262"/>
                    <a:pt x="398" y="262"/>
                    <a:pt x="471" y="262"/>
                  </a:cubicBezTo>
                  <a:cubicBezTo>
                    <a:pt x="471" y="262"/>
                    <a:pt x="471" y="262"/>
                    <a:pt x="471" y="258"/>
                  </a:cubicBezTo>
                  <a:close/>
                  <a:moveTo>
                    <a:pt x="398" y="245"/>
                  </a:moveTo>
                  <a:cubicBezTo>
                    <a:pt x="399" y="230"/>
                    <a:pt x="407" y="222"/>
                    <a:pt x="419" y="222"/>
                  </a:cubicBezTo>
                  <a:cubicBezTo>
                    <a:pt x="432" y="222"/>
                    <a:pt x="440" y="230"/>
                    <a:pt x="440" y="245"/>
                  </a:cubicBezTo>
                  <a:lnTo>
                    <a:pt x="398" y="245"/>
                  </a:lnTo>
                  <a:close/>
                  <a:moveTo>
                    <a:pt x="489" y="308"/>
                  </a:moveTo>
                  <a:cubicBezTo>
                    <a:pt x="519" y="308"/>
                    <a:pt x="519" y="308"/>
                    <a:pt x="519" y="308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41"/>
                    <a:pt x="528" y="230"/>
                    <a:pt x="543" y="230"/>
                  </a:cubicBezTo>
                  <a:cubicBezTo>
                    <a:pt x="545" y="230"/>
                    <a:pt x="547" y="231"/>
                    <a:pt x="549" y="231"/>
                  </a:cubicBezTo>
                  <a:cubicBezTo>
                    <a:pt x="549" y="203"/>
                    <a:pt x="549" y="203"/>
                    <a:pt x="549" y="203"/>
                  </a:cubicBezTo>
                  <a:cubicBezTo>
                    <a:pt x="547" y="203"/>
                    <a:pt x="545" y="202"/>
                    <a:pt x="544" y="202"/>
                  </a:cubicBezTo>
                  <a:cubicBezTo>
                    <a:pt x="529" y="202"/>
                    <a:pt x="520" y="211"/>
                    <a:pt x="515" y="227"/>
                  </a:cubicBezTo>
                  <a:cubicBezTo>
                    <a:pt x="515" y="205"/>
                    <a:pt x="515" y="205"/>
                    <a:pt x="515" y="205"/>
                  </a:cubicBezTo>
                  <a:cubicBezTo>
                    <a:pt x="489" y="205"/>
                    <a:pt x="489" y="205"/>
                    <a:pt x="489" y="205"/>
                  </a:cubicBezTo>
                  <a:cubicBezTo>
                    <a:pt x="489" y="308"/>
                    <a:pt x="489" y="308"/>
                    <a:pt x="489" y="308"/>
                  </a:cubicBezTo>
                  <a:close/>
                </a:path>
              </a:pathLst>
            </a:custGeom>
            <a:solidFill>
              <a:srgbClr val="0042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grpSp>
          <p:nvGrpSpPr>
            <p:cNvPr id="38" name="Group 3"/>
            <p:cNvGrpSpPr>
              <a:grpSpLocks/>
            </p:cNvGrpSpPr>
            <p:nvPr userDrawn="1"/>
          </p:nvGrpSpPr>
          <p:grpSpPr bwMode="gray">
            <a:xfrm>
              <a:off x="6959275" y="6264599"/>
              <a:ext cx="393107" cy="393107"/>
              <a:chOff x="1202" y="1207"/>
              <a:chExt cx="638" cy="638"/>
            </a:xfrm>
          </p:grpSpPr>
          <p:sp>
            <p:nvSpPr>
              <p:cNvPr id="39" name="Rectangle 4"/>
              <p:cNvSpPr>
                <a:spLocks noChangeArrowheads="1"/>
              </p:cNvSpPr>
              <p:nvPr/>
            </p:nvSpPr>
            <p:spPr bwMode="gray">
              <a:xfrm>
                <a:off x="1202" y="1207"/>
                <a:ext cx="638" cy="638"/>
              </a:xfrm>
              <a:prstGeom prst="rect">
                <a:avLst/>
              </a:prstGeom>
              <a:solidFill>
                <a:srgbClr val="FE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AU" dirty="0"/>
              </a:p>
            </p:txBody>
          </p:sp>
          <p:grpSp>
            <p:nvGrpSpPr>
              <p:cNvPr id="40" name="Group 5"/>
              <p:cNvGrpSpPr>
                <a:grpSpLocks/>
              </p:cNvGrpSpPr>
              <p:nvPr/>
            </p:nvGrpSpPr>
            <p:grpSpPr bwMode="gray">
              <a:xfrm>
                <a:off x="1212" y="1217"/>
                <a:ext cx="619" cy="617"/>
                <a:chOff x="-1693" y="1089"/>
                <a:chExt cx="2147" cy="2141"/>
              </a:xfrm>
            </p:grpSpPr>
            <p:sp>
              <p:nvSpPr>
                <p:cNvPr id="41" name="Freeform 6"/>
                <p:cNvSpPr>
                  <a:spLocks/>
                </p:cNvSpPr>
                <p:nvPr/>
              </p:nvSpPr>
              <p:spPr bwMode="gray">
                <a:xfrm>
                  <a:off x="-1693" y="1451"/>
                  <a:ext cx="2145" cy="1779"/>
                </a:xfrm>
                <a:custGeom>
                  <a:avLst/>
                  <a:gdLst>
                    <a:gd name="T0" fmla="*/ 908 w 908"/>
                    <a:gd name="T1" fmla="*/ 753 h 753"/>
                    <a:gd name="T2" fmla="*/ 0 w 908"/>
                    <a:gd name="T3" fmla="*/ 753 h 753"/>
                    <a:gd name="T4" fmla="*/ 0 w 908"/>
                    <a:gd name="T5" fmla="*/ 17 h 753"/>
                    <a:gd name="T6" fmla="*/ 95 w 908"/>
                    <a:gd name="T7" fmla="*/ 0 h 753"/>
                    <a:gd name="T8" fmla="*/ 712 w 908"/>
                    <a:gd name="T9" fmla="*/ 269 h 753"/>
                    <a:gd name="T10" fmla="*/ 908 w 908"/>
                    <a:gd name="T11" fmla="*/ 227 h 753"/>
                    <a:gd name="T12" fmla="*/ 908 w 908"/>
                    <a:gd name="T13" fmla="*/ 753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8" h="753">
                      <a:moveTo>
                        <a:pt x="908" y="753"/>
                      </a:moveTo>
                      <a:cubicBezTo>
                        <a:pt x="0" y="753"/>
                        <a:pt x="0" y="753"/>
                        <a:pt x="0" y="75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4" y="7"/>
                        <a:pt x="62" y="0"/>
                        <a:pt x="95" y="0"/>
                      </a:cubicBezTo>
                      <a:cubicBezTo>
                        <a:pt x="376" y="0"/>
                        <a:pt x="408" y="269"/>
                        <a:pt x="712" y="269"/>
                      </a:cubicBezTo>
                      <a:cubicBezTo>
                        <a:pt x="817" y="269"/>
                        <a:pt x="882" y="239"/>
                        <a:pt x="908" y="227"/>
                      </a:cubicBezTo>
                      <a:lnTo>
                        <a:pt x="908" y="753"/>
                      </a:lnTo>
                      <a:close/>
                    </a:path>
                  </a:pathLst>
                </a:custGeom>
                <a:solidFill>
                  <a:srgbClr val="009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2" name="Freeform 7"/>
                <p:cNvSpPr>
                  <a:spLocks/>
                </p:cNvSpPr>
                <p:nvPr/>
              </p:nvSpPr>
              <p:spPr bwMode="gray">
                <a:xfrm>
                  <a:off x="-1693" y="1089"/>
                  <a:ext cx="2147" cy="912"/>
                </a:xfrm>
                <a:custGeom>
                  <a:avLst/>
                  <a:gdLst>
                    <a:gd name="T0" fmla="*/ 0 w 909"/>
                    <a:gd name="T1" fmla="*/ 159 h 386"/>
                    <a:gd name="T2" fmla="*/ 204 w 909"/>
                    <a:gd name="T3" fmla="*/ 113 h 386"/>
                    <a:gd name="T4" fmla="*/ 813 w 909"/>
                    <a:gd name="T5" fmla="*/ 386 h 386"/>
                    <a:gd name="T6" fmla="*/ 909 w 909"/>
                    <a:gd name="T7" fmla="*/ 370 h 386"/>
                    <a:gd name="T8" fmla="*/ 909 w 909"/>
                    <a:gd name="T9" fmla="*/ 0 h 386"/>
                    <a:gd name="T10" fmla="*/ 0 w 909"/>
                    <a:gd name="T11" fmla="*/ 0 h 386"/>
                    <a:gd name="T12" fmla="*/ 0 w 909"/>
                    <a:gd name="T13" fmla="*/ 159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9" h="386">
                      <a:moveTo>
                        <a:pt x="0" y="159"/>
                      </a:moveTo>
                      <a:cubicBezTo>
                        <a:pt x="27" y="148"/>
                        <a:pt x="99" y="113"/>
                        <a:pt x="204" y="113"/>
                      </a:cubicBezTo>
                      <a:cubicBezTo>
                        <a:pt x="513" y="113"/>
                        <a:pt x="529" y="386"/>
                        <a:pt x="813" y="386"/>
                      </a:cubicBezTo>
                      <a:cubicBezTo>
                        <a:pt x="847" y="386"/>
                        <a:pt x="881" y="378"/>
                        <a:pt x="909" y="370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rgbClr val="0053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3" name="Freeform 8"/>
                <p:cNvSpPr>
                  <a:spLocks/>
                </p:cNvSpPr>
                <p:nvPr/>
              </p:nvSpPr>
              <p:spPr bwMode="gray">
                <a:xfrm>
                  <a:off x="-1693" y="1739"/>
                  <a:ext cx="2145" cy="730"/>
                </a:xfrm>
                <a:custGeom>
                  <a:avLst/>
                  <a:gdLst>
                    <a:gd name="T0" fmla="*/ 908 w 908"/>
                    <a:gd name="T1" fmla="*/ 266 h 309"/>
                    <a:gd name="T2" fmla="*/ 712 w 908"/>
                    <a:gd name="T3" fmla="*/ 309 h 309"/>
                    <a:gd name="T4" fmla="*/ 95 w 908"/>
                    <a:gd name="T5" fmla="*/ 40 h 309"/>
                    <a:gd name="T6" fmla="*/ 0 w 908"/>
                    <a:gd name="T7" fmla="*/ 56 h 309"/>
                    <a:gd name="T8" fmla="*/ 0 w 908"/>
                    <a:gd name="T9" fmla="*/ 46 h 309"/>
                    <a:gd name="T10" fmla="*/ 204 w 908"/>
                    <a:gd name="T11" fmla="*/ 0 h 309"/>
                    <a:gd name="T12" fmla="*/ 813 w 908"/>
                    <a:gd name="T13" fmla="*/ 273 h 309"/>
                    <a:gd name="T14" fmla="*/ 908 w 908"/>
                    <a:gd name="T15" fmla="*/ 257 h 309"/>
                    <a:gd name="T16" fmla="*/ 908 w 908"/>
                    <a:gd name="T17" fmla="*/ 266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8" h="309">
                      <a:moveTo>
                        <a:pt x="908" y="266"/>
                      </a:moveTo>
                      <a:cubicBezTo>
                        <a:pt x="882" y="278"/>
                        <a:pt x="817" y="309"/>
                        <a:pt x="712" y="309"/>
                      </a:cubicBezTo>
                      <a:cubicBezTo>
                        <a:pt x="408" y="309"/>
                        <a:pt x="376" y="40"/>
                        <a:pt x="95" y="40"/>
                      </a:cubicBezTo>
                      <a:cubicBezTo>
                        <a:pt x="62" y="40"/>
                        <a:pt x="24" y="47"/>
                        <a:pt x="0" y="5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34"/>
                        <a:pt x="99" y="0"/>
                        <a:pt x="204" y="0"/>
                      </a:cubicBezTo>
                      <a:cubicBezTo>
                        <a:pt x="513" y="0"/>
                        <a:pt x="529" y="273"/>
                        <a:pt x="813" y="273"/>
                      </a:cubicBezTo>
                      <a:cubicBezTo>
                        <a:pt x="847" y="273"/>
                        <a:pt x="881" y="265"/>
                        <a:pt x="908" y="257"/>
                      </a:cubicBezTo>
                      <a:lnTo>
                        <a:pt x="908" y="2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</p:grpSp>
      </p:grpSp>
      <p:sp>
        <p:nvSpPr>
          <p:cNvPr id="44" name="logo_brand_healthy" descr="&lt;mode=4x3&gt;&#10;&lt;size&gt;h=21.65756;w=134.1505&lt;size/&gt;&#10;&lt;pos&gt;top=507.952;left=39.84945&lt;pos/&gt;&#10;&lt;mode/&gt;&#10;&lt;mode=16x9&gt;&#10;&lt;size&gt;h=12.18898;w=100.6299&lt;size/&gt;&#10;&lt;pos&gt;top=379.8393;left=30.47551&lt;pos/&gt;&#10;&lt;mode/&gt;" hidden="1"/>
          <p:cNvSpPr>
            <a:spLocks noEditPoints="1"/>
          </p:cNvSpPr>
          <p:nvPr userDrawn="1"/>
        </p:nvSpPr>
        <p:spPr bwMode="gray">
          <a:xfrm>
            <a:off x="506088" y="6450990"/>
            <a:ext cx="1703711" cy="275051"/>
          </a:xfrm>
          <a:custGeom>
            <a:avLst/>
            <a:gdLst>
              <a:gd name="T0" fmla="*/ 15 w 2151"/>
              <a:gd name="T1" fmla="*/ 192 h 348"/>
              <a:gd name="T2" fmla="*/ 159 w 2151"/>
              <a:gd name="T3" fmla="*/ 251 h 348"/>
              <a:gd name="T4" fmla="*/ 155 w 2151"/>
              <a:gd name="T5" fmla="*/ 209 h 348"/>
              <a:gd name="T6" fmla="*/ 116 w 2151"/>
              <a:gd name="T7" fmla="*/ 188 h 348"/>
              <a:gd name="T8" fmla="*/ 211 w 2151"/>
              <a:gd name="T9" fmla="*/ 178 h 348"/>
              <a:gd name="T10" fmla="*/ 241 w 2151"/>
              <a:gd name="T11" fmla="*/ 132 h 348"/>
              <a:gd name="T12" fmla="*/ 273 w 2151"/>
              <a:gd name="T13" fmla="*/ 236 h 348"/>
              <a:gd name="T14" fmla="*/ 391 w 2151"/>
              <a:gd name="T15" fmla="*/ 209 h 348"/>
              <a:gd name="T16" fmla="*/ 359 w 2151"/>
              <a:gd name="T17" fmla="*/ 229 h 348"/>
              <a:gd name="T18" fmla="*/ 273 w 2151"/>
              <a:gd name="T19" fmla="*/ 229 h 348"/>
              <a:gd name="T20" fmla="*/ 303 w 2151"/>
              <a:gd name="T21" fmla="*/ 209 h 348"/>
              <a:gd name="T22" fmla="*/ 454 w 2151"/>
              <a:gd name="T23" fmla="*/ 185 h 348"/>
              <a:gd name="T24" fmla="*/ 484 w 2151"/>
              <a:gd name="T25" fmla="*/ 236 h 348"/>
              <a:gd name="T26" fmla="*/ 550 w 2151"/>
              <a:gd name="T27" fmla="*/ 226 h 348"/>
              <a:gd name="T28" fmla="*/ 511 w 2151"/>
              <a:gd name="T29" fmla="*/ 214 h 348"/>
              <a:gd name="T30" fmla="*/ 629 w 2151"/>
              <a:gd name="T31" fmla="*/ 250 h 348"/>
              <a:gd name="T32" fmla="*/ 650 w 2151"/>
              <a:gd name="T33" fmla="*/ 156 h 348"/>
              <a:gd name="T34" fmla="*/ 588 w 2151"/>
              <a:gd name="T35" fmla="*/ 270 h 348"/>
              <a:gd name="T36" fmla="*/ 615 w 2151"/>
              <a:gd name="T37" fmla="*/ 281 h 348"/>
              <a:gd name="T38" fmla="*/ 610 w 2151"/>
              <a:gd name="T39" fmla="*/ 192 h 348"/>
              <a:gd name="T40" fmla="*/ 672 w 2151"/>
              <a:gd name="T41" fmla="*/ 250 h 348"/>
              <a:gd name="T42" fmla="*/ 790 w 2151"/>
              <a:gd name="T43" fmla="*/ 236 h 348"/>
              <a:gd name="T44" fmla="*/ 796 w 2151"/>
              <a:gd name="T45" fmla="*/ 281 h 348"/>
              <a:gd name="T46" fmla="*/ 718 w 2151"/>
              <a:gd name="T47" fmla="*/ 188 h 348"/>
              <a:gd name="T48" fmla="*/ 793 w 2151"/>
              <a:gd name="T49" fmla="*/ 229 h 348"/>
              <a:gd name="T50" fmla="*/ 1122 w 2151"/>
              <a:gd name="T51" fmla="*/ 230 h 348"/>
              <a:gd name="T52" fmla="*/ 1094 w 2151"/>
              <a:gd name="T53" fmla="*/ 192 h 348"/>
              <a:gd name="T54" fmla="*/ 1133 w 2151"/>
              <a:gd name="T55" fmla="*/ 189 h 348"/>
              <a:gd name="T56" fmla="*/ 941 w 2151"/>
              <a:gd name="T57" fmla="*/ 192 h 348"/>
              <a:gd name="T58" fmla="*/ 940 w 2151"/>
              <a:gd name="T59" fmla="*/ 189 h 348"/>
              <a:gd name="T60" fmla="*/ 1219 w 2151"/>
              <a:gd name="T61" fmla="*/ 221 h 348"/>
              <a:gd name="T62" fmla="*/ 1174 w 2151"/>
              <a:gd name="T63" fmla="*/ 192 h 348"/>
              <a:gd name="T64" fmla="*/ 1175 w 2151"/>
              <a:gd name="T65" fmla="*/ 189 h 348"/>
              <a:gd name="T66" fmla="*/ 1140 w 2151"/>
              <a:gd name="T67" fmla="*/ 250 h 348"/>
              <a:gd name="T68" fmla="*/ 1336 w 2151"/>
              <a:gd name="T69" fmla="*/ 228 h 348"/>
              <a:gd name="T70" fmla="*/ 1349 w 2151"/>
              <a:gd name="T71" fmla="*/ 237 h 348"/>
              <a:gd name="T72" fmla="*/ 1330 w 2151"/>
              <a:gd name="T73" fmla="*/ 268 h 348"/>
              <a:gd name="T74" fmla="*/ 1452 w 2151"/>
              <a:gd name="T75" fmla="*/ 200 h 348"/>
              <a:gd name="T76" fmla="*/ 1487 w 2151"/>
              <a:gd name="T77" fmla="*/ 178 h 348"/>
              <a:gd name="T78" fmla="*/ 1450 w 2151"/>
              <a:gd name="T79" fmla="*/ 272 h 348"/>
              <a:gd name="T80" fmla="*/ 1416 w 2151"/>
              <a:gd name="T81" fmla="*/ 237 h 348"/>
              <a:gd name="T82" fmla="*/ 1613 w 2151"/>
              <a:gd name="T83" fmla="*/ 109 h 348"/>
              <a:gd name="T84" fmla="*/ 1558 w 2151"/>
              <a:gd name="T85" fmla="*/ 209 h 348"/>
              <a:gd name="T86" fmla="*/ 1594 w 2151"/>
              <a:gd name="T87" fmla="*/ 215 h 348"/>
              <a:gd name="T88" fmla="*/ 1801 w 2151"/>
              <a:gd name="T89" fmla="*/ 135 h 348"/>
              <a:gd name="T90" fmla="*/ 1743 w 2151"/>
              <a:gd name="T91" fmla="*/ 253 h 348"/>
              <a:gd name="T92" fmla="*/ 1591 w 2151"/>
              <a:gd name="T93" fmla="*/ 138 h 348"/>
              <a:gd name="T94" fmla="*/ 1913 w 2151"/>
              <a:gd name="T95" fmla="*/ 237 h 348"/>
              <a:gd name="T96" fmla="*/ 1845 w 2151"/>
              <a:gd name="T97" fmla="*/ 230 h 348"/>
              <a:gd name="T98" fmla="*/ 1795 w 2151"/>
              <a:gd name="T99" fmla="*/ 209 h 348"/>
              <a:gd name="T100" fmla="*/ 1789 w 2151"/>
              <a:gd name="T101" fmla="*/ 230 h 348"/>
              <a:gd name="T102" fmla="*/ 1787 w 2151"/>
              <a:gd name="T103" fmla="*/ 250 h 348"/>
              <a:gd name="T104" fmla="*/ 2013 w 2151"/>
              <a:gd name="T105" fmla="*/ 291 h 348"/>
              <a:gd name="T106" fmla="*/ 2013 w 2151"/>
              <a:gd name="T107" fmla="*/ 162 h 348"/>
              <a:gd name="T108" fmla="*/ 1988 w 2151"/>
              <a:gd name="T109" fmla="*/ 259 h 348"/>
              <a:gd name="T110" fmla="*/ 1997 w 2151"/>
              <a:gd name="T111" fmla="*/ 250 h 348"/>
              <a:gd name="T112" fmla="*/ 1925 w 2151"/>
              <a:gd name="T113" fmla="*/ 176 h 348"/>
              <a:gd name="T114" fmla="*/ 1986 w 2151"/>
              <a:gd name="T115" fmla="*/ 209 h 348"/>
              <a:gd name="T116" fmla="*/ 2090 w 2151"/>
              <a:gd name="T117" fmla="*/ 215 h 348"/>
              <a:gd name="T118" fmla="*/ 2131 w 2151"/>
              <a:gd name="T119" fmla="*/ 237 h 348"/>
              <a:gd name="T120" fmla="*/ 2074 w 2151"/>
              <a:gd name="T121" fmla="*/ 18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1" h="348">
                <a:moveTo>
                  <a:pt x="19" y="220"/>
                </a:moveTo>
                <a:cubicBezTo>
                  <a:pt x="20" y="224"/>
                  <a:pt x="20" y="227"/>
                  <a:pt x="21" y="229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66" y="225"/>
                  <a:pt x="69" y="219"/>
                  <a:pt x="71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6"/>
                  <a:pt x="19" y="218"/>
                  <a:pt x="19" y="220"/>
                </a:cubicBezTo>
                <a:moveTo>
                  <a:pt x="17" y="209"/>
                </a:moveTo>
                <a:cubicBezTo>
                  <a:pt x="73" y="209"/>
                  <a:pt x="73" y="209"/>
                  <a:pt x="73" y="209"/>
                </a:cubicBezTo>
                <a:cubicBezTo>
                  <a:pt x="76" y="203"/>
                  <a:pt x="78" y="197"/>
                  <a:pt x="81" y="192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16" y="198"/>
                  <a:pt x="17" y="204"/>
                  <a:pt x="17" y="209"/>
                </a:cubicBezTo>
                <a:moveTo>
                  <a:pt x="166" y="226"/>
                </a:moveTo>
                <a:cubicBezTo>
                  <a:pt x="164" y="222"/>
                  <a:pt x="161" y="218"/>
                  <a:pt x="158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20"/>
                  <a:pt x="122" y="225"/>
                  <a:pt x="125" y="229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67" y="228"/>
                  <a:pt x="167" y="227"/>
                  <a:pt x="166" y="226"/>
                </a:cubicBezTo>
                <a:moveTo>
                  <a:pt x="129" y="236"/>
                </a:moveTo>
                <a:cubicBezTo>
                  <a:pt x="138" y="248"/>
                  <a:pt x="151" y="254"/>
                  <a:pt x="159" y="251"/>
                </a:cubicBezTo>
                <a:cubicBezTo>
                  <a:pt x="164" y="249"/>
                  <a:pt x="168" y="243"/>
                  <a:pt x="168" y="236"/>
                </a:cubicBezTo>
                <a:lnTo>
                  <a:pt x="129" y="236"/>
                </a:lnTo>
                <a:close/>
                <a:moveTo>
                  <a:pt x="50" y="249"/>
                </a:moveTo>
                <a:cubicBezTo>
                  <a:pt x="54" y="246"/>
                  <a:pt x="58" y="241"/>
                  <a:pt x="60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31" y="258"/>
                  <a:pt x="45" y="253"/>
                  <a:pt x="50" y="249"/>
                </a:cubicBezTo>
                <a:moveTo>
                  <a:pt x="150" y="192"/>
                </a:moveTo>
                <a:cubicBezTo>
                  <a:pt x="117" y="192"/>
                  <a:pt x="117" y="192"/>
                  <a:pt x="117" y="192"/>
                </a:cubicBezTo>
                <a:cubicBezTo>
                  <a:pt x="118" y="197"/>
                  <a:pt x="118" y="202"/>
                  <a:pt x="119" y="209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3" y="204"/>
                  <a:pt x="151" y="199"/>
                  <a:pt x="150" y="192"/>
                </a:cubicBezTo>
                <a:moveTo>
                  <a:pt x="149" y="178"/>
                </a:moveTo>
                <a:cubicBezTo>
                  <a:pt x="149" y="154"/>
                  <a:pt x="151" y="128"/>
                  <a:pt x="124" y="122"/>
                </a:cubicBezTo>
                <a:cubicBezTo>
                  <a:pt x="83" y="113"/>
                  <a:pt x="66" y="183"/>
                  <a:pt x="53" y="175"/>
                </a:cubicBezTo>
                <a:cubicBezTo>
                  <a:pt x="47" y="171"/>
                  <a:pt x="41" y="131"/>
                  <a:pt x="54" y="91"/>
                </a:cubicBezTo>
                <a:cubicBezTo>
                  <a:pt x="63" y="59"/>
                  <a:pt x="66" y="31"/>
                  <a:pt x="52" y="24"/>
                </a:cubicBezTo>
                <a:cubicBezTo>
                  <a:pt x="0" y="0"/>
                  <a:pt x="6" y="122"/>
                  <a:pt x="15" y="188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5" y="186"/>
                  <a:pt x="86" y="183"/>
                  <a:pt x="88" y="181"/>
                </a:cubicBezTo>
                <a:cubicBezTo>
                  <a:pt x="91" y="175"/>
                  <a:pt x="106" y="145"/>
                  <a:pt x="116" y="188"/>
                </a:cubicBezTo>
                <a:cubicBezTo>
                  <a:pt x="150" y="188"/>
                  <a:pt x="150" y="188"/>
                  <a:pt x="150" y="188"/>
                </a:cubicBezTo>
                <a:cubicBezTo>
                  <a:pt x="149" y="185"/>
                  <a:pt x="149" y="182"/>
                  <a:pt x="149" y="178"/>
                </a:cubicBezTo>
                <a:moveTo>
                  <a:pt x="245" y="193"/>
                </a:moveTo>
                <a:cubicBezTo>
                  <a:pt x="228" y="206"/>
                  <a:pt x="207" y="203"/>
                  <a:pt x="205" y="192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71" y="198"/>
                  <a:pt x="172" y="204"/>
                  <a:pt x="175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62" y="208"/>
                  <a:pt x="263" y="208"/>
                  <a:pt x="263" y="207"/>
                </a:cubicBezTo>
                <a:cubicBezTo>
                  <a:pt x="270" y="196"/>
                  <a:pt x="256" y="185"/>
                  <a:pt x="245" y="193"/>
                </a:cubicBezTo>
                <a:moveTo>
                  <a:pt x="211" y="178"/>
                </a:moveTo>
                <a:cubicBezTo>
                  <a:pt x="218" y="170"/>
                  <a:pt x="237" y="163"/>
                  <a:pt x="254" y="150"/>
                </a:cubicBezTo>
                <a:cubicBezTo>
                  <a:pt x="271" y="137"/>
                  <a:pt x="287" y="112"/>
                  <a:pt x="269" y="89"/>
                </a:cubicBezTo>
                <a:cubicBezTo>
                  <a:pt x="244" y="61"/>
                  <a:pt x="208" y="87"/>
                  <a:pt x="190" y="114"/>
                </a:cubicBezTo>
                <a:cubicBezTo>
                  <a:pt x="180" y="129"/>
                  <a:pt x="167" y="160"/>
                  <a:pt x="169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5"/>
                  <a:pt x="208" y="182"/>
                  <a:pt x="211" y="178"/>
                </a:cubicBezTo>
                <a:moveTo>
                  <a:pt x="220" y="115"/>
                </a:moveTo>
                <a:cubicBezTo>
                  <a:pt x="229" y="107"/>
                  <a:pt x="243" y="100"/>
                  <a:pt x="249" y="106"/>
                </a:cubicBezTo>
                <a:cubicBezTo>
                  <a:pt x="255" y="112"/>
                  <a:pt x="246" y="126"/>
                  <a:pt x="241" y="132"/>
                </a:cubicBezTo>
                <a:cubicBezTo>
                  <a:pt x="236" y="138"/>
                  <a:pt x="218" y="150"/>
                  <a:pt x="210" y="143"/>
                </a:cubicBezTo>
                <a:cubicBezTo>
                  <a:pt x="204" y="137"/>
                  <a:pt x="212" y="123"/>
                  <a:pt x="220" y="115"/>
                </a:cubicBezTo>
                <a:moveTo>
                  <a:pt x="203" y="231"/>
                </a:moveTo>
                <a:cubicBezTo>
                  <a:pt x="228" y="234"/>
                  <a:pt x="247" y="224"/>
                  <a:pt x="257" y="214"/>
                </a:cubicBezTo>
                <a:cubicBezTo>
                  <a:pt x="177" y="214"/>
                  <a:pt x="177" y="214"/>
                  <a:pt x="177" y="214"/>
                </a:cubicBezTo>
                <a:cubicBezTo>
                  <a:pt x="184" y="224"/>
                  <a:pt x="193" y="229"/>
                  <a:pt x="203" y="231"/>
                </a:cubicBezTo>
                <a:moveTo>
                  <a:pt x="275" y="250"/>
                </a:moveTo>
                <a:cubicBezTo>
                  <a:pt x="334" y="250"/>
                  <a:pt x="334" y="250"/>
                  <a:pt x="334" y="250"/>
                </a:cubicBezTo>
                <a:cubicBezTo>
                  <a:pt x="338" y="245"/>
                  <a:pt x="341" y="241"/>
                  <a:pt x="344" y="236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41"/>
                  <a:pt x="274" y="246"/>
                  <a:pt x="275" y="250"/>
                </a:cubicBezTo>
                <a:moveTo>
                  <a:pt x="348" y="164"/>
                </a:moveTo>
                <a:cubicBezTo>
                  <a:pt x="349" y="169"/>
                  <a:pt x="347" y="179"/>
                  <a:pt x="343" y="188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2" y="166"/>
                  <a:pt x="390" y="143"/>
                  <a:pt x="376" y="135"/>
                </a:cubicBezTo>
                <a:cubicBezTo>
                  <a:pt x="331" y="110"/>
                  <a:pt x="296" y="147"/>
                  <a:pt x="281" y="188"/>
                </a:cubicBezTo>
                <a:cubicBezTo>
                  <a:pt x="308" y="188"/>
                  <a:pt x="308" y="188"/>
                  <a:pt x="308" y="188"/>
                </a:cubicBezTo>
                <a:cubicBezTo>
                  <a:pt x="316" y="167"/>
                  <a:pt x="331" y="148"/>
                  <a:pt x="348" y="164"/>
                </a:cubicBezTo>
                <a:moveTo>
                  <a:pt x="332" y="209"/>
                </a:moveTo>
                <a:cubicBezTo>
                  <a:pt x="391" y="209"/>
                  <a:pt x="391" y="209"/>
                  <a:pt x="391" y="209"/>
                </a:cubicBezTo>
                <a:cubicBezTo>
                  <a:pt x="390" y="208"/>
                  <a:pt x="390" y="206"/>
                  <a:pt x="389" y="205"/>
                </a:cubicBezTo>
                <a:cubicBezTo>
                  <a:pt x="387" y="201"/>
                  <a:pt x="386" y="196"/>
                  <a:pt x="385" y="192"/>
                </a:cubicBezTo>
                <a:cubicBezTo>
                  <a:pt x="341" y="192"/>
                  <a:pt x="341" y="192"/>
                  <a:pt x="341" y="192"/>
                </a:cubicBezTo>
                <a:cubicBezTo>
                  <a:pt x="339" y="197"/>
                  <a:pt x="335" y="203"/>
                  <a:pt x="332" y="209"/>
                </a:cubicBezTo>
                <a:moveTo>
                  <a:pt x="394" y="214"/>
                </a:moveTo>
                <a:cubicBezTo>
                  <a:pt x="329" y="214"/>
                  <a:pt x="329" y="214"/>
                  <a:pt x="329" y="214"/>
                </a:cubicBezTo>
                <a:cubicBezTo>
                  <a:pt x="324" y="221"/>
                  <a:pt x="319" y="226"/>
                  <a:pt x="315" y="229"/>
                </a:cubicBezTo>
                <a:cubicBezTo>
                  <a:pt x="348" y="229"/>
                  <a:pt x="348" y="229"/>
                  <a:pt x="348" y="229"/>
                </a:cubicBezTo>
                <a:cubicBezTo>
                  <a:pt x="350" y="224"/>
                  <a:pt x="352" y="220"/>
                  <a:pt x="353" y="216"/>
                </a:cubicBezTo>
                <a:cubicBezTo>
                  <a:pt x="355" y="221"/>
                  <a:pt x="357" y="226"/>
                  <a:pt x="359" y="229"/>
                </a:cubicBezTo>
                <a:cubicBezTo>
                  <a:pt x="404" y="229"/>
                  <a:pt x="404" y="229"/>
                  <a:pt x="404" y="229"/>
                </a:cubicBezTo>
                <a:cubicBezTo>
                  <a:pt x="400" y="223"/>
                  <a:pt x="397" y="218"/>
                  <a:pt x="394" y="214"/>
                </a:cubicBezTo>
                <a:moveTo>
                  <a:pt x="298" y="270"/>
                </a:moveTo>
                <a:cubicBezTo>
                  <a:pt x="308" y="270"/>
                  <a:pt x="317" y="266"/>
                  <a:pt x="325" y="259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83" y="266"/>
                  <a:pt x="289" y="270"/>
                  <a:pt x="298" y="270"/>
                </a:cubicBezTo>
                <a:moveTo>
                  <a:pt x="302" y="222"/>
                </a:moveTo>
                <a:cubicBezTo>
                  <a:pt x="302" y="220"/>
                  <a:pt x="302" y="217"/>
                  <a:pt x="302" y="214"/>
                </a:cubicBezTo>
                <a:cubicBezTo>
                  <a:pt x="274" y="214"/>
                  <a:pt x="274" y="214"/>
                  <a:pt x="274" y="214"/>
                </a:cubicBezTo>
                <a:cubicBezTo>
                  <a:pt x="273" y="219"/>
                  <a:pt x="273" y="224"/>
                  <a:pt x="273" y="229"/>
                </a:cubicBezTo>
                <a:cubicBezTo>
                  <a:pt x="305" y="229"/>
                  <a:pt x="305" y="229"/>
                  <a:pt x="305" y="229"/>
                </a:cubicBezTo>
                <a:cubicBezTo>
                  <a:pt x="304" y="228"/>
                  <a:pt x="303" y="225"/>
                  <a:pt x="302" y="222"/>
                </a:cubicBezTo>
                <a:moveTo>
                  <a:pt x="408" y="236"/>
                </a:moveTo>
                <a:cubicBezTo>
                  <a:pt x="363" y="236"/>
                  <a:pt x="363" y="236"/>
                  <a:pt x="363" y="236"/>
                </a:cubicBezTo>
                <a:cubicBezTo>
                  <a:pt x="370" y="248"/>
                  <a:pt x="378" y="251"/>
                  <a:pt x="392" y="251"/>
                </a:cubicBezTo>
                <a:cubicBezTo>
                  <a:pt x="401" y="251"/>
                  <a:pt x="409" y="245"/>
                  <a:pt x="408" y="236"/>
                </a:cubicBezTo>
                <a:moveTo>
                  <a:pt x="307" y="192"/>
                </a:moveTo>
                <a:cubicBezTo>
                  <a:pt x="280" y="192"/>
                  <a:pt x="280" y="192"/>
                  <a:pt x="280" y="192"/>
                </a:cubicBezTo>
                <a:cubicBezTo>
                  <a:pt x="278" y="197"/>
                  <a:pt x="276" y="203"/>
                  <a:pt x="275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4" y="204"/>
                  <a:pt x="305" y="198"/>
                  <a:pt x="307" y="192"/>
                </a:cubicBezTo>
                <a:moveTo>
                  <a:pt x="418" y="209"/>
                </a:moveTo>
                <a:cubicBezTo>
                  <a:pt x="452" y="209"/>
                  <a:pt x="452" y="209"/>
                  <a:pt x="452" y="209"/>
                </a:cubicBezTo>
                <a:cubicBezTo>
                  <a:pt x="453" y="203"/>
                  <a:pt x="454" y="197"/>
                  <a:pt x="454" y="192"/>
                </a:cubicBezTo>
                <a:cubicBezTo>
                  <a:pt x="413" y="192"/>
                  <a:pt x="413" y="192"/>
                  <a:pt x="413" y="192"/>
                </a:cubicBezTo>
                <a:cubicBezTo>
                  <a:pt x="415" y="198"/>
                  <a:pt x="416" y="204"/>
                  <a:pt x="418" y="209"/>
                </a:cubicBezTo>
                <a:moveTo>
                  <a:pt x="432" y="26"/>
                </a:moveTo>
                <a:cubicBezTo>
                  <a:pt x="404" y="26"/>
                  <a:pt x="400" y="128"/>
                  <a:pt x="413" y="188"/>
                </a:cubicBezTo>
                <a:cubicBezTo>
                  <a:pt x="454" y="188"/>
                  <a:pt x="454" y="188"/>
                  <a:pt x="454" y="188"/>
                </a:cubicBezTo>
                <a:cubicBezTo>
                  <a:pt x="454" y="187"/>
                  <a:pt x="454" y="186"/>
                  <a:pt x="454" y="185"/>
                </a:cubicBezTo>
                <a:cubicBezTo>
                  <a:pt x="456" y="151"/>
                  <a:pt x="457" y="28"/>
                  <a:pt x="432" y="26"/>
                </a:cubicBezTo>
                <a:moveTo>
                  <a:pt x="435" y="231"/>
                </a:moveTo>
                <a:cubicBezTo>
                  <a:pt x="443" y="232"/>
                  <a:pt x="448" y="224"/>
                  <a:pt x="450" y="214"/>
                </a:cubicBezTo>
                <a:cubicBezTo>
                  <a:pt x="420" y="214"/>
                  <a:pt x="420" y="214"/>
                  <a:pt x="420" y="214"/>
                </a:cubicBezTo>
                <a:cubicBezTo>
                  <a:pt x="424" y="225"/>
                  <a:pt x="429" y="231"/>
                  <a:pt x="435" y="231"/>
                </a:cubicBezTo>
                <a:moveTo>
                  <a:pt x="484" y="236"/>
                </a:moveTo>
                <a:cubicBezTo>
                  <a:pt x="486" y="241"/>
                  <a:pt x="489" y="246"/>
                  <a:pt x="491" y="250"/>
                </a:cubicBezTo>
                <a:cubicBezTo>
                  <a:pt x="559" y="250"/>
                  <a:pt x="559" y="250"/>
                  <a:pt x="559" y="250"/>
                </a:cubicBezTo>
                <a:cubicBezTo>
                  <a:pt x="563" y="245"/>
                  <a:pt x="565" y="241"/>
                  <a:pt x="566" y="236"/>
                </a:cubicBezTo>
                <a:lnTo>
                  <a:pt x="484" y="236"/>
                </a:lnTo>
                <a:close/>
                <a:moveTo>
                  <a:pt x="511" y="157"/>
                </a:moveTo>
                <a:cubicBezTo>
                  <a:pt x="516" y="152"/>
                  <a:pt x="533" y="159"/>
                  <a:pt x="549" y="158"/>
                </a:cubicBezTo>
                <a:cubicBezTo>
                  <a:pt x="565" y="158"/>
                  <a:pt x="570" y="135"/>
                  <a:pt x="552" y="130"/>
                </a:cubicBezTo>
                <a:cubicBezTo>
                  <a:pt x="537" y="127"/>
                  <a:pt x="519" y="134"/>
                  <a:pt x="514" y="127"/>
                </a:cubicBezTo>
                <a:cubicBezTo>
                  <a:pt x="510" y="120"/>
                  <a:pt x="525" y="82"/>
                  <a:pt x="513" y="78"/>
                </a:cubicBezTo>
                <a:cubicBezTo>
                  <a:pt x="488" y="71"/>
                  <a:pt x="471" y="116"/>
                  <a:pt x="472" y="181"/>
                </a:cubicBezTo>
                <a:cubicBezTo>
                  <a:pt x="472" y="183"/>
                  <a:pt x="472" y="186"/>
                  <a:pt x="472" y="188"/>
                </a:cubicBezTo>
                <a:cubicBezTo>
                  <a:pt x="506" y="188"/>
                  <a:pt x="506" y="188"/>
                  <a:pt x="506" y="188"/>
                </a:cubicBezTo>
                <a:cubicBezTo>
                  <a:pt x="505" y="175"/>
                  <a:pt x="507" y="161"/>
                  <a:pt x="511" y="157"/>
                </a:cubicBezTo>
                <a:moveTo>
                  <a:pt x="550" y="226"/>
                </a:moveTo>
                <a:cubicBezTo>
                  <a:pt x="547" y="226"/>
                  <a:pt x="544" y="228"/>
                  <a:pt x="541" y="229"/>
                </a:cubicBezTo>
                <a:cubicBezTo>
                  <a:pt x="564" y="229"/>
                  <a:pt x="564" y="229"/>
                  <a:pt x="564" y="229"/>
                </a:cubicBezTo>
                <a:cubicBezTo>
                  <a:pt x="561" y="226"/>
                  <a:pt x="555" y="225"/>
                  <a:pt x="550" y="226"/>
                </a:cubicBezTo>
                <a:moveTo>
                  <a:pt x="506" y="192"/>
                </a:moveTo>
                <a:cubicBezTo>
                  <a:pt x="472" y="192"/>
                  <a:pt x="472" y="192"/>
                  <a:pt x="472" y="192"/>
                </a:cubicBezTo>
                <a:cubicBezTo>
                  <a:pt x="473" y="198"/>
                  <a:pt x="474" y="203"/>
                  <a:pt x="475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7" y="203"/>
                  <a:pt x="506" y="198"/>
                  <a:pt x="506" y="192"/>
                </a:cubicBezTo>
                <a:moveTo>
                  <a:pt x="518" y="226"/>
                </a:moveTo>
                <a:cubicBezTo>
                  <a:pt x="515" y="224"/>
                  <a:pt x="513" y="219"/>
                  <a:pt x="511" y="214"/>
                </a:cubicBezTo>
                <a:cubicBezTo>
                  <a:pt x="476" y="214"/>
                  <a:pt x="476" y="214"/>
                  <a:pt x="476" y="214"/>
                </a:cubicBezTo>
                <a:cubicBezTo>
                  <a:pt x="477" y="219"/>
                  <a:pt x="479" y="224"/>
                  <a:pt x="481" y="229"/>
                </a:cubicBezTo>
                <a:cubicBezTo>
                  <a:pt x="523" y="229"/>
                  <a:pt x="523" y="229"/>
                  <a:pt x="523" y="229"/>
                </a:cubicBezTo>
                <a:cubicBezTo>
                  <a:pt x="522" y="228"/>
                  <a:pt x="520" y="227"/>
                  <a:pt x="518" y="226"/>
                </a:cubicBezTo>
                <a:moveTo>
                  <a:pt x="520" y="268"/>
                </a:moveTo>
                <a:cubicBezTo>
                  <a:pt x="529" y="269"/>
                  <a:pt x="540" y="265"/>
                  <a:pt x="549" y="259"/>
                </a:cubicBezTo>
                <a:cubicBezTo>
                  <a:pt x="499" y="259"/>
                  <a:pt x="499" y="259"/>
                  <a:pt x="499" y="259"/>
                </a:cubicBezTo>
                <a:cubicBezTo>
                  <a:pt x="505" y="264"/>
                  <a:pt x="512" y="268"/>
                  <a:pt x="520" y="268"/>
                </a:cubicBezTo>
                <a:moveTo>
                  <a:pt x="582" y="250"/>
                </a:moveTo>
                <a:cubicBezTo>
                  <a:pt x="629" y="250"/>
                  <a:pt x="629" y="250"/>
                  <a:pt x="629" y="250"/>
                </a:cubicBezTo>
                <a:cubicBezTo>
                  <a:pt x="631" y="245"/>
                  <a:pt x="632" y="241"/>
                  <a:pt x="633" y="236"/>
                </a:cubicBezTo>
                <a:cubicBezTo>
                  <a:pt x="580" y="236"/>
                  <a:pt x="580" y="236"/>
                  <a:pt x="580" y="236"/>
                </a:cubicBezTo>
                <a:cubicBezTo>
                  <a:pt x="580" y="241"/>
                  <a:pt x="581" y="246"/>
                  <a:pt x="582" y="250"/>
                </a:cubicBezTo>
                <a:moveTo>
                  <a:pt x="578" y="229"/>
                </a:moveTo>
                <a:cubicBezTo>
                  <a:pt x="635" y="229"/>
                  <a:pt x="635" y="229"/>
                  <a:pt x="635" y="229"/>
                </a:cubicBezTo>
                <a:cubicBezTo>
                  <a:pt x="637" y="224"/>
                  <a:pt x="638" y="219"/>
                  <a:pt x="640" y="214"/>
                </a:cubicBezTo>
                <a:cubicBezTo>
                  <a:pt x="576" y="214"/>
                  <a:pt x="576" y="214"/>
                  <a:pt x="576" y="214"/>
                </a:cubicBezTo>
                <a:cubicBezTo>
                  <a:pt x="577" y="220"/>
                  <a:pt x="577" y="225"/>
                  <a:pt x="578" y="229"/>
                </a:cubicBezTo>
                <a:moveTo>
                  <a:pt x="693" y="159"/>
                </a:moveTo>
                <a:cubicBezTo>
                  <a:pt x="685" y="143"/>
                  <a:pt x="663" y="145"/>
                  <a:pt x="650" y="156"/>
                </a:cubicBezTo>
                <a:cubicBezTo>
                  <a:pt x="640" y="165"/>
                  <a:pt x="632" y="178"/>
                  <a:pt x="626" y="188"/>
                </a:cubicBezTo>
                <a:cubicBezTo>
                  <a:pt x="700" y="188"/>
                  <a:pt x="700" y="188"/>
                  <a:pt x="700" y="188"/>
                </a:cubicBezTo>
                <a:cubicBezTo>
                  <a:pt x="699" y="178"/>
                  <a:pt x="698" y="167"/>
                  <a:pt x="693" y="159"/>
                </a:cubicBezTo>
                <a:moveTo>
                  <a:pt x="702" y="217"/>
                </a:moveTo>
                <a:cubicBezTo>
                  <a:pt x="702" y="216"/>
                  <a:pt x="702" y="215"/>
                  <a:pt x="702" y="214"/>
                </a:cubicBezTo>
                <a:cubicBezTo>
                  <a:pt x="663" y="214"/>
                  <a:pt x="663" y="214"/>
                  <a:pt x="663" y="214"/>
                </a:cubicBezTo>
                <a:cubicBezTo>
                  <a:pt x="664" y="219"/>
                  <a:pt x="665" y="224"/>
                  <a:pt x="666" y="229"/>
                </a:cubicBezTo>
                <a:cubicBezTo>
                  <a:pt x="704" y="229"/>
                  <a:pt x="704" y="229"/>
                  <a:pt x="704" y="229"/>
                </a:cubicBezTo>
                <a:cubicBezTo>
                  <a:pt x="703" y="225"/>
                  <a:pt x="702" y="221"/>
                  <a:pt x="702" y="217"/>
                </a:cubicBezTo>
                <a:moveTo>
                  <a:pt x="588" y="270"/>
                </a:moveTo>
                <a:cubicBezTo>
                  <a:pt x="621" y="270"/>
                  <a:pt x="621" y="270"/>
                  <a:pt x="621" y="270"/>
                </a:cubicBezTo>
                <a:cubicBezTo>
                  <a:pt x="623" y="266"/>
                  <a:pt x="625" y="263"/>
                  <a:pt x="626" y="259"/>
                </a:cubicBezTo>
                <a:cubicBezTo>
                  <a:pt x="585" y="259"/>
                  <a:pt x="585" y="259"/>
                  <a:pt x="585" y="259"/>
                </a:cubicBezTo>
                <a:cubicBezTo>
                  <a:pt x="586" y="263"/>
                  <a:pt x="587" y="267"/>
                  <a:pt x="588" y="270"/>
                </a:cubicBezTo>
                <a:moveTo>
                  <a:pt x="615" y="64"/>
                </a:moveTo>
                <a:cubicBezTo>
                  <a:pt x="574" y="48"/>
                  <a:pt x="569" y="129"/>
                  <a:pt x="573" y="188"/>
                </a:cubicBezTo>
                <a:cubicBezTo>
                  <a:pt x="611" y="188"/>
                  <a:pt x="611" y="188"/>
                  <a:pt x="611" y="188"/>
                </a:cubicBezTo>
                <a:cubicBezTo>
                  <a:pt x="613" y="156"/>
                  <a:pt x="637" y="73"/>
                  <a:pt x="615" y="64"/>
                </a:cubicBezTo>
                <a:moveTo>
                  <a:pt x="609" y="286"/>
                </a:moveTo>
                <a:cubicBezTo>
                  <a:pt x="611" y="285"/>
                  <a:pt x="613" y="283"/>
                  <a:pt x="615" y="281"/>
                </a:cubicBezTo>
                <a:cubicBezTo>
                  <a:pt x="593" y="281"/>
                  <a:pt x="593" y="281"/>
                  <a:pt x="593" y="281"/>
                </a:cubicBezTo>
                <a:cubicBezTo>
                  <a:pt x="598" y="289"/>
                  <a:pt x="604" y="291"/>
                  <a:pt x="609" y="286"/>
                </a:cubicBezTo>
                <a:moveTo>
                  <a:pt x="702" y="264"/>
                </a:moveTo>
                <a:cubicBezTo>
                  <a:pt x="704" y="262"/>
                  <a:pt x="705" y="261"/>
                  <a:pt x="706" y="259"/>
                </a:cubicBezTo>
                <a:cubicBezTo>
                  <a:pt x="678" y="259"/>
                  <a:pt x="678" y="259"/>
                  <a:pt x="678" y="259"/>
                </a:cubicBezTo>
                <a:cubicBezTo>
                  <a:pt x="683" y="266"/>
                  <a:pt x="691" y="269"/>
                  <a:pt x="702" y="264"/>
                </a:cubicBezTo>
                <a:moveTo>
                  <a:pt x="700" y="192"/>
                </a:moveTo>
                <a:cubicBezTo>
                  <a:pt x="624" y="192"/>
                  <a:pt x="624" y="192"/>
                  <a:pt x="624" y="192"/>
                </a:cubicBezTo>
                <a:cubicBezTo>
                  <a:pt x="619" y="199"/>
                  <a:pt x="616" y="203"/>
                  <a:pt x="613" y="202"/>
                </a:cubicBezTo>
                <a:cubicBezTo>
                  <a:pt x="611" y="200"/>
                  <a:pt x="610" y="197"/>
                  <a:pt x="610" y="192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98"/>
                  <a:pt x="575" y="203"/>
                  <a:pt x="575" y="209"/>
                </a:cubicBezTo>
                <a:cubicBezTo>
                  <a:pt x="642" y="209"/>
                  <a:pt x="642" y="209"/>
                  <a:pt x="642" y="209"/>
                </a:cubicBezTo>
                <a:cubicBezTo>
                  <a:pt x="645" y="200"/>
                  <a:pt x="648" y="194"/>
                  <a:pt x="653" y="194"/>
                </a:cubicBezTo>
                <a:cubicBezTo>
                  <a:pt x="657" y="195"/>
                  <a:pt x="659" y="200"/>
                  <a:pt x="661" y="209"/>
                </a:cubicBezTo>
                <a:cubicBezTo>
                  <a:pt x="701" y="209"/>
                  <a:pt x="701" y="209"/>
                  <a:pt x="701" y="209"/>
                </a:cubicBezTo>
                <a:cubicBezTo>
                  <a:pt x="701" y="203"/>
                  <a:pt x="701" y="198"/>
                  <a:pt x="700" y="192"/>
                </a:cubicBezTo>
                <a:moveTo>
                  <a:pt x="705" y="236"/>
                </a:moveTo>
                <a:cubicBezTo>
                  <a:pt x="668" y="236"/>
                  <a:pt x="668" y="236"/>
                  <a:pt x="668" y="236"/>
                </a:cubicBezTo>
                <a:cubicBezTo>
                  <a:pt x="669" y="241"/>
                  <a:pt x="671" y="246"/>
                  <a:pt x="672" y="250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7" y="246"/>
                  <a:pt x="706" y="241"/>
                  <a:pt x="705" y="236"/>
                </a:cubicBezTo>
                <a:moveTo>
                  <a:pt x="793" y="214"/>
                </a:moveTo>
                <a:cubicBezTo>
                  <a:pt x="734" y="214"/>
                  <a:pt x="734" y="214"/>
                  <a:pt x="734" y="214"/>
                </a:cubicBezTo>
                <a:cubicBezTo>
                  <a:pt x="735" y="215"/>
                  <a:pt x="735" y="216"/>
                  <a:pt x="736" y="217"/>
                </a:cubicBezTo>
                <a:cubicBezTo>
                  <a:pt x="748" y="231"/>
                  <a:pt x="778" y="235"/>
                  <a:pt x="793" y="214"/>
                </a:cubicBezTo>
                <a:moveTo>
                  <a:pt x="783" y="250"/>
                </a:moveTo>
                <a:cubicBezTo>
                  <a:pt x="816" y="250"/>
                  <a:pt x="816" y="250"/>
                  <a:pt x="816" y="250"/>
                </a:cubicBezTo>
                <a:cubicBezTo>
                  <a:pt x="818" y="245"/>
                  <a:pt x="820" y="241"/>
                  <a:pt x="821" y="236"/>
                </a:cubicBezTo>
                <a:cubicBezTo>
                  <a:pt x="790" y="236"/>
                  <a:pt x="790" y="236"/>
                  <a:pt x="790" y="236"/>
                </a:cubicBezTo>
                <a:cubicBezTo>
                  <a:pt x="788" y="241"/>
                  <a:pt x="786" y="245"/>
                  <a:pt x="783" y="250"/>
                </a:cubicBezTo>
                <a:moveTo>
                  <a:pt x="828" y="96"/>
                </a:moveTo>
                <a:cubicBezTo>
                  <a:pt x="825" y="65"/>
                  <a:pt x="795" y="73"/>
                  <a:pt x="794" y="97"/>
                </a:cubicBezTo>
                <a:cubicBezTo>
                  <a:pt x="793" y="113"/>
                  <a:pt x="789" y="175"/>
                  <a:pt x="770" y="188"/>
                </a:cubicBezTo>
                <a:cubicBezTo>
                  <a:pt x="831" y="188"/>
                  <a:pt x="831" y="188"/>
                  <a:pt x="831" y="188"/>
                </a:cubicBezTo>
                <a:cubicBezTo>
                  <a:pt x="834" y="157"/>
                  <a:pt x="832" y="123"/>
                  <a:pt x="828" y="96"/>
                </a:cubicBezTo>
                <a:moveTo>
                  <a:pt x="690" y="282"/>
                </a:moveTo>
                <a:cubicBezTo>
                  <a:pt x="685" y="284"/>
                  <a:pt x="682" y="287"/>
                  <a:pt x="680" y="290"/>
                </a:cubicBezTo>
                <a:cubicBezTo>
                  <a:pt x="786" y="290"/>
                  <a:pt x="786" y="290"/>
                  <a:pt x="786" y="290"/>
                </a:cubicBezTo>
                <a:cubicBezTo>
                  <a:pt x="789" y="287"/>
                  <a:pt x="793" y="284"/>
                  <a:pt x="796" y="281"/>
                </a:cubicBezTo>
                <a:cubicBezTo>
                  <a:pt x="747" y="281"/>
                  <a:pt x="747" y="281"/>
                  <a:pt x="747" y="281"/>
                </a:cubicBezTo>
                <a:cubicBezTo>
                  <a:pt x="724" y="289"/>
                  <a:pt x="705" y="278"/>
                  <a:pt x="690" y="282"/>
                </a:cubicBezTo>
                <a:moveTo>
                  <a:pt x="767" y="270"/>
                </a:moveTo>
                <a:cubicBezTo>
                  <a:pt x="805" y="270"/>
                  <a:pt x="805" y="270"/>
                  <a:pt x="805" y="270"/>
                </a:cubicBezTo>
                <a:cubicBezTo>
                  <a:pt x="807" y="266"/>
                  <a:pt x="809" y="263"/>
                  <a:pt x="811" y="259"/>
                </a:cubicBezTo>
                <a:cubicBezTo>
                  <a:pt x="777" y="259"/>
                  <a:pt x="777" y="259"/>
                  <a:pt x="777" y="259"/>
                </a:cubicBezTo>
                <a:cubicBezTo>
                  <a:pt x="774" y="263"/>
                  <a:pt x="770" y="267"/>
                  <a:pt x="767" y="270"/>
                </a:cubicBezTo>
                <a:moveTo>
                  <a:pt x="757" y="188"/>
                </a:moveTo>
                <a:cubicBezTo>
                  <a:pt x="743" y="174"/>
                  <a:pt x="742" y="105"/>
                  <a:pt x="715" y="110"/>
                </a:cubicBezTo>
                <a:cubicBezTo>
                  <a:pt x="699" y="114"/>
                  <a:pt x="701" y="153"/>
                  <a:pt x="718" y="188"/>
                </a:cubicBezTo>
                <a:lnTo>
                  <a:pt x="757" y="188"/>
                </a:lnTo>
                <a:close/>
                <a:moveTo>
                  <a:pt x="697" y="314"/>
                </a:moveTo>
                <a:cubicBezTo>
                  <a:pt x="724" y="315"/>
                  <a:pt x="747" y="312"/>
                  <a:pt x="764" y="304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3" y="309"/>
                  <a:pt x="688" y="313"/>
                  <a:pt x="697" y="314"/>
                </a:cubicBezTo>
                <a:moveTo>
                  <a:pt x="793" y="229"/>
                </a:moveTo>
                <a:cubicBezTo>
                  <a:pt x="823" y="229"/>
                  <a:pt x="823" y="229"/>
                  <a:pt x="823" y="229"/>
                </a:cubicBezTo>
                <a:cubicBezTo>
                  <a:pt x="825" y="224"/>
                  <a:pt x="826" y="219"/>
                  <a:pt x="827" y="214"/>
                </a:cubicBezTo>
                <a:cubicBezTo>
                  <a:pt x="798" y="214"/>
                  <a:pt x="798" y="214"/>
                  <a:pt x="798" y="214"/>
                </a:cubicBezTo>
                <a:cubicBezTo>
                  <a:pt x="797" y="219"/>
                  <a:pt x="795" y="224"/>
                  <a:pt x="793" y="229"/>
                </a:cubicBezTo>
                <a:moveTo>
                  <a:pt x="730" y="209"/>
                </a:moveTo>
                <a:cubicBezTo>
                  <a:pt x="796" y="209"/>
                  <a:pt x="796" y="209"/>
                  <a:pt x="796" y="209"/>
                </a:cubicBezTo>
                <a:cubicBezTo>
                  <a:pt x="798" y="206"/>
                  <a:pt x="799" y="203"/>
                  <a:pt x="800" y="200"/>
                </a:cubicBezTo>
                <a:cubicBezTo>
                  <a:pt x="800" y="203"/>
                  <a:pt x="799" y="206"/>
                  <a:pt x="799" y="209"/>
                </a:cubicBezTo>
                <a:cubicBezTo>
                  <a:pt x="828" y="209"/>
                  <a:pt x="828" y="209"/>
                  <a:pt x="828" y="209"/>
                </a:cubicBezTo>
                <a:cubicBezTo>
                  <a:pt x="829" y="203"/>
                  <a:pt x="830" y="197"/>
                  <a:pt x="831" y="192"/>
                </a:cubicBezTo>
                <a:cubicBezTo>
                  <a:pt x="720" y="192"/>
                  <a:pt x="720" y="192"/>
                  <a:pt x="720" y="192"/>
                </a:cubicBezTo>
                <a:cubicBezTo>
                  <a:pt x="723" y="198"/>
                  <a:pt x="726" y="203"/>
                  <a:pt x="730" y="209"/>
                </a:cubicBezTo>
                <a:moveTo>
                  <a:pt x="1057" y="230"/>
                </a:moveTo>
                <a:cubicBezTo>
                  <a:pt x="1122" y="230"/>
                  <a:pt x="1122" y="230"/>
                  <a:pt x="1122" y="230"/>
                </a:cubicBezTo>
                <a:cubicBezTo>
                  <a:pt x="1124" y="225"/>
                  <a:pt x="1125" y="220"/>
                  <a:pt x="1127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5" y="220"/>
                  <a:pt x="1056" y="225"/>
                  <a:pt x="1057" y="230"/>
                </a:cubicBezTo>
                <a:moveTo>
                  <a:pt x="1082" y="201"/>
                </a:moveTo>
                <a:cubicBezTo>
                  <a:pt x="1078" y="201"/>
                  <a:pt x="1076" y="198"/>
                  <a:pt x="1074" y="192"/>
                </a:cubicBezTo>
                <a:cubicBezTo>
                  <a:pt x="1050" y="192"/>
                  <a:pt x="1050" y="192"/>
                  <a:pt x="1050" y="192"/>
                </a:cubicBezTo>
                <a:cubicBezTo>
                  <a:pt x="1051" y="197"/>
                  <a:pt x="1052" y="203"/>
                  <a:pt x="1053" y="209"/>
                </a:cubicBezTo>
                <a:cubicBezTo>
                  <a:pt x="1128" y="209"/>
                  <a:pt x="1128" y="209"/>
                  <a:pt x="1128" y="209"/>
                </a:cubicBezTo>
                <a:cubicBezTo>
                  <a:pt x="1129" y="204"/>
                  <a:pt x="1131" y="198"/>
                  <a:pt x="1132" y="192"/>
                </a:cubicBezTo>
                <a:cubicBezTo>
                  <a:pt x="1094" y="192"/>
                  <a:pt x="1094" y="192"/>
                  <a:pt x="1094" y="192"/>
                </a:cubicBezTo>
                <a:cubicBezTo>
                  <a:pt x="1091" y="198"/>
                  <a:pt x="1087" y="201"/>
                  <a:pt x="1082" y="201"/>
                </a:cubicBezTo>
                <a:moveTo>
                  <a:pt x="1063" y="250"/>
                </a:moveTo>
                <a:cubicBezTo>
                  <a:pt x="1114" y="250"/>
                  <a:pt x="1114" y="250"/>
                  <a:pt x="1114" y="250"/>
                </a:cubicBezTo>
                <a:cubicBezTo>
                  <a:pt x="1116" y="246"/>
                  <a:pt x="1118" y="242"/>
                  <a:pt x="1120" y="237"/>
                </a:cubicBezTo>
                <a:cubicBezTo>
                  <a:pt x="1059" y="237"/>
                  <a:pt x="1059" y="237"/>
                  <a:pt x="1059" y="237"/>
                </a:cubicBezTo>
                <a:cubicBezTo>
                  <a:pt x="1060" y="242"/>
                  <a:pt x="1061" y="246"/>
                  <a:pt x="1063" y="250"/>
                </a:cubicBezTo>
                <a:moveTo>
                  <a:pt x="1156" y="81"/>
                </a:moveTo>
                <a:cubicBezTo>
                  <a:pt x="1141" y="75"/>
                  <a:pt x="1131" y="83"/>
                  <a:pt x="1120" y="99"/>
                </a:cubicBezTo>
                <a:cubicBezTo>
                  <a:pt x="1104" y="124"/>
                  <a:pt x="1104" y="168"/>
                  <a:pt x="1096" y="189"/>
                </a:cubicBezTo>
                <a:cubicBezTo>
                  <a:pt x="1133" y="189"/>
                  <a:pt x="1133" y="189"/>
                  <a:pt x="1133" y="189"/>
                </a:cubicBezTo>
                <a:cubicBezTo>
                  <a:pt x="1136" y="175"/>
                  <a:pt x="1140" y="161"/>
                  <a:pt x="1145" y="149"/>
                </a:cubicBezTo>
                <a:cubicBezTo>
                  <a:pt x="1159" y="112"/>
                  <a:pt x="1173" y="88"/>
                  <a:pt x="1156" y="81"/>
                </a:cubicBezTo>
                <a:moveTo>
                  <a:pt x="975" y="229"/>
                </a:moveTo>
                <a:cubicBezTo>
                  <a:pt x="994" y="231"/>
                  <a:pt x="1006" y="224"/>
                  <a:pt x="1015" y="215"/>
                </a:cubicBezTo>
                <a:cubicBezTo>
                  <a:pt x="952" y="215"/>
                  <a:pt x="952" y="215"/>
                  <a:pt x="952" y="215"/>
                </a:cubicBezTo>
                <a:cubicBezTo>
                  <a:pt x="957" y="222"/>
                  <a:pt x="965" y="228"/>
                  <a:pt x="975" y="229"/>
                </a:cubicBezTo>
                <a:moveTo>
                  <a:pt x="948" y="209"/>
                </a:moveTo>
                <a:cubicBezTo>
                  <a:pt x="1019" y="209"/>
                  <a:pt x="1019" y="209"/>
                  <a:pt x="1019" y="209"/>
                </a:cubicBezTo>
                <a:cubicBezTo>
                  <a:pt x="1024" y="204"/>
                  <a:pt x="1027" y="197"/>
                  <a:pt x="1031" y="192"/>
                </a:cubicBezTo>
                <a:cubicBezTo>
                  <a:pt x="941" y="192"/>
                  <a:pt x="941" y="192"/>
                  <a:pt x="941" y="192"/>
                </a:cubicBezTo>
                <a:cubicBezTo>
                  <a:pt x="943" y="199"/>
                  <a:pt x="945" y="204"/>
                  <a:pt x="948" y="209"/>
                </a:cubicBezTo>
                <a:moveTo>
                  <a:pt x="1092" y="271"/>
                </a:moveTo>
                <a:cubicBezTo>
                  <a:pt x="1099" y="270"/>
                  <a:pt x="1104" y="265"/>
                  <a:pt x="1109" y="259"/>
                </a:cubicBezTo>
                <a:cubicBezTo>
                  <a:pt x="1067" y="259"/>
                  <a:pt x="1067" y="259"/>
                  <a:pt x="1067" y="259"/>
                </a:cubicBezTo>
                <a:cubicBezTo>
                  <a:pt x="1073" y="268"/>
                  <a:pt x="1081" y="273"/>
                  <a:pt x="1092" y="271"/>
                </a:cubicBezTo>
                <a:moveTo>
                  <a:pt x="1044" y="122"/>
                </a:moveTo>
                <a:cubicBezTo>
                  <a:pt x="1020" y="124"/>
                  <a:pt x="1004" y="181"/>
                  <a:pt x="984" y="178"/>
                </a:cubicBezTo>
                <a:cubicBezTo>
                  <a:pt x="954" y="174"/>
                  <a:pt x="989" y="97"/>
                  <a:pt x="963" y="70"/>
                </a:cubicBezTo>
                <a:cubicBezTo>
                  <a:pt x="941" y="48"/>
                  <a:pt x="913" y="63"/>
                  <a:pt x="924" y="106"/>
                </a:cubicBezTo>
                <a:cubicBezTo>
                  <a:pt x="931" y="133"/>
                  <a:pt x="933" y="165"/>
                  <a:pt x="940" y="189"/>
                </a:cubicBezTo>
                <a:cubicBezTo>
                  <a:pt x="1033" y="189"/>
                  <a:pt x="1033" y="189"/>
                  <a:pt x="1033" y="189"/>
                </a:cubicBezTo>
                <a:cubicBezTo>
                  <a:pt x="1036" y="183"/>
                  <a:pt x="1040" y="180"/>
                  <a:pt x="1044" y="181"/>
                </a:cubicBezTo>
                <a:cubicBezTo>
                  <a:pt x="1046" y="181"/>
                  <a:pt x="1048" y="184"/>
                  <a:pt x="1049" y="189"/>
                </a:cubicBezTo>
                <a:cubicBezTo>
                  <a:pt x="1074" y="189"/>
                  <a:pt x="1074" y="189"/>
                  <a:pt x="1074" y="189"/>
                </a:cubicBezTo>
                <a:cubicBezTo>
                  <a:pt x="1069" y="166"/>
                  <a:pt x="1071" y="120"/>
                  <a:pt x="1044" y="122"/>
                </a:cubicBezTo>
                <a:moveTo>
                  <a:pt x="1257" y="215"/>
                </a:moveTo>
                <a:cubicBezTo>
                  <a:pt x="1197" y="215"/>
                  <a:pt x="1197" y="215"/>
                  <a:pt x="1197" y="215"/>
                </a:cubicBezTo>
                <a:cubicBezTo>
                  <a:pt x="1193" y="221"/>
                  <a:pt x="1189" y="226"/>
                  <a:pt x="1185" y="230"/>
                </a:cubicBezTo>
                <a:cubicBezTo>
                  <a:pt x="1215" y="230"/>
                  <a:pt x="1215" y="230"/>
                  <a:pt x="1215" y="230"/>
                </a:cubicBezTo>
                <a:cubicBezTo>
                  <a:pt x="1217" y="226"/>
                  <a:pt x="1218" y="223"/>
                  <a:pt x="1219" y="221"/>
                </a:cubicBezTo>
                <a:cubicBezTo>
                  <a:pt x="1220" y="224"/>
                  <a:pt x="1222" y="227"/>
                  <a:pt x="1223" y="230"/>
                </a:cubicBezTo>
                <a:cubicBezTo>
                  <a:pt x="1267" y="230"/>
                  <a:pt x="1267" y="230"/>
                  <a:pt x="1267" y="230"/>
                </a:cubicBezTo>
                <a:cubicBezTo>
                  <a:pt x="1263" y="223"/>
                  <a:pt x="1260" y="219"/>
                  <a:pt x="1257" y="215"/>
                </a:cubicBezTo>
                <a:moveTo>
                  <a:pt x="1168" y="226"/>
                </a:moveTo>
                <a:cubicBezTo>
                  <a:pt x="1168" y="223"/>
                  <a:pt x="1168" y="219"/>
                  <a:pt x="1168" y="215"/>
                </a:cubicBezTo>
                <a:cubicBezTo>
                  <a:pt x="1142" y="215"/>
                  <a:pt x="1142" y="215"/>
                  <a:pt x="1142" y="215"/>
                </a:cubicBezTo>
                <a:cubicBezTo>
                  <a:pt x="1141" y="220"/>
                  <a:pt x="1140" y="225"/>
                  <a:pt x="1139" y="230"/>
                </a:cubicBezTo>
                <a:cubicBezTo>
                  <a:pt x="1169" y="230"/>
                  <a:pt x="1169" y="230"/>
                  <a:pt x="1169" y="230"/>
                </a:cubicBezTo>
                <a:cubicBezTo>
                  <a:pt x="1169" y="229"/>
                  <a:pt x="1168" y="227"/>
                  <a:pt x="1168" y="226"/>
                </a:cubicBezTo>
                <a:moveTo>
                  <a:pt x="1174" y="192"/>
                </a:moveTo>
                <a:cubicBezTo>
                  <a:pt x="1148" y="192"/>
                  <a:pt x="1148" y="192"/>
                  <a:pt x="1148" y="192"/>
                </a:cubicBezTo>
                <a:cubicBezTo>
                  <a:pt x="1146" y="198"/>
                  <a:pt x="1144" y="204"/>
                  <a:pt x="1143" y="209"/>
                </a:cubicBezTo>
                <a:cubicBezTo>
                  <a:pt x="1169" y="209"/>
                  <a:pt x="1169" y="209"/>
                  <a:pt x="1169" y="209"/>
                </a:cubicBezTo>
                <a:cubicBezTo>
                  <a:pt x="1170" y="204"/>
                  <a:pt x="1172" y="198"/>
                  <a:pt x="1174" y="192"/>
                </a:cubicBezTo>
                <a:moveTo>
                  <a:pt x="1213" y="169"/>
                </a:moveTo>
                <a:cubicBezTo>
                  <a:pt x="1214" y="173"/>
                  <a:pt x="1213" y="181"/>
                  <a:pt x="1210" y="189"/>
                </a:cubicBezTo>
                <a:cubicBezTo>
                  <a:pt x="1250" y="189"/>
                  <a:pt x="1250" y="189"/>
                  <a:pt x="1250" y="189"/>
                </a:cubicBezTo>
                <a:cubicBezTo>
                  <a:pt x="1248" y="168"/>
                  <a:pt x="1255" y="147"/>
                  <a:pt x="1241" y="139"/>
                </a:cubicBezTo>
                <a:cubicBezTo>
                  <a:pt x="1200" y="113"/>
                  <a:pt x="1165" y="148"/>
                  <a:pt x="1149" y="189"/>
                </a:cubicBezTo>
                <a:cubicBezTo>
                  <a:pt x="1175" y="189"/>
                  <a:pt x="1175" y="189"/>
                  <a:pt x="1175" y="189"/>
                </a:cubicBezTo>
                <a:cubicBezTo>
                  <a:pt x="1183" y="169"/>
                  <a:pt x="1197" y="153"/>
                  <a:pt x="1213" y="169"/>
                </a:cubicBezTo>
                <a:moveTo>
                  <a:pt x="1164" y="275"/>
                </a:moveTo>
                <a:cubicBezTo>
                  <a:pt x="1175" y="275"/>
                  <a:pt x="1186" y="268"/>
                  <a:pt x="1195" y="259"/>
                </a:cubicBezTo>
                <a:cubicBezTo>
                  <a:pt x="1143" y="259"/>
                  <a:pt x="1143" y="259"/>
                  <a:pt x="1143" y="259"/>
                </a:cubicBezTo>
                <a:cubicBezTo>
                  <a:pt x="1146" y="269"/>
                  <a:pt x="1153" y="275"/>
                  <a:pt x="1164" y="275"/>
                </a:cubicBezTo>
                <a:moveTo>
                  <a:pt x="1272" y="237"/>
                </a:moveTo>
                <a:cubicBezTo>
                  <a:pt x="1226" y="237"/>
                  <a:pt x="1226" y="237"/>
                  <a:pt x="1226" y="237"/>
                </a:cubicBezTo>
                <a:cubicBezTo>
                  <a:pt x="1234" y="252"/>
                  <a:pt x="1243" y="255"/>
                  <a:pt x="1258" y="255"/>
                </a:cubicBezTo>
                <a:cubicBezTo>
                  <a:pt x="1268" y="255"/>
                  <a:pt x="1277" y="247"/>
                  <a:pt x="1272" y="237"/>
                </a:cubicBezTo>
                <a:moveTo>
                  <a:pt x="1140" y="250"/>
                </a:moveTo>
                <a:cubicBezTo>
                  <a:pt x="1203" y="250"/>
                  <a:pt x="1203" y="250"/>
                  <a:pt x="1203" y="250"/>
                </a:cubicBezTo>
                <a:cubicBezTo>
                  <a:pt x="1206" y="246"/>
                  <a:pt x="1209" y="241"/>
                  <a:pt x="1211" y="237"/>
                </a:cubicBezTo>
                <a:cubicBezTo>
                  <a:pt x="1139" y="237"/>
                  <a:pt x="1139" y="237"/>
                  <a:pt x="1139" y="237"/>
                </a:cubicBezTo>
                <a:cubicBezTo>
                  <a:pt x="1139" y="242"/>
                  <a:pt x="1139" y="246"/>
                  <a:pt x="1140" y="250"/>
                </a:cubicBezTo>
                <a:moveTo>
                  <a:pt x="1200" y="209"/>
                </a:moveTo>
                <a:cubicBezTo>
                  <a:pt x="1255" y="209"/>
                  <a:pt x="1255" y="209"/>
                  <a:pt x="1255" y="209"/>
                </a:cubicBezTo>
                <a:cubicBezTo>
                  <a:pt x="1252" y="204"/>
                  <a:pt x="1251" y="198"/>
                  <a:pt x="1250" y="192"/>
                </a:cubicBezTo>
                <a:cubicBezTo>
                  <a:pt x="1208" y="192"/>
                  <a:pt x="1208" y="192"/>
                  <a:pt x="1208" y="192"/>
                </a:cubicBezTo>
                <a:cubicBezTo>
                  <a:pt x="1206" y="198"/>
                  <a:pt x="1203" y="204"/>
                  <a:pt x="1200" y="209"/>
                </a:cubicBezTo>
                <a:moveTo>
                  <a:pt x="1336" y="228"/>
                </a:moveTo>
                <a:cubicBezTo>
                  <a:pt x="1332" y="224"/>
                  <a:pt x="1329" y="220"/>
                  <a:pt x="1326" y="215"/>
                </a:cubicBezTo>
                <a:cubicBezTo>
                  <a:pt x="1288" y="215"/>
                  <a:pt x="1288" y="215"/>
                  <a:pt x="1288" y="215"/>
                </a:cubicBezTo>
                <a:cubicBezTo>
                  <a:pt x="1289" y="220"/>
                  <a:pt x="1291" y="225"/>
                  <a:pt x="1292" y="230"/>
                </a:cubicBezTo>
                <a:cubicBezTo>
                  <a:pt x="1338" y="230"/>
                  <a:pt x="1338" y="230"/>
                  <a:pt x="1338" y="230"/>
                </a:cubicBezTo>
                <a:cubicBezTo>
                  <a:pt x="1337" y="229"/>
                  <a:pt x="1336" y="228"/>
                  <a:pt x="1336" y="228"/>
                </a:cubicBezTo>
                <a:moveTo>
                  <a:pt x="1349" y="237"/>
                </a:moveTo>
                <a:cubicBezTo>
                  <a:pt x="1295" y="237"/>
                  <a:pt x="1295" y="237"/>
                  <a:pt x="1295" y="237"/>
                </a:cubicBezTo>
                <a:cubicBezTo>
                  <a:pt x="1297" y="242"/>
                  <a:pt x="1300" y="246"/>
                  <a:pt x="1303" y="250"/>
                </a:cubicBezTo>
                <a:cubicBezTo>
                  <a:pt x="1367" y="250"/>
                  <a:pt x="1367" y="250"/>
                  <a:pt x="1367" y="250"/>
                </a:cubicBezTo>
                <a:cubicBezTo>
                  <a:pt x="1363" y="242"/>
                  <a:pt x="1357" y="241"/>
                  <a:pt x="1349" y="237"/>
                </a:cubicBezTo>
                <a:moveTo>
                  <a:pt x="1380" y="110"/>
                </a:moveTo>
                <a:cubicBezTo>
                  <a:pt x="1368" y="108"/>
                  <a:pt x="1340" y="112"/>
                  <a:pt x="1338" y="101"/>
                </a:cubicBezTo>
                <a:cubicBezTo>
                  <a:pt x="1336" y="92"/>
                  <a:pt x="1355" y="58"/>
                  <a:pt x="1329" y="58"/>
                </a:cubicBezTo>
                <a:cubicBezTo>
                  <a:pt x="1311" y="58"/>
                  <a:pt x="1282" y="103"/>
                  <a:pt x="1284" y="173"/>
                </a:cubicBezTo>
                <a:cubicBezTo>
                  <a:pt x="1284" y="178"/>
                  <a:pt x="1284" y="184"/>
                  <a:pt x="1285" y="189"/>
                </a:cubicBezTo>
                <a:cubicBezTo>
                  <a:pt x="1319" y="189"/>
                  <a:pt x="1319" y="189"/>
                  <a:pt x="1319" y="189"/>
                </a:cubicBezTo>
                <a:cubicBezTo>
                  <a:pt x="1316" y="168"/>
                  <a:pt x="1320" y="146"/>
                  <a:pt x="1332" y="137"/>
                </a:cubicBezTo>
                <a:cubicBezTo>
                  <a:pt x="1342" y="130"/>
                  <a:pt x="1358" y="138"/>
                  <a:pt x="1376" y="138"/>
                </a:cubicBezTo>
                <a:cubicBezTo>
                  <a:pt x="1393" y="139"/>
                  <a:pt x="1399" y="113"/>
                  <a:pt x="1380" y="110"/>
                </a:cubicBezTo>
                <a:moveTo>
                  <a:pt x="1330" y="268"/>
                </a:moveTo>
                <a:cubicBezTo>
                  <a:pt x="1355" y="275"/>
                  <a:pt x="1366" y="268"/>
                  <a:pt x="1368" y="259"/>
                </a:cubicBezTo>
                <a:cubicBezTo>
                  <a:pt x="1312" y="259"/>
                  <a:pt x="1312" y="259"/>
                  <a:pt x="1312" y="259"/>
                </a:cubicBezTo>
                <a:cubicBezTo>
                  <a:pt x="1317" y="263"/>
                  <a:pt x="1323" y="266"/>
                  <a:pt x="1330" y="268"/>
                </a:cubicBezTo>
                <a:moveTo>
                  <a:pt x="1319" y="192"/>
                </a:moveTo>
                <a:cubicBezTo>
                  <a:pt x="1285" y="192"/>
                  <a:pt x="1285" y="192"/>
                  <a:pt x="1285" y="192"/>
                </a:cubicBezTo>
                <a:cubicBezTo>
                  <a:pt x="1286" y="198"/>
                  <a:pt x="1286" y="204"/>
                  <a:pt x="1287" y="209"/>
                </a:cubicBezTo>
                <a:cubicBezTo>
                  <a:pt x="1324" y="209"/>
                  <a:pt x="1324" y="209"/>
                  <a:pt x="1324" y="209"/>
                </a:cubicBezTo>
                <a:cubicBezTo>
                  <a:pt x="1322" y="204"/>
                  <a:pt x="1320" y="198"/>
                  <a:pt x="1319" y="192"/>
                </a:cubicBezTo>
                <a:moveTo>
                  <a:pt x="1411" y="204"/>
                </a:moveTo>
                <a:cubicBezTo>
                  <a:pt x="1420" y="197"/>
                  <a:pt x="1433" y="204"/>
                  <a:pt x="1452" y="200"/>
                </a:cubicBezTo>
                <a:cubicBezTo>
                  <a:pt x="1460" y="199"/>
                  <a:pt x="1466" y="196"/>
                  <a:pt x="1472" y="192"/>
                </a:cubicBezTo>
                <a:cubicBezTo>
                  <a:pt x="1375" y="192"/>
                  <a:pt x="1375" y="192"/>
                  <a:pt x="1375" y="192"/>
                </a:cubicBezTo>
                <a:cubicBezTo>
                  <a:pt x="1374" y="198"/>
                  <a:pt x="1374" y="204"/>
                  <a:pt x="1374" y="209"/>
                </a:cubicBezTo>
                <a:cubicBezTo>
                  <a:pt x="1406" y="209"/>
                  <a:pt x="1406" y="209"/>
                  <a:pt x="1406" y="209"/>
                </a:cubicBezTo>
                <a:cubicBezTo>
                  <a:pt x="1407" y="207"/>
                  <a:pt x="1409" y="205"/>
                  <a:pt x="1411" y="204"/>
                </a:cubicBezTo>
                <a:moveTo>
                  <a:pt x="1487" y="178"/>
                </a:moveTo>
                <a:cubicBezTo>
                  <a:pt x="1510" y="150"/>
                  <a:pt x="1482" y="112"/>
                  <a:pt x="1450" y="115"/>
                </a:cubicBezTo>
                <a:cubicBezTo>
                  <a:pt x="1410" y="119"/>
                  <a:pt x="1382" y="153"/>
                  <a:pt x="1375" y="189"/>
                </a:cubicBezTo>
                <a:cubicBezTo>
                  <a:pt x="1476" y="189"/>
                  <a:pt x="1476" y="189"/>
                  <a:pt x="1476" y="189"/>
                </a:cubicBezTo>
                <a:cubicBezTo>
                  <a:pt x="1480" y="186"/>
                  <a:pt x="1483" y="182"/>
                  <a:pt x="1487" y="178"/>
                </a:cubicBezTo>
                <a:moveTo>
                  <a:pt x="1447" y="177"/>
                </a:moveTo>
                <a:cubicBezTo>
                  <a:pt x="1434" y="183"/>
                  <a:pt x="1412" y="185"/>
                  <a:pt x="1410" y="173"/>
                </a:cubicBezTo>
                <a:cubicBezTo>
                  <a:pt x="1407" y="154"/>
                  <a:pt x="1463" y="136"/>
                  <a:pt x="1466" y="154"/>
                </a:cubicBezTo>
                <a:cubicBezTo>
                  <a:pt x="1468" y="162"/>
                  <a:pt x="1459" y="173"/>
                  <a:pt x="1447" y="177"/>
                </a:cubicBezTo>
                <a:moveTo>
                  <a:pt x="1404" y="215"/>
                </a:moveTo>
                <a:cubicBezTo>
                  <a:pt x="1374" y="215"/>
                  <a:pt x="1374" y="215"/>
                  <a:pt x="1374" y="215"/>
                </a:cubicBezTo>
                <a:cubicBezTo>
                  <a:pt x="1375" y="220"/>
                  <a:pt x="1376" y="225"/>
                  <a:pt x="1377" y="230"/>
                </a:cubicBezTo>
                <a:cubicBezTo>
                  <a:pt x="1407" y="230"/>
                  <a:pt x="1407" y="230"/>
                  <a:pt x="1407" y="230"/>
                </a:cubicBezTo>
                <a:cubicBezTo>
                  <a:pt x="1404" y="225"/>
                  <a:pt x="1403" y="220"/>
                  <a:pt x="1404" y="215"/>
                </a:cubicBezTo>
                <a:moveTo>
                  <a:pt x="1450" y="272"/>
                </a:moveTo>
                <a:cubicBezTo>
                  <a:pt x="1456" y="271"/>
                  <a:pt x="1469" y="266"/>
                  <a:pt x="1480" y="259"/>
                </a:cubicBezTo>
                <a:cubicBezTo>
                  <a:pt x="1397" y="259"/>
                  <a:pt x="1397" y="259"/>
                  <a:pt x="1397" y="259"/>
                </a:cubicBezTo>
                <a:cubicBezTo>
                  <a:pt x="1412" y="271"/>
                  <a:pt x="1433" y="276"/>
                  <a:pt x="1450" y="272"/>
                </a:cubicBezTo>
                <a:moveTo>
                  <a:pt x="1477" y="220"/>
                </a:moveTo>
                <a:cubicBezTo>
                  <a:pt x="1472" y="222"/>
                  <a:pt x="1468" y="226"/>
                  <a:pt x="1463" y="230"/>
                </a:cubicBezTo>
                <a:cubicBezTo>
                  <a:pt x="1498" y="230"/>
                  <a:pt x="1498" y="230"/>
                  <a:pt x="1498" y="230"/>
                </a:cubicBezTo>
                <a:cubicBezTo>
                  <a:pt x="1494" y="220"/>
                  <a:pt x="1486" y="217"/>
                  <a:pt x="1477" y="220"/>
                </a:cubicBezTo>
                <a:moveTo>
                  <a:pt x="1452" y="237"/>
                </a:moveTo>
                <a:cubicBezTo>
                  <a:pt x="1449" y="238"/>
                  <a:pt x="1446" y="239"/>
                  <a:pt x="1442" y="239"/>
                </a:cubicBezTo>
                <a:cubicBezTo>
                  <a:pt x="1434" y="240"/>
                  <a:pt x="1424" y="240"/>
                  <a:pt x="1416" y="237"/>
                </a:cubicBezTo>
                <a:cubicBezTo>
                  <a:pt x="1380" y="237"/>
                  <a:pt x="1380" y="237"/>
                  <a:pt x="1380" y="237"/>
                </a:cubicBezTo>
                <a:cubicBezTo>
                  <a:pt x="1382" y="242"/>
                  <a:pt x="1385" y="246"/>
                  <a:pt x="1388" y="250"/>
                </a:cubicBezTo>
                <a:cubicBezTo>
                  <a:pt x="1492" y="250"/>
                  <a:pt x="1492" y="250"/>
                  <a:pt x="1492" y="250"/>
                </a:cubicBezTo>
                <a:cubicBezTo>
                  <a:pt x="1496" y="246"/>
                  <a:pt x="1499" y="242"/>
                  <a:pt x="1499" y="237"/>
                </a:cubicBezTo>
                <a:lnTo>
                  <a:pt x="1452" y="237"/>
                </a:lnTo>
                <a:close/>
                <a:moveTo>
                  <a:pt x="1508" y="124"/>
                </a:moveTo>
                <a:cubicBezTo>
                  <a:pt x="1506" y="134"/>
                  <a:pt x="1507" y="163"/>
                  <a:pt x="1512" y="189"/>
                </a:cubicBezTo>
                <a:cubicBezTo>
                  <a:pt x="1555" y="189"/>
                  <a:pt x="1555" y="189"/>
                  <a:pt x="1555" y="189"/>
                </a:cubicBezTo>
                <a:cubicBezTo>
                  <a:pt x="1549" y="172"/>
                  <a:pt x="1538" y="160"/>
                  <a:pt x="1539" y="141"/>
                </a:cubicBezTo>
                <a:cubicBezTo>
                  <a:pt x="1542" y="73"/>
                  <a:pt x="1608" y="154"/>
                  <a:pt x="1613" y="109"/>
                </a:cubicBezTo>
                <a:cubicBezTo>
                  <a:pt x="1619" y="61"/>
                  <a:pt x="1518" y="71"/>
                  <a:pt x="1508" y="124"/>
                </a:cubicBezTo>
                <a:moveTo>
                  <a:pt x="1539" y="235"/>
                </a:moveTo>
                <a:cubicBezTo>
                  <a:pt x="1555" y="236"/>
                  <a:pt x="1558" y="227"/>
                  <a:pt x="1559" y="215"/>
                </a:cubicBezTo>
                <a:cubicBezTo>
                  <a:pt x="1519" y="215"/>
                  <a:pt x="1519" y="215"/>
                  <a:pt x="1519" y="215"/>
                </a:cubicBezTo>
                <a:cubicBezTo>
                  <a:pt x="1524" y="227"/>
                  <a:pt x="1530" y="235"/>
                  <a:pt x="1539" y="235"/>
                </a:cubicBezTo>
                <a:moveTo>
                  <a:pt x="1558" y="205"/>
                </a:moveTo>
                <a:cubicBezTo>
                  <a:pt x="1558" y="200"/>
                  <a:pt x="1557" y="196"/>
                  <a:pt x="1556" y="192"/>
                </a:cubicBezTo>
                <a:cubicBezTo>
                  <a:pt x="1512" y="192"/>
                  <a:pt x="1512" y="192"/>
                  <a:pt x="1512" y="192"/>
                </a:cubicBezTo>
                <a:cubicBezTo>
                  <a:pt x="1513" y="198"/>
                  <a:pt x="1515" y="204"/>
                  <a:pt x="1517" y="209"/>
                </a:cubicBezTo>
                <a:cubicBezTo>
                  <a:pt x="1558" y="209"/>
                  <a:pt x="1558" y="209"/>
                  <a:pt x="1558" y="209"/>
                </a:cubicBezTo>
                <a:cubicBezTo>
                  <a:pt x="1558" y="208"/>
                  <a:pt x="1558" y="206"/>
                  <a:pt x="1558" y="205"/>
                </a:cubicBezTo>
                <a:moveTo>
                  <a:pt x="1591" y="209"/>
                </a:moveTo>
                <a:cubicBezTo>
                  <a:pt x="1672" y="209"/>
                  <a:pt x="1672" y="209"/>
                  <a:pt x="1672" y="209"/>
                </a:cubicBezTo>
                <a:cubicBezTo>
                  <a:pt x="1675" y="203"/>
                  <a:pt x="1678" y="197"/>
                  <a:pt x="1681" y="192"/>
                </a:cubicBezTo>
                <a:cubicBezTo>
                  <a:pt x="1585" y="192"/>
                  <a:pt x="1585" y="192"/>
                  <a:pt x="1585" y="192"/>
                </a:cubicBezTo>
                <a:cubicBezTo>
                  <a:pt x="1586" y="198"/>
                  <a:pt x="1589" y="204"/>
                  <a:pt x="1591" y="209"/>
                </a:cubicBezTo>
                <a:moveTo>
                  <a:pt x="1603" y="230"/>
                </a:moveTo>
                <a:cubicBezTo>
                  <a:pt x="1659" y="230"/>
                  <a:pt x="1659" y="230"/>
                  <a:pt x="1659" y="230"/>
                </a:cubicBezTo>
                <a:cubicBezTo>
                  <a:pt x="1663" y="225"/>
                  <a:pt x="1666" y="220"/>
                  <a:pt x="1669" y="215"/>
                </a:cubicBezTo>
                <a:cubicBezTo>
                  <a:pt x="1594" y="215"/>
                  <a:pt x="1594" y="215"/>
                  <a:pt x="1594" y="215"/>
                </a:cubicBezTo>
                <a:cubicBezTo>
                  <a:pt x="1597" y="220"/>
                  <a:pt x="1600" y="225"/>
                  <a:pt x="1603" y="230"/>
                </a:cubicBezTo>
                <a:moveTo>
                  <a:pt x="1771" y="100"/>
                </a:moveTo>
                <a:cubicBezTo>
                  <a:pt x="1749" y="122"/>
                  <a:pt x="1773" y="183"/>
                  <a:pt x="1740" y="185"/>
                </a:cubicBezTo>
                <a:cubicBezTo>
                  <a:pt x="1720" y="187"/>
                  <a:pt x="1719" y="138"/>
                  <a:pt x="1698" y="133"/>
                </a:cubicBezTo>
                <a:cubicBezTo>
                  <a:pt x="1668" y="126"/>
                  <a:pt x="1661" y="182"/>
                  <a:pt x="1643" y="189"/>
                </a:cubicBezTo>
                <a:cubicBezTo>
                  <a:pt x="1683" y="189"/>
                  <a:pt x="1683" y="189"/>
                  <a:pt x="1683" y="189"/>
                </a:cubicBezTo>
                <a:cubicBezTo>
                  <a:pt x="1686" y="184"/>
                  <a:pt x="1689" y="181"/>
                  <a:pt x="1692" y="181"/>
                </a:cubicBezTo>
                <a:cubicBezTo>
                  <a:pt x="1696" y="180"/>
                  <a:pt x="1698" y="184"/>
                  <a:pt x="1699" y="189"/>
                </a:cubicBezTo>
                <a:cubicBezTo>
                  <a:pt x="1782" y="189"/>
                  <a:pt x="1782" y="189"/>
                  <a:pt x="1782" y="189"/>
                </a:cubicBezTo>
                <a:cubicBezTo>
                  <a:pt x="1788" y="170"/>
                  <a:pt x="1793" y="150"/>
                  <a:pt x="1801" y="135"/>
                </a:cubicBezTo>
                <a:cubicBezTo>
                  <a:pt x="1818" y="101"/>
                  <a:pt x="1793" y="78"/>
                  <a:pt x="1771" y="100"/>
                </a:cubicBezTo>
                <a:moveTo>
                  <a:pt x="1710" y="230"/>
                </a:moveTo>
                <a:cubicBezTo>
                  <a:pt x="1769" y="230"/>
                  <a:pt x="1769" y="230"/>
                  <a:pt x="1769" y="230"/>
                </a:cubicBezTo>
                <a:cubicBezTo>
                  <a:pt x="1771" y="225"/>
                  <a:pt x="1773" y="220"/>
                  <a:pt x="1775" y="215"/>
                </a:cubicBezTo>
                <a:cubicBezTo>
                  <a:pt x="1705" y="215"/>
                  <a:pt x="1705" y="215"/>
                  <a:pt x="1705" y="215"/>
                </a:cubicBezTo>
                <a:cubicBezTo>
                  <a:pt x="1706" y="220"/>
                  <a:pt x="1708" y="225"/>
                  <a:pt x="1710" y="230"/>
                </a:cubicBezTo>
                <a:moveTo>
                  <a:pt x="1743" y="253"/>
                </a:moveTo>
                <a:cubicBezTo>
                  <a:pt x="1752" y="253"/>
                  <a:pt x="1759" y="247"/>
                  <a:pt x="1765" y="237"/>
                </a:cubicBezTo>
                <a:cubicBezTo>
                  <a:pt x="1714" y="237"/>
                  <a:pt x="1714" y="237"/>
                  <a:pt x="1714" y="237"/>
                </a:cubicBezTo>
                <a:cubicBezTo>
                  <a:pt x="1720" y="246"/>
                  <a:pt x="1729" y="253"/>
                  <a:pt x="1743" y="253"/>
                </a:cubicBezTo>
                <a:moveTo>
                  <a:pt x="1625" y="246"/>
                </a:moveTo>
                <a:cubicBezTo>
                  <a:pt x="1636" y="248"/>
                  <a:pt x="1645" y="244"/>
                  <a:pt x="1652" y="237"/>
                </a:cubicBezTo>
                <a:cubicBezTo>
                  <a:pt x="1609" y="237"/>
                  <a:pt x="1609" y="237"/>
                  <a:pt x="1609" y="237"/>
                </a:cubicBezTo>
                <a:cubicBezTo>
                  <a:pt x="1614" y="242"/>
                  <a:pt x="1620" y="246"/>
                  <a:pt x="1625" y="246"/>
                </a:cubicBezTo>
                <a:moveTo>
                  <a:pt x="1704" y="209"/>
                </a:moveTo>
                <a:cubicBezTo>
                  <a:pt x="1776" y="209"/>
                  <a:pt x="1776" y="209"/>
                  <a:pt x="1776" y="209"/>
                </a:cubicBezTo>
                <a:cubicBezTo>
                  <a:pt x="1778" y="204"/>
                  <a:pt x="1780" y="198"/>
                  <a:pt x="1781" y="192"/>
                </a:cubicBezTo>
                <a:cubicBezTo>
                  <a:pt x="1700" y="192"/>
                  <a:pt x="1700" y="192"/>
                  <a:pt x="1700" y="192"/>
                </a:cubicBezTo>
                <a:cubicBezTo>
                  <a:pt x="1701" y="197"/>
                  <a:pt x="1703" y="203"/>
                  <a:pt x="1704" y="209"/>
                </a:cubicBezTo>
                <a:moveTo>
                  <a:pt x="1591" y="138"/>
                </a:moveTo>
                <a:cubicBezTo>
                  <a:pt x="1577" y="143"/>
                  <a:pt x="1577" y="165"/>
                  <a:pt x="1584" y="189"/>
                </a:cubicBezTo>
                <a:cubicBezTo>
                  <a:pt x="1634" y="189"/>
                  <a:pt x="1634" y="189"/>
                  <a:pt x="1634" y="189"/>
                </a:cubicBezTo>
                <a:cubicBezTo>
                  <a:pt x="1611" y="182"/>
                  <a:pt x="1630" y="127"/>
                  <a:pt x="1591" y="138"/>
                </a:cubicBezTo>
                <a:moveTo>
                  <a:pt x="1791" y="271"/>
                </a:moveTo>
                <a:cubicBezTo>
                  <a:pt x="1846" y="271"/>
                  <a:pt x="1846" y="271"/>
                  <a:pt x="1846" y="271"/>
                </a:cubicBezTo>
                <a:cubicBezTo>
                  <a:pt x="1849" y="267"/>
                  <a:pt x="1852" y="263"/>
                  <a:pt x="1855" y="259"/>
                </a:cubicBezTo>
                <a:cubicBezTo>
                  <a:pt x="1788" y="259"/>
                  <a:pt x="1788" y="259"/>
                  <a:pt x="1788" y="259"/>
                </a:cubicBezTo>
                <a:cubicBezTo>
                  <a:pt x="1789" y="263"/>
                  <a:pt x="1789" y="267"/>
                  <a:pt x="1791" y="271"/>
                </a:cubicBezTo>
                <a:moveTo>
                  <a:pt x="1921" y="250"/>
                </a:moveTo>
                <a:cubicBezTo>
                  <a:pt x="1918" y="245"/>
                  <a:pt x="1915" y="240"/>
                  <a:pt x="1913" y="237"/>
                </a:cubicBezTo>
                <a:cubicBezTo>
                  <a:pt x="1869" y="237"/>
                  <a:pt x="1869" y="237"/>
                  <a:pt x="1869" y="237"/>
                </a:cubicBezTo>
                <a:cubicBezTo>
                  <a:pt x="1872" y="242"/>
                  <a:pt x="1873" y="247"/>
                  <a:pt x="1875" y="250"/>
                </a:cubicBezTo>
                <a:cubicBezTo>
                  <a:pt x="1921" y="250"/>
                  <a:pt x="1921" y="250"/>
                  <a:pt x="1921" y="250"/>
                </a:cubicBezTo>
                <a:cubicBezTo>
                  <a:pt x="1921" y="250"/>
                  <a:pt x="1921" y="250"/>
                  <a:pt x="1921" y="250"/>
                </a:cubicBezTo>
                <a:moveTo>
                  <a:pt x="1845" y="230"/>
                </a:moveTo>
                <a:cubicBezTo>
                  <a:pt x="1908" y="230"/>
                  <a:pt x="1908" y="230"/>
                  <a:pt x="1908" y="230"/>
                </a:cubicBezTo>
                <a:cubicBezTo>
                  <a:pt x="1906" y="227"/>
                  <a:pt x="1905" y="225"/>
                  <a:pt x="1904" y="223"/>
                </a:cubicBezTo>
                <a:cubicBezTo>
                  <a:pt x="1903" y="220"/>
                  <a:pt x="1902" y="217"/>
                  <a:pt x="1901" y="215"/>
                </a:cubicBezTo>
                <a:cubicBezTo>
                  <a:pt x="1853" y="215"/>
                  <a:pt x="1853" y="215"/>
                  <a:pt x="1853" y="215"/>
                </a:cubicBezTo>
                <a:cubicBezTo>
                  <a:pt x="1851" y="220"/>
                  <a:pt x="1848" y="225"/>
                  <a:pt x="1845" y="230"/>
                </a:cubicBezTo>
                <a:moveTo>
                  <a:pt x="1863" y="182"/>
                </a:moveTo>
                <a:cubicBezTo>
                  <a:pt x="1863" y="184"/>
                  <a:pt x="1863" y="186"/>
                  <a:pt x="1863" y="189"/>
                </a:cubicBezTo>
                <a:cubicBezTo>
                  <a:pt x="1899" y="189"/>
                  <a:pt x="1899" y="189"/>
                  <a:pt x="1899" y="189"/>
                </a:cubicBezTo>
                <a:cubicBezTo>
                  <a:pt x="1899" y="173"/>
                  <a:pt x="1901" y="159"/>
                  <a:pt x="1890" y="153"/>
                </a:cubicBezTo>
                <a:cubicBezTo>
                  <a:pt x="1852" y="131"/>
                  <a:pt x="1821" y="155"/>
                  <a:pt x="1803" y="189"/>
                </a:cubicBezTo>
                <a:cubicBezTo>
                  <a:pt x="1831" y="189"/>
                  <a:pt x="1831" y="189"/>
                  <a:pt x="1831" y="189"/>
                </a:cubicBezTo>
                <a:cubicBezTo>
                  <a:pt x="1839" y="177"/>
                  <a:pt x="1850" y="170"/>
                  <a:pt x="1863" y="182"/>
                </a:cubicBezTo>
                <a:moveTo>
                  <a:pt x="1829" y="192"/>
                </a:moveTo>
                <a:cubicBezTo>
                  <a:pt x="1802" y="192"/>
                  <a:pt x="1802" y="192"/>
                  <a:pt x="1802" y="192"/>
                </a:cubicBezTo>
                <a:cubicBezTo>
                  <a:pt x="1799" y="198"/>
                  <a:pt x="1797" y="204"/>
                  <a:pt x="1795" y="209"/>
                </a:cubicBezTo>
                <a:cubicBezTo>
                  <a:pt x="1822" y="209"/>
                  <a:pt x="1822" y="209"/>
                  <a:pt x="1822" y="209"/>
                </a:cubicBezTo>
                <a:cubicBezTo>
                  <a:pt x="1824" y="203"/>
                  <a:pt x="1826" y="197"/>
                  <a:pt x="1829" y="192"/>
                </a:cubicBezTo>
                <a:moveTo>
                  <a:pt x="1862" y="192"/>
                </a:moveTo>
                <a:cubicBezTo>
                  <a:pt x="1861" y="197"/>
                  <a:pt x="1859" y="203"/>
                  <a:pt x="1856" y="209"/>
                </a:cubicBezTo>
                <a:cubicBezTo>
                  <a:pt x="1900" y="209"/>
                  <a:pt x="1900" y="209"/>
                  <a:pt x="1900" y="209"/>
                </a:cubicBezTo>
                <a:cubicBezTo>
                  <a:pt x="1899" y="204"/>
                  <a:pt x="1899" y="198"/>
                  <a:pt x="1899" y="192"/>
                </a:cubicBezTo>
                <a:lnTo>
                  <a:pt x="1862" y="192"/>
                </a:lnTo>
                <a:close/>
                <a:moveTo>
                  <a:pt x="1820" y="215"/>
                </a:moveTo>
                <a:cubicBezTo>
                  <a:pt x="1793" y="215"/>
                  <a:pt x="1793" y="215"/>
                  <a:pt x="1793" y="215"/>
                </a:cubicBezTo>
                <a:cubicBezTo>
                  <a:pt x="1791" y="220"/>
                  <a:pt x="1790" y="225"/>
                  <a:pt x="1789" y="230"/>
                </a:cubicBezTo>
                <a:cubicBezTo>
                  <a:pt x="1817" y="230"/>
                  <a:pt x="1817" y="230"/>
                  <a:pt x="1817" y="230"/>
                </a:cubicBezTo>
                <a:cubicBezTo>
                  <a:pt x="1818" y="225"/>
                  <a:pt x="1819" y="220"/>
                  <a:pt x="1820" y="215"/>
                </a:cubicBezTo>
                <a:moveTo>
                  <a:pt x="1813" y="288"/>
                </a:moveTo>
                <a:cubicBezTo>
                  <a:pt x="1820" y="288"/>
                  <a:pt x="1827" y="286"/>
                  <a:pt x="1833" y="282"/>
                </a:cubicBezTo>
                <a:cubicBezTo>
                  <a:pt x="1797" y="282"/>
                  <a:pt x="1797" y="282"/>
                  <a:pt x="1797" y="282"/>
                </a:cubicBezTo>
                <a:cubicBezTo>
                  <a:pt x="1801" y="286"/>
                  <a:pt x="1806" y="288"/>
                  <a:pt x="1813" y="288"/>
                </a:cubicBezTo>
                <a:moveTo>
                  <a:pt x="1817" y="239"/>
                </a:moveTo>
                <a:cubicBezTo>
                  <a:pt x="1817" y="239"/>
                  <a:pt x="1817" y="238"/>
                  <a:pt x="1817" y="237"/>
                </a:cubicBezTo>
                <a:cubicBezTo>
                  <a:pt x="1788" y="237"/>
                  <a:pt x="1788" y="237"/>
                  <a:pt x="1788" y="237"/>
                </a:cubicBezTo>
                <a:cubicBezTo>
                  <a:pt x="1788" y="242"/>
                  <a:pt x="1787" y="246"/>
                  <a:pt x="1787" y="250"/>
                </a:cubicBezTo>
                <a:cubicBezTo>
                  <a:pt x="1861" y="250"/>
                  <a:pt x="1861" y="250"/>
                  <a:pt x="1861" y="250"/>
                </a:cubicBezTo>
                <a:cubicBezTo>
                  <a:pt x="1863" y="245"/>
                  <a:pt x="1866" y="241"/>
                  <a:pt x="1867" y="237"/>
                </a:cubicBezTo>
                <a:cubicBezTo>
                  <a:pt x="1839" y="237"/>
                  <a:pt x="1839" y="237"/>
                  <a:pt x="1839" y="237"/>
                </a:cubicBezTo>
                <a:cubicBezTo>
                  <a:pt x="1830" y="250"/>
                  <a:pt x="1820" y="255"/>
                  <a:pt x="1817" y="239"/>
                </a:cubicBezTo>
                <a:moveTo>
                  <a:pt x="1882" y="259"/>
                </a:moveTo>
                <a:cubicBezTo>
                  <a:pt x="1888" y="267"/>
                  <a:pt x="1896" y="269"/>
                  <a:pt x="1907" y="269"/>
                </a:cubicBezTo>
                <a:cubicBezTo>
                  <a:pt x="1914" y="269"/>
                  <a:pt x="1920" y="265"/>
                  <a:pt x="1922" y="259"/>
                </a:cubicBezTo>
                <a:lnTo>
                  <a:pt x="1882" y="259"/>
                </a:lnTo>
                <a:close/>
                <a:moveTo>
                  <a:pt x="1976" y="291"/>
                </a:moveTo>
                <a:cubicBezTo>
                  <a:pt x="2013" y="291"/>
                  <a:pt x="2013" y="291"/>
                  <a:pt x="2013" y="291"/>
                </a:cubicBezTo>
                <a:cubicBezTo>
                  <a:pt x="2014" y="288"/>
                  <a:pt x="2016" y="285"/>
                  <a:pt x="2018" y="282"/>
                </a:cubicBezTo>
                <a:cubicBezTo>
                  <a:pt x="1985" y="282"/>
                  <a:pt x="1985" y="282"/>
                  <a:pt x="1985" y="282"/>
                </a:cubicBezTo>
                <a:cubicBezTo>
                  <a:pt x="1982" y="285"/>
                  <a:pt x="1979" y="288"/>
                  <a:pt x="1976" y="291"/>
                </a:cubicBezTo>
                <a:moveTo>
                  <a:pt x="1861" y="308"/>
                </a:moveTo>
                <a:cubicBezTo>
                  <a:pt x="1851" y="307"/>
                  <a:pt x="1845" y="311"/>
                  <a:pt x="1843" y="316"/>
                </a:cubicBezTo>
                <a:cubicBezTo>
                  <a:pt x="1991" y="316"/>
                  <a:pt x="1991" y="316"/>
                  <a:pt x="1991" y="316"/>
                </a:cubicBezTo>
                <a:cubicBezTo>
                  <a:pt x="1995" y="312"/>
                  <a:pt x="1999" y="308"/>
                  <a:pt x="2003" y="304"/>
                </a:cubicBezTo>
                <a:cubicBezTo>
                  <a:pt x="1954" y="304"/>
                  <a:pt x="1954" y="304"/>
                  <a:pt x="1954" y="304"/>
                </a:cubicBezTo>
                <a:cubicBezTo>
                  <a:pt x="1920" y="318"/>
                  <a:pt x="1878" y="311"/>
                  <a:pt x="1861" y="308"/>
                </a:cubicBezTo>
                <a:moveTo>
                  <a:pt x="2013" y="162"/>
                </a:moveTo>
                <a:cubicBezTo>
                  <a:pt x="2010" y="167"/>
                  <a:pt x="2006" y="178"/>
                  <a:pt x="2000" y="189"/>
                </a:cubicBezTo>
                <a:cubicBezTo>
                  <a:pt x="2045" y="189"/>
                  <a:pt x="2045" y="189"/>
                  <a:pt x="2045" y="189"/>
                </a:cubicBezTo>
                <a:cubicBezTo>
                  <a:pt x="2045" y="185"/>
                  <a:pt x="2046" y="180"/>
                  <a:pt x="2046" y="176"/>
                </a:cubicBezTo>
                <a:cubicBezTo>
                  <a:pt x="2050" y="145"/>
                  <a:pt x="2022" y="146"/>
                  <a:pt x="2013" y="162"/>
                </a:cubicBezTo>
                <a:moveTo>
                  <a:pt x="1993" y="271"/>
                </a:moveTo>
                <a:cubicBezTo>
                  <a:pt x="2024" y="271"/>
                  <a:pt x="2024" y="271"/>
                  <a:pt x="2024" y="271"/>
                </a:cubicBezTo>
                <a:cubicBezTo>
                  <a:pt x="2025" y="267"/>
                  <a:pt x="2027" y="263"/>
                  <a:pt x="2028" y="259"/>
                </a:cubicBezTo>
                <a:cubicBezTo>
                  <a:pt x="1998" y="259"/>
                  <a:pt x="1998" y="259"/>
                  <a:pt x="1998" y="259"/>
                </a:cubicBezTo>
                <a:cubicBezTo>
                  <a:pt x="1996" y="263"/>
                  <a:pt x="1995" y="267"/>
                  <a:pt x="1993" y="271"/>
                </a:cubicBezTo>
                <a:moveTo>
                  <a:pt x="1988" y="259"/>
                </a:moveTo>
                <a:cubicBezTo>
                  <a:pt x="1950" y="259"/>
                  <a:pt x="1950" y="259"/>
                  <a:pt x="1950" y="259"/>
                </a:cubicBezTo>
                <a:cubicBezTo>
                  <a:pt x="1964" y="271"/>
                  <a:pt x="1976" y="269"/>
                  <a:pt x="1988" y="259"/>
                </a:cubicBezTo>
                <a:moveTo>
                  <a:pt x="1926" y="192"/>
                </a:moveTo>
                <a:cubicBezTo>
                  <a:pt x="1926" y="198"/>
                  <a:pt x="1926" y="204"/>
                  <a:pt x="1927" y="209"/>
                </a:cubicBezTo>
                <a:cubicBezTo>
                  <a:pt x="1964" y="209"/>
                  <a:pt x="1964" y="209"/>
                  <a:pt x="1964" y="209"/>
                </a:cubicBezTo>
                <a:cubicBezTo>
                  <a:pt x="1962" y="205"/>
                  <a:pt x="1961" y="199"/>
                  <a:pt x="1961" y="192"/>
                </a:cubicBezTo>
                <a:lnTo>
                  <a:pt x="1926" y="192"/>
                </a:lnTo>
                <a:close/>
                <a:moveTo>
                  <a:pt x="1940" y="249"/>
                </a:moveTo>
                <a:cubicBezTo>
                  <a:pt x="1941" y="249"/>
                  <a:pt x="1941" y="250"/>
                  <a:pt x="1941" y="250"/>
                </a:cubicBezTo>
                <a:cubicBezTo>
                  <a:pt x="1997" y="250"/>
                  <a:pt x="1997" y="250"/>
                  <a:pt x="1997" y="250"/>
                </a:cubicBezTo>
                <a:cubicBezTo>
                  <a:pt x="1999" y="247"/>
                  <a:pt x="2002" y="244"/>
                  <a:pt x="2004" y="241"/>
                </a:cubicBezTo>
                <a:cubicBezTo>
                  <a:pt x="2003" y="244"/>
                  <a:pt x="2002" y="247"/>
                  <a:pt x="2001" y="250"/>
                </a:cubicBezTo>
                <a:cubicBezTo>
                  <a:pt x="2032" y="250"/>
                  <a:pt x="2032" y="250"/>
                  <a:pt x="2032" y="250"/>
                </a:cubicBezTo>
                <a:cubicBezTo>
                  <a:pt x="2033" y="246"/>
                  <a:pt x="2034" y="241"/>
                  <a:pt x="2036" y="237"/>
                </a:cubicBezTo>
                <a:cubicBezTo>
                  <a:pt x="1934" y="237"/>
                  <a:pt x="1934" y="237"/>
                  <a:pt x="1934" y="237"/>
                </a:cubicBezTo>
                <a:cubicBezTo>
                  <a:pt x="1936" y="241"/>
                  <a:pt x="1938" y="245"/>
                  <a:pt x="1940" y="249"/>
                </a:cubicBezTo>
                <a:moveTo>
                  <a:pt x="1925" y="189"/>
                </a:moveTo>
                <a:cubicBezTo>
                  <a:pt x="1961" y="189"/>
                  <a:pt x="1961" y="189"/>
                  <a:pt x="1961" y="189"/>
                </a:cubicBezTo>
                <a:cubicBezTo>
                  <a:pt x="1962" y="172"/>
                  <a:pt x="1963" y="152"/>
                  <a:pt x="1952" y="143"/>
                </a:cubicBezTo>
                <a:cubicBezTo>
                  <a:pt x="1931" y="128"/>
                  <a:pt x="1924" y="154"/>
                  <a:pt x="1925" y="176"/>
                </a:cubicBezTo>
                <a:cubicBezTo>
                  <a:pt x="1925" y="180"/>
                  <a:pt x="1925" y="184"/>
                  <a:pt x="1925" y="189"/>
                </a:cubicBezTo>
                <a:moveTo>
                  <a:pt x="1860" y="336"/>
                </a:moveTo>
                <a:cubicBezTo>
                  <a:pt x="1910" y="348"/>
                  <a:pt x="1946" y="344"/>
                  <a:pt x="1972" y="329"/>
                </a:cubicBezTo>
                <a:cubicBezTo>
                  <a:pt x="1847" y="329"/>
                  <a:pt x="1847" y="329"/>
                  <a:pt x="1847" y="329"/>
                </a:cubicBezTo>
                <a:cubicBezTo>
                  <a:pt x="1850" y="332"/>
                  <a:pt x="1854" y="334"/>
                  <a:pt x="1860" y="336"/>
                </a:cubicBezTo>
                <a:moveTo>
                  <a:pt x="1986" y="209"/>
                </a:moveTo>
                <a:cubicBezTo>
                  <a:pt x="2042" y="209"/>
                  <a:pt x="2042" y="209"/>
                  <a:pt x="2042" y="209"/>
                </a:cubicBezTo>
                <a:cubicBezTo>
                  <a:pt x="2043" y="204"/>
                  <a:pt x="2044" y="198"/>
                  <a:pt x="2044" y="192"/>
                </a:cubicBezTo>
                <a:cubicBezTo>
                  <a:pt x="1999" y="192"/>
                  <a:pt x="1999" y="192"/>
                  <a:pt x="1999" y="192"/>
                </a:cubicBezTo>
                <a:cubicBezTo>
                  <a:pt x="1995" y="199"/>
                  <a:pt x="1991" y="205"/>
                  <a:pt x="1986" y="209"/>
                </a:cubicBezTo>
                <a:moveTo>
                  <a:pt x="1971" y="215"/>
                </a:moveTo>
                <a:cubicBezTo>
                  <a:pt x="1928" y="215"/>
                  <a:pt x="1928" y="215"/>
                  <a:pt x="1928" y="215"/>
                </a:cubicBezTo>
                <a:cubicBezTo>
                  <a:pt x="1929" y="220"/>
                  <a:pt x="1930" y="225"/>
                  <a:pt x="1931" y="230"/>
                </a:cubicBezTo>
                <a:cubicBezTo>
                  <a:pt x="2037" y="230"/>
                  <a:pt x="2037" y="230"/>
                  <a:pt x="2037" y="230"/>
                </a:cubicBezTo>
                <a:cubicBezTo>
                  <a:pt x="2039" y="225"/>
                  <a:pt x="2040" y="220"/>
                  <a:pt x="2041" y="215"/>
                </a:cubicBezTo>
                <a:cubicBezTo>
                  <a:pt x="1977" y="215"/>
                  <a:pt x="1977" y="215"/>
                  <a:pt x="1977" y="215"/>
                </a:cubicBezTo>
                <a:cubicBezTo>
                  <a:pt x="1975" y="215"/>
                  <a:pt x="1973" y="215"/>
                  <a:pt x="1971" y="215"/>
                </a:cubicBezTo>
                <a:moveTo>
                  <a:pt x="2130" y="230"/>
                </a:moveTo>
                <a:cubicBezTo>
                  <a:pt x="2130" y="224"/>
                  <a:pt x="2128" y="219"/>
                  <a:pt x="2126" y="215"/>
                </a:cubicBezTo>
                <a:cubicBezTo>
                  <a:pt x="2090" y="215"/>
                  <a:pt x="2090" y="215"/>
                  <a:pt x="2090" y="215"/>
                </a:cubicBezTo>
                <a:cubicBezTo>
                  <a:pt x="2094" y="220"/>
                  <a:pt x="2097" y="225"/>
                  <a:pt x="2098" y="230"/>
                </a:cubicBezTo>
                <a:lnTo>
                  <a:pt x="2130" y="230"/>
                </a:lnTo>
                <a:close/>
                <a:moveTo>
                  <a:pt x="2061" y="294"/>
                </a:moveTo>
                <a:cubicBezTo>
                  <a:pt x="2080" y="300"/>
                  <a:pt x="2100" y="293"/>
                  <a:pt x="2113" y="282"/>
                </a:cubicBezTo>
                <a:cubicBezTo>
                  <a:pt x="2048" y="282"/>
                  <a:pt x="2048" y="282"/>
                  <a:pt x="2048" y="282"/>
                </a:cubicBezTo>
                <a:cubicBezTo>
                  <a:pt x="2049" y="287"/>
                  <a:pt x="2053" y="292"/>
                  <a:pt x="2061" y="294"/>
                </a:cubicBezTo>
                <a:moveTo>
                  <a:pt x="2101" y="237"/>
                </a:moveTo>
                <a:cubicBezTo>
                  <a:pt x="2101" y="241"/>
                  <a:pt x="2101" y="246"/>
                  <a:pt x="2098" y="250"/>
                </a:cubicBezTo>
                <a:cubicBezTo>
                  <a:pt x="2130" y="250"/>
                  <a:pt x="2130" y="250"/>
                  <a:pt x="2130" y="250"/>
                </a:cubicBezTo>
                <a:cubicBezTo>
                  <a:pt x="2131" y="245"/>
                  <a:pt x="2131" y="241"/>
                  <a:pt x="2131" y="237"/>
                </a:cubicBezTo>
                <a:lnTo>
                  <a:pt x="2101" y="237"/>
                </a:lnTo>
                <a:close/>
                <a:moveTo>
                  <a:pt x="2052" y="268"/>
                </a:moveTo>
                <a:cubicBezTo>
                  <a:pt x="2051" y="269"/>
                  <a:pt x="2051" y="270"/>
                  <a:pt x="2050" y="271"/>
                </a:cubicBezTo>
                <a:cubicBezTo>
                  <a:pt x="2123" y="271"/>
                  <a:pt x="2123" y="271"/>
                  <a:pt x="2123" y="271"/>
                </a:cubicBezTo>
                <a:cubicBezTo>
                  <a:pt x="2125" y="267"/>
                  <a:pt x="2127" y="263"/>
                  <a:pt x="2128" y="259"/>
                </a:cubicBezTo>
                <a:cubicBezTo>
                  <a:pt x="2089" y="259"/>
                  <a:pt x="2089" y="259"/>
                  <a:pt x="2089" y="259"/>
                </a:cubicBezTo>
                <a:cubicBezTo>
                  <a:pt x="2079" y="264"/>
                  <a:pt x="2064" y="259"/>
                  <a:pt x="2052" y="268"/>
                </a:cubicBezTo>
                <a:moveTo>
                  <a:pt x="2132" y="61"/>
                </a:moveTo>
                <a:cubicBezTo>
                  <a:pt x="2101" y="49"/>
                  <a:pt x="2030" y="102"/>
                  <a:pt x="2070" y="182"/>
                </a:cubicBezTo>
                <a:cubicBezTo>
                  <a:pt x="2071" y="185"/>
                  <a:pt x="2072" y="187"/>
                  <a:pt x="2074" y="189"/>
                </a:cubicBezTo>
                <a:cubicBezTo>
                  <a:pt x="2111" y="189"/>
                  <a:pt x="2111" y="189"/>
                  <a:pt x="2111" y="189"/>
                </a:cubicBezTo>
                <a:cubicBezTo>
                  <a:pt x="2101" y="169"/>
                  <a:pt x="2089" y="139"/>
                  <a:pt x="2100" y="119"/>
                </a:cubicBezTo>
                <a:cubicBezTo>
                  <a:pt x="2113" y="95"/>
                  <a:pt x="2125" y="100"/>
                  <a:pt x="2138" y="89"/>
                </a:cubicBezTo>
                <a:cubicBezTo>
                  <a:pt x="2151" y="77"/>
                  <a:pt x="2140" y="64"/>
                  <a:pt x="2132" y="61"/>
                </a:cubicBezTo>
                <a:moveTo>
                  <a:pt x="2076" y="192"/>
                </a:moveTo>
                <a:cubicBezTo>
                  <a:pt x="2079" y="198"/>
                  <a:pt x="2083" y="204"/>
                  <a:pt x="2087" y="209"/>
                </a:cubicBezTo>
                <a:cubicBezTo>
                  <a:pt x="2123" y="209"/>
                  <a:pt x="2123" y="209"/>
                  <a:pt x="2123" y="209"/>
                </a:cubicBezTo>
                <a:cubicBezTo>
                  <a:pt x="2120" y="204"/>
                  <a:pt x="2117" y="198"/>
                  <a:pt x="2113" y="192"/>
                </a:cubicBezTo>
                <a:lnTo>
                  <a:pt x="2076" y="192"/>
                </a:lnTo>
                <a:close/>
              </a:path>
            </a:pathLst>
          </a:custGeom>
          <a:solidFill>
            <a:srgbClr val="46C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cxnSp>
        <p:nvCxnSpPr>
          <p:cNvPr id="45" name="logo_brand_line" descr="&lt;mode=4x3&gt;&#10;&lt;size&gt;h=43.11063;w=0&lt;size/&gt;&#10;&lt;pos&gt;top=487.4393;left=532.1249&lt;pos/&gt;&#10;&lt;mode/&gt;&#10;&lt;mode=16x9&gt;&#10;&lt;size&gt;h=34.01575;w=0&lt;size/&gt;&#10;&lt;pos&gt;top=360.1457;left=582.6992&lt;pos/&gt;&#10;&lt;mode/&gt;" hidden="1"/>
          <p:cNvCxnSpPr/>
          <p:nvPr userDrawn="1"/>
        </p:nvCxnSpPr>
        <p:spPr>
          <a:xfrm>
            <a:off x="6757986" y="6190479"/>
            <a:ext cx="1588" cy="547505"/>
          </a:xfrm>
          <a:prstGeom prst="line">
            <a:avLst/>
          </a:prstGeom>
          <a:ln w="6350"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ogo_brand_vic_right" descr="&lt;mode=4x3&gt;&#10;&lt;size&gt;h=30.15764;w=52.81488&lt;size/&gt;&#10;&lt;pos&gt;top=493.9158;left=464.4977&lt;pos/&gt;&#10;&lt;mode/&gt;&#10;&lt;mode=16x9&gt;&#10;&lt;size&gt;h=22.61827;w=39.11811&lt;size/&gt;&#10;&lt;pos&gt;top=366.2362;left=534.5255&lt;pos/&gt;&#10;&lt;mode/&gt;" hidden="1"/>
          <p:cNvSpPr>
            <a:spLocks noEditPoints="1"/>
          </p:cNvSpPr>
          <p:nvPr userDrawn="1"/>
        </p:nvSpPr>
        <p:spPr bwMode="black">
          <a:xfrm>
            <a:off x="5899121" y="6272731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0090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descr="&lt;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515568" y="0"/>
            <a:ext cx="8229600" cy="70196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5" name="Content Placeholder 4" descr="&lt;mode=4x3&gt;&#10;&lt;size&gt;h=403.0866;w=651.9685&lt;size/&gt;&#10;&lt;pos&gt;top=106.8661;left=40.25197&lt;pos/&gt;&#10;&lt;mode/&gt;&#10;&lt;mode=16x9&gt;&#10;&lt;size&gt;h=302.315;w=613.6129&lt;size/&gt;&#10;&lt;pos&gt;top=82.02433;left=29.84512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8280000" cy="511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76310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B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 descr="&lt;mode=4x3&gt;&#10;&lt;size&gt;h=82.5;w=720&lt;size/&gt;&#10;&lt;pos&gt;top=457.5;left=0.24&lt;pos/&gt;&#10;&lt;mode/&gt;&#10;&lt;mode=16x9&gt;&#10;&lt;size&gt;h=82.50008;w=720&lt;size/&gt;&#10;&lt;pos&gt;top=322.4999;left=0.24&lt;pos/&gt;&#10;&lt;mode/&gt;"/>
          <p:cNvSpPr/>
          <p:nvPr userDrawn="1"/>
        </p:nvSpPr>
        <p:spPr bwMode="white">
          <a:xfrm>
            <a:off x="3048" y="5810250"/>
            <a:ext cx="9144000" cy="104775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Rectangle 21" descr="&lt;mode=4x3&gt;&#10;&lt;size&gt;h=61.87504;w=720&lt;size/&gt;&#10;&lt;pos&gt;top=343.1253;left=0.24&lt;pos/&gt;&#10;&lt;mode/&gt;&#10;&lt;mode=16x9&gt;&#10;&lt;size&gt;h=61.87504;w=720&lt;size/&gt;&#10;&lt;pos&gt;top=343.128;left=0.24&lt;pos/&gt;&#10;&lt;mode/&gt;" hidden="1"/>
          <p:cNvSpPr/>
          <p:nvPr userDrawn="1"/>
        </p:nvSpPr>
        <p:spPr bwMode="white">
          <a:xfrm>
            <a:off x="3048" y="4357691"/>
            <a:ext cx="9144000" cy="785813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pSp>
        <p:nvGrpSpPr>
          <p:cNvPr id="35" name="logo_ripples_bar_small-4x3" descr="&lt;mode=4x3&gt;&#10;&lt;size&gt;h=158;w=720&lt;size/&gt;&#10;&lt;pos&gt;top=319.3506;left=0&lt;pos/&gt;&#10;&lt;mode/&gt;&#10;&lt;mode=16x9&gt;&#10;&lt;size&gt;h=118.5;w=720&lt;size/&gt;&#10;&lt;pos&gt;top=239.5129;left=0&lt;pos/&gt;&#10;&lt;mode/&gt;"/>
          <p:cNvGrpSpPr/>
          <p:nvPr userDrawn="1"/>
        </p:nvGrpSpPr>
        <p:grpSpPr>
          <a:xfrm>
            <a:off x="0" y="4055752"/>
            <a:ext cx="9144000" cy="2006600"/>
            <a:chOff x="0" y="4055752"/>
            <a:chExt cx="9144000" cy="2006600"/>
          </a:xfrm>
        </p:grpSpPr>
        <p:sp>
          <p:nvSpPr>
            <p:cNvPr id="36" name="base_bar"/>
            <p:cNvSpPr>
              <a:spLocks/>
            </p:cNvSpPr>
            <p:nvPr userDrawn="1"/>
          </p:nvSpPr>
          <p:spPr bwMode="ltGray">
            <a:xfrm>
              <a:off x="0" y="4662177"/>
              <a:ext cx="9144000" cy="1400175"/>
            </a:xfrm>
            <a:custGeom>
              <a:avLst/>
              <a:gdLst>
                <a:gd name="T0" fmla="*/ 0 w 2879"/>
                <a:gd name="T1" fmla="*/ 441 h 441"/>
                <a:gd name="T2" fmla="*/ 0 w 2879"/>
                <a:gd name="T3" fmla="*/ 0 h 441"/>
                <a:gd name="T4" fmla="*/ 2265 w 2879"/>
                <a:gd name="T5" fmla="*/ 0 h 441"/>
                <a:gd name="T6" fmla="*/ 2266 w 2879"/>
                <a:gd name="T7" fmla="*/ 3 h 441"/>
                <a:gd name="T8" fmla="*/ 2348 w 2879"/>
                <a:gd name="T9" fmla="*/ 57 h 441"/>
                <a:gd name="T10" fmla="*/ 2351 w 2879"/>
                <a:gd name="T11" fmla="*/ 56 h 441"/>
                <a:gd name="T12" fmla="*/ 2541 w 2879"/>
                <a:gd name="T13" fmla="*/ 199 h 441"/>
                <a:gd name="T14" fmla="*/ 2738 w 2879"/>
                <a:gd name="T15" fmla="*/ 3 h 441"/>
                <a:gd name="T16" fmla="*/ 2738 w 2879"/>
                <a:gd name="T17" fmla="*/ 0 h 441"/>
                <a:gd name="T18" fmla="*/ 2879 w 2879"/>
                <a:gd name="T19" fmla="*/ 0 h 441"/>
                <a:gd name="T20" fmla="*/ 2879 w 2879"/>
                <a:gd name="T21" fmla="*/ 441 h 441"/>
                <a:gd name="T22" fmla="*/ 0 w 2879"/>
                <a:gd name="T2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9" h="441">
                  <a:moveTo>
                    <a:pt x="0" y="4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65" y="0"/>
                    <a:pt x="2265" y="0"/>
                    <a:pt x="2265" y="0"/>
                  </a:cubicBezTo>
                  <a:cubicBezTo>
                    <a:pt x="2266" y="3"/>
                    <a:pt x="2266" y="3"/>
                    <a:pt x="2266" y="3"/>
                  </a:cubicBezTo>
                  <a:cubicBezTo>
                    <a:pt x="2281" y="36"/>
                    <a:pt x="2313" y="57"/>
                    <a:pt x="2348" y="57"/>
                  </a:cubicBezTo>
                  <a:cubicBezTo>
                    <a:pt x="2349" y="57"/>
                    <a:pt x="2350" y="56"/>
                    <a:pt x="2351" y="56"/>
                  </a:cubicBezTo>
                  <a:cubicBezTo>
                    <a:pt x="2376" y="140"/>
                    <a:pt x="2453" y="199"/>
                    <a:pt x="2541" y="199"/>
                  </a:cubicBezTo>
                  <a:cubicBezTo>
                    <a:pt x="2649" y="199"/>
                    <a:pt x="2737" y="111"/>
                    <a:pt x="2738" y="3"/>
                  </a:cubicBezTo>
                  <a:cubicBezTo>
                    <a:pt x="2738" y="0"/>
                    <a:pt x="2738" y="0"/>
                    <a:pt x="2738" y="0"/>
                  </a:cubicBezTo>
                  <a:cubicBezTo>
                    <a:pt x="2879" y="0"/>
                    <a:pt x="2879" y="0"/>
                    <a:pt x="2879" y="0"/>
                  </a:cubicBezTo>
                  <a:cubicBezTo>
                    <a:pt x="2879" y="441"/>
                    <a:pt x="2879" y="441"/>
                    <a:pt x="2879" y="441"/>
                  </a:cubicBezTo>
                  <a:lnTo>
                    <a:pt x="0" y="441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37" name="circle_mid3"/>
            <p:cNvSpPr>
              <a:spLocks noEditPoints="1"/>
            </p:cNvSpPr>
            <p:nvPr userDrawn="1"/>
          </p:nvSpPr>
          <p:spPr bwMode="ltGray">
            <a:xfrm>
              <a:off x="7456170" y="4055752"/>
              <a:ext cx="1224280" cy="122237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38" name="circle_light3"/>
            <p:cNvSpPr>
              <a:spLocks noEditPoints="1"/>
            </p:cNvSpPr>
            <p:nvPr userDrawn="1"/>
          </p:nvSpPr>
          <p:spPr bwMode="ltGray">
            <a:xfrm>
              <a:off x="7186613" y="4287048"/>
              <a:ext cx="539787" cy="539916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 descr="&lt;mode=4x3&gt;&#10;&lt;size&gt;h=93.02276;w=444.0164&lt;size/&gt;&#10;&lt;pos&gt;top=38.54535;left=40.24362&lt;pos/&gt;&#10;&lt;mode/&gt;&#10;&lt;mode=16x9&gt;&#10;&lt;size&gt;h=69.76709;w=444.0164&lt;size/&gt;&#10;&lt;pos&gt;top=28.33071;left=30.96165&lt;pos/&gt;&#10;&lt;mode/&gt;"/>
          <p:cNvSpPr>
            <a:spLocks noGrp="1"/>
          </p:cNvSpPr>
          <p:nvPr userDrawn="1">
            <p:ph type="ctrTitle" hasCustomPrompt="1"/>
          </p:nvPr>
        </p:nvSpPr>
        <p:spPr>
          <a:xfrm>
            <a:off x="511094" y="489526"/>
            <a:ext cx="5639008" cy="1181389"/>
          </a:xfrm>
        </p:spPr>
        <p:txBody>
          <a:bodyPr anchor="b" anchorCtr="0"/>
          <a:lstStyle>
            <a:lvl1pPr algn="l">
              <a:lnSpc>
                <a:spcPct val="92000"/>
              </a:lnSpc>
              <a:defRPr sz="270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  <p:sp>
        <p:nvSpPr>
          <p:cNvPr id="3" name="Subtitle 2" descr="&lt;mode=4x3&gt;&#10;&lt;size&gt;h=74.45457;w=443.8835&lt;size/&gt;&#10;&lt;pos&gt;top=149.545;left=41.89283&lt;pos/&gt;&#10;&lt;mode/&gt;&#10;&lt;mode=16x9&gt;&#10;&lt;size&gt;h=55.84095;w=443.8835&lt;size/&gt;&#10;&lt;pos&gt;top=113.0963;left=31.7689&lt;pos/&gt;&#10;&lt;mode/&gt;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32039" y="1899221"/>
            <a:ext cx="5637321" cy="945573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800" b="0" spc="-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</a:t>
            </a:r>
            <a:r>
              <a:rPr lang="en-US" dirty="0" smtClean="0"/>
              <a:t>to enter subheading</a:t>
            </a:r>
            <a:endParaRPr lang="en-AU" dirty="0"/>
          </a:p>
        </p:txBody>
      </p:sp>
      <p:sp>
        <p:nvSpPr>
          <p:cNvPr id="39" name="logo_reflections_bar_small" descr="&lt;mode=4x3&gt;&#10;&lt;size&gt;h=79.25;w=720&lt;size/&gt;&#10;&lt;pos&gt;top=398.3796;left=0&lt;pos/&gt;&#10;&lt;mode/&gt;&#10;&lt;mode=16x9&gt;&#10;&lt;size&gt;h=59.43748;w=720&lt;size/&gt;&#10;&lt;pos&gt;top=295.0351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5059421"/>
            <a:ext cx="9144000" cy="1006475"/>
          </a:xfrm>
          <a:custGeom>
            <a:avLst/>
            <a:gdLst>
              <a:gd name="T0" fmla="*/ 0 w 40176"/>
              <a:gd name="T1" fmla="*/ 730 h 4420"/>
              <a:gd name="T2" fmla="*/ 40176 w 40176"/>
              <a:gd name="T3" fmla="*/ 730 h 4420"/>
              <a:gd name="T4" fmla="*/ 40176 w 40176"/>
              <a:gd name="T5" fmla="*/ 640 h 4420"/>
              <a:gd name="T6" fmla="*/ 0 w 40176"/>
              <a:gd name="T7" fmla="*/ 640 h 4420"/>
              <a:gd name="T8" fmla="*/ 0 w 40176"/>
              <a:gd name="T9" fmla="*/ 730 h 4420"/>
              <a:gd name="T10" fmla="*/ 0 w 40176"/>
              <a:gd name="T11" fmla="*/ 553 h 4420"/>
              <a:gd name="T12" fmla="*/ 40176 w 40176"/>
              <a:gd name="T13" fmla="*/ 553 h 4420"/>
              <a:gd name="T14" fmla="*/ 40176 w 40176"/>
              <a:gd name="T15" fmla="*/ 482 h 4420"/>
              <a:gd name="T16" fmla="*/ 0 w 40176"/>
              <a:gd name="T17" fmla="*/ 482 h 4420"/>
              <a:gd name="T18" fmla="*/ 0 w 40176"/>
              <a:gd name="T19" fmla="*/ 553 h 4420"/>
              <a:gd name="T20" fmla="*/ 0 w 40176"/>
              <a:gd name="T21" fmla="*/ 203 h 4420"/>
              <a:gd name="T22" fmla="*/ 40176 w 40176"/>
              <a:gd name="T23" fmla="*/ 203 h 4420"/>
              <a:gd name="T24" fmla="*/ 40176 w 40176"/>
              <a:gd name="T25" fmla="*/ 161 h 4420"/>
              <a:gd name="T26" fmla="*/ 0 w 40176"/>
              <a:gd name="T27" fmla="*/ 161 h 4420"/>
              <a:gd name="T28" fmla="*/ 0 w 40176"/>
              <a:gd name="T29" fmla="*/ 203 h 4420"/>
              <a:gd name="T30" fmla="*/ 0 w 40176"/>
              <a:gd name="T31" fmla="*/ 378 h 4420"/>
              <a:gd name="T32" fmla="*/ 40176 w 40176"/>
              <a:gd name="T33" fmla="*/ 378 h 4420"/>
              <a:gd name="T34" fmla="*/ 40176 w 40176"/>
              <a:gd name="T35" fmla="*/ 322 h 4420"/>
              <a:gd name="T36" fmla="*/ 0 w 40176"/>
              <a:gd name="T37" fmla="*/ 322 h 4420"/>
              <a:gd name="T38" fmla="*/ 0 w 40176"/>
              <a:gd name="T39" fmla="*/ 378 h 4420"/>
              <a:gd name="T40" fmla="*/ 0 w 40176"/>
              <a:gd name="T41" fmla="*/ 905 h 4420"/>
              <a:gd name="T42" fmla="*/ 40176 w 40176"/>
              <a:gd name="T43" fmla="*/ 905 h 4420"/>
              <a:gd name="T44" fmla="*/ 40176 w 40176"/>
              <a:gd name="T45" fmla="*/ 801 h 4420"/>
              <a:gd name="T46" fmla="*/ 0 w 40176"/>
              <a:gd name="T47" fmla="*/ 801 h 4420"/>
              <a:gd name="T48" fmla="*/ 0 w 40176"/>
              <a:gd name="T49" fmla="*/ 905 h 4420"/>
              <a:gd name="T50" fmla="*/ 40176 w 40176"/>
              <a:gd name="T51" fmla="*/ 26 h 4420"/>
              <a:gd name="T52" fmla="*/ 40176 w 40176"/>
              <a:gd name="T53" fmla="*/ 0 h 4420"/>
              <a:gd name="T54" fmla="*/ 0 w 40176"/>
              <a:gd name="T55" fmla="*/ 0 h 4420"/>
              <a:gd name="T56" fmla="*/ 0 w 40176"/>
              <a:gd name="T57" fmla="*/ 26 h 4420"/>
              <a:gd name="T58" fmla="*/ 40176 w 40176"/>
              <a:gd name="T59" fmla="*/ 26 h 4420"/>
              <a:gd name="T60" fmla="*/ 0 w 40176"/>
              <a:gd name="T61" fmla="*/ 1281 h 4420"/>
              <a:gd name="T62" fmla="*/ 0 w 40176"/>
              <a:gd name="T63" fmla="*/ 4420 h 4420"/>
              <a:gd name="T64" fmla="*/ 40176 w 40176"/>
              <a:gd name="T65" fmla="*/ 4420 h 4420"/>
              <a:gd name="T66" fmla="*/ 40176 w 40176"/>
              <a:gd name="T67" fmla="*/ 1281 h 4420"/>
              <a:gd name="T68" fmla="*/ 0 w 40176"/>
              <a:gd name="T69" fmla="*/ 1281 h 4420"/>
              <a:gd name="T70" fmla="*/ 0 w 40176"/>
              <a:gd name="T71" fmla="*/ 1255 h 4420"/>
              <a:gd name="T72" fmla="*/ 40176 w 40176"/>
              <a:gd name="T73" fmla="*/ 1255 h 4420"/>
              <a:gd name="T74" fmla="*/ 40176 w 40176"/>
              <a:gd name="T75" fmla="*/ 1120 h 4420"/>
              <a:gd name="T76" fmla="*/ 0 w 40176"/>
              <a:gd name="T77" fmla="*/ 1120 h 4420"/>
              <a:gd name="T78" fmla="*/ 0 w 40176"/>
              <a:gd name="T79" fmla="*/ 1255 h 4420"/>
              <a:gd name="T80" fmla="*/ 0 w 40176"/>
              <a:gd name="T81" fmla="*/ 1080 h 4420"/>
              <a:gd name="T82" fmla="*/ 40176 w 40176"/>
              <a:gd name="T83" fmla="*/ 1080 h 4420"/>
              <a:gd name="T84" fmla="*/ 40176 w 40176"/>
              <a:gd name="T85" fmla="*/ 962 h 4420"/>
              <a:gd name="T86" fmla="*/ 0 w 40176"/>
              <a:gd name="T87" fmla="*/ 962 h 4420"/>
              <a:gd name="T88" fmla="*/ 0 w 40176"/>
              <a:gd name="T89" fmla="*/ 1080 h 4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6" h="4420">
                <a:moveTo>
                  <a:pt x="0" y="730"/>
                </a:moveTo>
                <a:lnTo>
                  <a:pt x="40176" y="730"/>
                </a:lnTo>
                <a:lnTo>
                  <a:pt x="40176" y="640"/>
                </a:lnTo>
                <a:lnTo>
                  <a:pt x="0" y="640"/>
                </a:lnTo>
                <a:lnTo>
                  <a:pt x="0" y="730"/>
                </a:lnTo>
                <a:close/>
                <a:moveTo>
                  <a:pt x="0" y="553"/>
                </a:moveTo>
                <a:lnTo>
                  <a:pt x="40176" y="553"/>
                </a:lnTo>
                <a:lnTo>
                  <a:pt x="40176" y="482"/>
                </a:lnTo>
                <a:lnTo>
                  <a:pt x="0" y="482"/>
                </a:lnTo>
                <a:lnTo>
                  <a:pt x="0" y="553"/>
                </a:lnTo>
                <a:close/>
                <a:moveTo>
                  <a:pt x="0" y="203"/>
                </a:moveTo>
                <a:lnTo>
                  <a:pt x="40176" y="203"/>
                </a:lnTo>
                <a:lnTo>
                  <a:pt x="40176" y="161"/>
                </a:lnTo>
                <a:lnTo>
                  <a:pt x="0" y="161"/>
                </a:lnTo>
                <a:lnTo>
                  <a:pt x="0" y="203"/>
                </a:lnTo>
                <a:close/>
                <a:moveTo>
                  <a:pt x="0" y="378"/>
                </a:moveTo>
                <a:lnTo>
                  <a:pt x="40176" y="378"/>
                </a:lnTo>
                <a:lnTo>
                  <a:pt x="40176" y="322"/>
                </a:lnTo>
                <a:lnTo>
                  <a:pt x="0" y="322"/>
                </a:lnTo>
                <a:lnTo>
                  <a:pt x="0" y="378"/>
                </a:lnTo>
                <a:close/>
                <a:moveTo>
                  <a:pt x="0" y="905"/>
                </a:moveTo>
                <a:lnTo>
                  <a:pt x="40176" y="905"/>
                </a:lnTo>
                <a:lnTo>
                  <a:pt x="40176" y="801"/>
                </a:lnTo>
                <a:lnTo>
                  <a:pt x="0" y="801"/>
                </a:lnTo>
                <a:lnTo>
                  <a:pt x="0" y="905"/>
                </a:lnTo>
                <a:close/>
                <a:moveTo>
                  <a:pt x="40176" y="26"/>
                </a:moveTo>
                <a:lnTo>
                  <a:pt x="40176" y="0"/>
                </a:lnTo>
                <a:lnTo>
                  <a:pt x="0" y="0"/>
                </a:lnTo>
                <a:lnTo>
                  <a:pt x="0" y="26"/>
                </a:lnTo>
                <a:lnTo>
                  <a:pt x="40176" y="26"/>
                </a:lnTo>
                <a:close/>
                <a:moveTo>
                  <a:pt x="0" y="1281"/>
                </a:moveTo>
                <a:lnTo>
                  <a:pt x="0" y="4420"/>
                </a:lnTo>
                <a:lnTo>
                  <a:pt x="40176" y="4420"/>
                </a:lnTo>
                <a:lnTo>
                  <a:pt x="40176" y="1281"/>
                </a:lnTo>
                <a:lnTo>
                  <a:pt x="0" y="1281"/>
                </a:lnTo>
                <a:close/>
                <a:moveTo>
                  <a:pt x="0" y="1255"/>
                </a:moveTo>
                <a:lnTo>
                  <a:pt x="40176" y="1255"/>
                </a:lnTo>
                <a:lnTo>
                  <a:pt x="40176" y="1120"/>
                </a:lnTo>
                <a:lnTo>
                  <a:pt x="0" y="1120"/>
                </a:lnTo>
                <a:lnTo>
                  <a:pt x="0" y="1255"/>
                </a:lnTo>
                <a:close/>
                <a:moveTo>
                  <a:pt x="0" y="1080"/>
                </a:moveTo>
                <a:lnTo>
                  <a:pt x="40176" y="1080"/>
                </a:lnTo>
                <a:lnTo>
                  <a:pt x="40176" y="962"/>
                </a:lnTo>
                <a:lnTo>
                  <a:pt x="0" y="962"/>
                </a:lnTo>
                <a:lnTo>
                  <a:pt x="0" y="108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0" name="logo_brand_vic_left" descr="&lt;mode=4x3&gt;&#10;&lt;size&gt;h=30.15764;w=52.81488&lt;size/&gt;&#10;&lt;pos&gt;top=493.8837;left=40.3726&lt;pos/&gt;&#10;&lt;mode/&gt;&#10;&lt;mode=16x9&gt;&#10;&lt;size&gt;h=22.61827;w=39.12669&lt;size/&gt;&#10;&lt;pos&gt;top=366.2025;left=30.99835&lt;pos/&gt;&#10;&lt;mode/&gt;"/>
          <p:cNvSpPr>
            <a:spLocks noEditPoints="1"/>
          </p:cNvSpPr>
          <p:nvPr userDrawn="1"/>
        </p:nvSpPr>
        <p:spPr bwMode="black">
          <a:xfrm>
            <a:off x="512732" y="6272323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41" name="logo_brand_melbWater" descr="&lt;mode=4x3&gt;&#10;&lt;size&gt;h=30.95331;w=130.4006&lt;size/&gt;&#10;&lt;pos&gt;top=493.2755;left=547.9744&lt;pos/&gt;&#10;&lt;mode/&gt;&#10;&lt;mode=16x9&gt;&#10;&lt;size&gt;h=23.21496;w=96.56252&lt;size/&gt;&#10;&lt;pos&gt;top=365.8674;left=591.9376&lt;pos/&gt;&#10;&lt;mode/&gt;"/>
          <p:cNvGrpSpPr/>
          <p:nvPr userDrawn="1"/>
        </p:nvGrpSpPr>
        <p:grpSpPr>
          <a:xfrm>
            <a:off x="6959275" y="6264599"/>
            <a:ext cx="1656088" cy="393107"/>
            <a:chOff x="6959275" y="6264599"/>
            <a:chExt cx="1656087" cy="393107"/>
          </a:xfrm>
        </p:grpSpPr>
        <p:sp>
          <p:nvSpPr>
            <p:cNvPr id="43" name="Freeform 2"/>
            <p:cNvSpPr>
              <a:spLocks noEditPoints="1"/>
            </p:cNvSpPr>
            <p:nvPr userDrawn="1"/>
          </p:nvSpPr>
          <p:spPr bwMode="black">
            <a:xfrm>
              <a:off x="7418917" y="6270760"/>
              <a:ext cx="1196445" cy="386945"/>
            </a:xfrm>
            <a:custGeom>
              <a:avLst/>
              <a:gdLst>
                <a:gd name="T0" fmla="*/ 25 w 965"/>
                <a:gd name="T1" fmla="*/ 28 h 311"/>
                <a:gd name="T2" fmla="*/ 115 w 965"/>
                <a:gd name="T3" fmla="*/ 28 h 311"/>
                <a:gd name="T4" fmla="*/ 145 w 965"/>
                <a:gd name="T5" fmla="*/ 0 h 311"/>
                <a:gd name="T6" fmla="*/ 43 w 965"/>
                <a:gd name="T7" fmla="*/ 0 h 311"/>
                <a:gd name="T8" fmla="*/ 267 w 965"/>
                <a:gd name="T9" fmla="*/ 88 h 311"/>
                <a:gd name="T10" fmla="*/ 215 w 965"/>
                <a:gd name="T11" fmla="*/ 142 h 311"/>
                <a:gd name="T12" fmla="*/ 216 w 965"/>
                <a:gd name="T13" fmla="*/ 120 h 311"/>
                <a:gd name="T14" fmla="*/ 267 w 965"/>
                <a:gd name="T15" fmla="*/ 88 h 311"/>
                <a:gd name="T16" fmla="*/ 236 w 965"/>
                <a:gd name="T17" fmla="*/ 76 h 311"/>
                <a:gd name="T18" fmla="*/ 314 w 965"/>
                <a:gd name="T19" fmla="*/ 139 h 311"/>
                <a:gd name="T20" fmla="*/ 283 w 965"/>
                <a:gd name="T21" fmla="*/ 139 h 311"/>
                <a:gd name="T22" fmla="*/ 364 w 965"/>
                <a:gd name="T23" fmla="*/ 0 h 311"/>
                <a:gd name="T24" fmla="*/ 350 w 965"/>
                <a:gd name="T25" fmla="*/ 139 h 311"/>
                <a:gd name="T26" fmla="*/ 432 w 965"/>
                <a:gd name="T27" fmla="*/ 86 h 311"/>
                <a:gd name="T28" fmla="*/ 364 w 965"/>
                <a:gd name="T29" fmla="*/ 100 h 311"/>
                <a:gd name="T30" fmla="*/ 400 w 965"/>
                <a:gd name="T31" fmla="*/ 88 h 311"/>
                <a:gd name="T32" fmla="*/ 444 w 965"/>
                <a:gd name="T33" fmla="*/ 87 h 311"/>
                <a:gd name="T34" fmla="*/ 496 w 965"/>
                <a:gd name="T35" fmla="*/ 33 h 311"/>
                <a:gd name="T36" fmla="*/ 496 w 965"/>
                <a:gd name="T37" fmla="*/ 54 h 311"/>
                <a:gd name="T38" fmla="*/ 658 w 965"/>
                <a:gd name="T39" fmla="*/ 36 h 311"/>
                <a:gd name="T40" fmla="*/ 609 w 965"/>
                <a:gd name="T41" fmla="*/ 120 h 311"/>
                <a:gd name="T42" fmla="*/ 565 w 965"/>
                <a:gd name="T43" fmla="*/ 36 h 311"/>
                <a:gd name="T44" fmla="*/ 630 w 965"/>
                <a:gd name="T45" fmla="*/ 122 h 311"/>
                <a:gd name="T46" fmla="*/ 658 w 965"/>
                <a:gd name="T47" fmla="*/ 36 h 311"/>
                <a:gd name="T48" fmla="*/ 708 w 965"/>
                <a:gd name="T49" fmla="*/ 88 h 311"/>
                <a:gd name="T50" fmla="*/ 738 w 965"/>
                <a:gd name="T51" fmla="*/ 34 h 311"/>
                <a:gd name="T52" fmla="*/ 704 w 965"/>
                <a:gd name="T53" fmla="*/ 36 h 311"/>
                <a:gd name="T54" fmla="*/ 753 w 965"/>
                <a:gd name="T55" fmla="*/ 139 h 311"/>
                <a:gd name="T56" fmla="*/ 801 w 965"/>
                <a:gd name="T57" fmla="*/ 55 h 311"/>
                <a:gd name="T58" fmla="*/ 845 w 965"/>
                <a:gd name="T59" fmla="*/ 139 h 311"/>
                <a:gd name="T60" fmla="*/ 780 w 965"/>
                <a:gd name="T61" fmla="*/ 52 h 311"/>
                <a:gd name="T62" fmla="*/ 753 w 965"/>
                <a:gd name="T63" fmla="*/ 139 h 311"/>
                <a:gd name="T64" fmla="*/ 859 w 965"/>
                <a:gd name="T65" fmla="*/ 88 h 311"/>
                <a:gd name="T66" fmla="*/ 935 w 965"/>
                <a:gd name="T67" fmla="*/ 105 h 311"/>
                <a:gd name="T68" fmla="*/ 965 w 965"/>
                <a:gd name="T69" fmla="*/ 92 h 311"/>
                <a:gd name="T70" fmla="*/ 913 w 965"/>
                <a:gd name="T71" fmla="*/ 53 h 311"/>
                <a:gd name="T72" fmla="*/ 37 w 965"/>
                <a:gd name="T73" fmla="*/ 308 h 311"/>
                <a:gd name="T74" fmla="*/ 113 w 965"/>
                <a:gd name="T75" fmla="*/ 308 h 311"/>
                <a:gd name="T76" fmla="*/ 153 w 965"/>
                <a:gd name="T77" fmla="*/ 169 h 311"/>
                <a:gd name="T78" fmla="*/ 79 w 965"/>
                <a:gd name="T79" fmla="*/ 169 h 311"/>
                <a:gd name="T80" fmla="*/ 1 w 965"/>
                <a:gd name="T81" fmla="*/ 169 h 311"/>
                <a:gd name="T82" fmla="*/ 275 w 965"/>
                <a:gd name="T83" fmla="*/ 243 h 311"/>
                <a:gd name="T84" fmla="*/ 206 w 965"/>
                <a:gd name="T85" fmla="*/ 236 h 311"/>
                <a:gd name="T86" fmla="*/ 246 w 965"/>
                <a:gd name="T87" fmla="*/ 242 h 311"/>
                <a:gd name="T88" fmla="*/ 246 w 965"/>
                <a:gd name="T89" fmla="*/ 292 h 311"/>
                <a:gd name="T90" fmla="*/ 275 w 965"/>
                <a:gd name="T91" fmla="*/ 289 h 311"/>
                <a:gd name="T92" fmla="*/ 208 w 965"/>
                <a:gd name="T93" fmla="*/ 278 h 311"/>
                <a:gd name="T94" fmla="*/ 302 w 965"/>
                <a:gd name="T95" fmla="*/ 275 h 311"/>
                <a:gd name="T96" fmla="*/ 356 w 965"/>
                <a:gd name="T97" fmla="*/ 287 h 311"/>
                <a:gd name="T98" fmla="*/ 333 w 965"/>
                <a:gd name="T99" fmla="*/ 225 h 311"/>
                <a:gd name="T100" fmla="*/ 333 w 965"/>
                <a:gd name="T101" fmla="*/ 205 h 311"/>
                <a:gd name="T102" fmla="*/ 303 w 965"/>
                <a:gd name="T103" fmla="*/ 205 h 311"/>
                <a:gd name="T104" fmla="*/ 302 w 965"/>
                <a:gd name="T105" fmla="*/ 225 h 311"/>
                <a:gd name="T106" fmla="*/ 421 w 965"/>
                <a:gd name="T107" fmla="*/ 202 h 311"/>
                <a:gd name="T108" fmla="*/ 470 w 965"/>
                <a:gd name="T109" fmla="*/ 277 h 311"/>
                <a:gd name="T110" fmla="*/ 398 w 965"/>
                <a:gd name="T111" fmla="*/ 262 h 311"/>
                <a:gd name="T112" fmla="*/ 398 w 965"/>
                <a:gd name="T113" fmla="*/ 245 h 311"/>
                <a:gd name="T114" fmla="*/ 398 w 965"/>
                <a:gd name="T115" fmla="*/ 245 h 311"/>
                <a:gd name="T116" fmla="*/ 519 w 965"/>
                <a:gd name="T117" fmla="*/ 258 h 311"/>
                <a:gd name="T118" fmla="*/ 549 w 965"/>
                <a:gd name="T119" fmla="*/ 203 h 311"/>
                <a:gd name="T120" fmla="*/ 515 w 965"/>
                <a:gd name="T121" fmla="*/ 20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311">
                  <a:moveTo>
                    <a:pt x="0" y="139"/>
                  </a:moveTo>
                  <a:cubicBezTo>
                    <a:pt x="26" y="139"/>
                    <a:pt x="26" y="139"/>
                    <a:pt x="26" y="13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"/>
                    <a:pt x="0" y="139"/>
                    <a:pt x="0" y="139"/>
                  </a:cubicBezTo>
                  <a:close/>
                  <a:moveTo>
                    <a:pt x="267" y="88"/>
                  </a:moveTo>
                  <a:cubicBezTo>
                    <a:pt x="267" y="54"/>
                    <a:pt x="248" y="33"/>
                    <a:pt x="217" y="33"/>
                  </a:cubicBezTo>
                  <a:cubicBezTo>
                    <a:pt x="184" y="33"/>
                    <a:pt x="161" y="56"/>
                    <a:pt x="161" y="88"/>
                  </a:cubicBezTo>
                  <a:cubicBezTo>
                    <a:pt x="161" y="120"/>
                    <a:pt x="183" y="142"/>
                    <a:pt x="215" y="142"/>
                  </a:cubicBezTo>
                  <a:cubicBezTo>
                    <a:pt x="241" y="142"/>
                    <a:pt x="260" y="129"/>
                    <a:pt x="267" y="107"/>
                  </a:cubicBezTo>
                  <a:cubicBezTo>
                    <a:pt x="267" y="107"/>
                    <a:pt x="267" y="107"/>
                    <a:pt x="237" y="105"/>
                  </a:cubicBezTo>
                  <a:cubicBezTo>
                    <a:pt x="234" y="115"/>
                    <a:pt x="227" y="120"/>
                    <a:pt x="216" y="120"/>
                  </a:cubicBezTo>
                  <a:cubicBezTo>
                    <a:pt x="202" y="120"/>
                    <a:pt x="194" y="110"/>
                    <a:pt x="194" y="92"/>
                  </a:cubicBezTo>
                  <a:cubicBezTo>
                    <a:pt x="194" y="92"/>
                    <a:pt x="194" y="92"/>
                    <a:pt x="267" y="92"/>
                  </a:cubicBezTo>
                  <a:cubicBezTo>
                    <a:pt x="267" y="92"/>
                    <a:pt x="267" y="92"/>
                    <a:pt x="267" y="88"/>
                  </a:cubicBezTo>
                  <a:close/>
                  <a:moveTo>
                    <a:pt x="194" y="76"/>
                  </a:moveTo>
                  <a:cubicBezTo>
                    <a:pt x="195" y="61"/>
                    <a:pt x="203" y="53"/>
                    <a:pt x="215" y="53"/>
                  </a:cubicBezTo>
                  <a:cubicBezTo>
                    <a:pt x="228" y="53"/>
                    <a:pt x="235" y="61"/>
                    <a:pt x="236" y="76"/>
                  </a:cubicBezTo>
                  <a:lnTo>
                    <a:pt x="194" y="76"/>
                  </a:lnTo>
                  <a:close/>
                  <a:moveTo>
                    <a:pt x="283" y="139"/>
                  </a:moveTo>
                  <a:cubicBezTo>
                    <a:pt x="314" y="139"/>
                    <a:pt x="314" y="139"/>
                    <a:pt x="314" y="139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139"/>
                    <a:pt x="283" y="139"/>
                    <a:pt x="283" y="139"/>
                  </a:cubicBezTo>
                  <a:close/>
                  <a:moveTo>
                    <a:pt x="392" y="33"/>
                  </a:moveTo>
                  <a:cubicBezTo>
                    <a:pt x="379" y="33"/>
                    <a:pt x="368" y="40"/>
                    <a:pt x="364" y="50"/>
                  </a:cubicBezTo>
                  <a:cubicBezTo>
                    <a:pt x="364" y="50"/>
                    <a:pt x="364" y="50"/>
                    <a:pt x="364" y="0"/>
                  </a:cubicBezTo>
                  <a:cubicBezTo>
                    <a:pt x="364" y="0"/>
                    <a:pt x="364" y="0"/>
                    <a:pt x="333" y="0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3" y="139"/>
                    <a:pt x="333" y="139"/>
                    <a:pt x="350" y="139"/>
                  </a:cubicBezTo>
                  <a:cubicBezTo>
                    <a:pt x="350" y="139"/>
                    <a:pt x="350" y="139"/>
                    <a:pt x="356" y="123"/>
                  </a:cubicBezTo>
                  <a:cubicBezTo>
                    <a:pt x="364" y="135"/>
                    <a:pt x="375" y="142"/>
                    <a:pt x="389" y="142"/>
                  </a:cubicBezTo>
                  <a:cubicBezTo>
                    <a:pt x="414" y="142"/>
                    <a:pt x="432" y="120"/>
                    <a:pt x="432" y="86"/>
                  </a:cubicBezTo>
                  <a:cubicBezTo>
                    <a:pt x="432" y="54"/>
                    <a:pt x="415" y="33"/>
                    <a:pt x="392" y="33"/>
                  </a:cubicBezTo>
                  <a:close/>
                  <a:moveTo>
                    <a:pt x="381" y="121"/>
                  </a:moveTo>
                  <a:cubicBezTo>
                    <a:pt x="370" y="121"/>
                    <a:pt x="364" y="113"/>
                    <a:pt x="364" y="100"/>
                  </a:cubicBezTo>
                  <a:cubicBezTo>
                    <a:pt x="364" y="100"/>
                    <a:pt x="364" y="100"/>
                    <a:pt x="364" y="74"/>
                  </a:cubicBezTo>
                  <a:cubicBezTo>
                    <a:pt x="364" y="62"/>
                    <a:pt x="371" y="54"/>
                    <a:pt x="381" y="54"/>
                  </a:cubicBezTo>
                  <a:cubicBezTo>
                    <a:pt x="394" y="54"/>
                    <a:pt x="400" y="65"/>
                    <a:pt x="400" y="88"/>
                  </a:cubicBezTo>
                  <a:cubicBezTo>
                    <a:pt x="400" y="109"/>
                    <a:pt x="393" y="121"/>
                    <a:pt x="381" y="121"/>
                  </a:cubicBezTo>
                  <a:close/>
                  <a:moveTo>
                    <a:pt x="496" y="33"/>
                  </a:moveTo>
                  <a:cubicBezTo>
                    <a:pt x="465" y="33"/>
                    <a:pt x="444" y="55"/>
                    <a:pt x="444" y="87"/>
                  </a:cubicBezTo>
                  <a:cubicBezTo>
                    <a:pt x="444" y="120"/>
                    <a:pt x="465" y="142"/>
                    <a:pt x="496" y="142"/>
                  </a:cubicBezTo>
                  <a:cubicBezTo>
                    <a:pt x="528" y="142"/>
                    <a:pt x="549" y="120"/>
                    <a:pt x="549" y="87"/>
                  </a:cubicBezTo>
                  <a:cubicBezTo>
                    <a:pt x="549" y="55"/>
                    <a:pt x="528" y="33"/>
                    <a:pt x="496" y="33"/>
                  </a:cubicBezTo>
                  <a:close/>
                  <a:moveTo>
                    <a:pt x="496" y="121"/>
                  </a:moveTo>
                  <a:cubicBezTo>
                    <a:pt x="483" y="121"/>
                    <a:pt x="476" y="109"/>
                    <a:pt x="476" y="87"/>
                  </a:cubicBezTo>
                  <a:cubicBezTo>
                    <a:pt x="476" y="65"/>
                    <a:pt x="483" y="54"/>
                    <a:pt x="496" y="54"/>
                  </a:cubicBezTo>
                  <a:cubicBezTo>
                    <a:pt x="509" y="54"/>
                    <a:pt x="517" y="66"/>
                    <a:pt x="517" y="87"/>
                  </a:cubicBezTo>
                  <a:cubicBezTo>
                    <a:pt x="517" y="109"/>
                    <a:pt x="509" y="121"/>
                    <a:pt x="496" y="121"/>
                  </a:cubicBezTo>
                  <a:close/>
                  <a:moveTo>
                    <a:pt x="658" y="36"/>
                  </a:moveTo>
                  <a:cubicBezTo>
                    <a:pt x="628" y="36"/>
                    <a:pt x="628" y="36"/>
                    <a:pt x="628" y="36"/>
                  </a:cubicBezTo>
                  <a:cubicBezTo>
                    <a:pt x="628" y="97"/>
                    <a:pt x="628" y="97"/>
                    <a:pt x="628" y="97"/>
                  </a:cubicBezTo>
                  <a:cubicBezTo>
                    <a:pt x="628" y="111"/>
                    <a:pt x="620" y="120"/>
                    <a:pt x="609" y="120"/>
                  </a:cubicBezTo>
                  <a:cubicBezTo>
                    <a:pt x="600" y="120"/>
                    <a:pt x="595" y="113"/>
                    <a:pt x="595" y="101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65" y="36"/>
                    <a:pt x="565" y="36"/>
                    <a:pt x="565" y="36"/>
                  </a:cubicBezTo>
                  <a:cubicBezTo>
                    <a:pt x="565" y="103"/>
                    <a:pt x="565" y="103"/>
                    <a:pt x="565" y="103"/>
                  </a:cubicBezTo>
                  <a:cubicBezTo>
                    <a:pt x="565" y="129"/>
                    <a:pt x="576" y="142"/>
                    <a:pt x="599" y="142"/>
                  </a:cubicBezTo>
                  <a:cubicBezTo>
                    <a:pt x="613" y="142"/>
                    <a:pt x="623" y="135"/>
                    <a:pt x="630" y="122"/>
                  </a:cubicBezTo>
                  <a:cubicBezTo>
                    <a:pt x="630" y="139"/>
                    <a:pt x="630" y="139"/>
                    <a:pt x="630" y="139"/>
                  </a:cubicBezTo>
                  <a:cubicBezTo>
                    <a:pt x="658" y="139"/>
                    <a:pt x="658" y="139"/>
                    <a:pt x="658" y="139"/>
                  </a:cubicBezTo>
                  <a:cubicBezTo>
                    <a:pt x="658" y="36"/>
                    <a:pt x="658" y="36"/>
                    <a:pt x="658" y="36"/>
                  </a:cubicBezTo>
                  <a:close/>
                  <a:moveTo>
                    <a:pt x="677" y="139"/>
                  </a:moveTo>
                  <a:cubicBezTo>
                    <a:pt x="708" y="139"/>
                    <a:pt x="708" y="139"/>
                    <a:pt x="708" y="139"/>
                  </a:cubicBezTo>
                  <a:cubicBezTo>
                    <a:pt x="708" y="88"/>
                    <a:pt x="708" y="88"/>
                    <a:pt x="708" y="88"/>
                  </a:cubicBezTo>
                  <a:cubicBezTo>
                    <a:pt x="708" y="71"/>
                    <a:pt x="717" y="61"/>
                    <a:pt x="732" y="61"/>
                  </a:cubicBezTo>
                  <a:cubicBezTo>
                    <a:pt x="734" y="61"/>
                    <a:pt x="736" y="61"/>
                    <a:pt x="738" y="61"/>
                  </a:cubicBezTo>
                  <a:cubicBezTo>
                    <a:pt x="738" y="34"/>
                    <a:pt x="738" y="34"/>
                    <a:pt x="738" y="34"/>
                  </a:cubicBezTo>
                  <a:cubicBezTo>
                    <a:pt x="736" y="33"/>
                    <a:pt x="734" y="33"/>
                    <a:pt x="733" y="33"/>
                  </a:cubicBezTo>
                  <a:cubicBezTo>
                    <a:pt x="718" y="33"/>
                    <a:pt x="709" y="41"/>
                    <a:pt x="704" y="57"/>
                  </a:cubicBezTo>
                  <a:cubicBezTo>
                    <a:pt x="704" y="36"/>
                    <a:pt x="704" y="36"/>
                    <a:pt x="704" y="36"/>
                  </a:cubicBezTo>
                  <a:cubicBezTo>
                    <a:pt x="677" y="36"/>
                    <a:pt x="677" y="36"/>
                    <a:pt x="677" y="36"/>
                  </a:cubicBezTo>
                  <a:cubicBezTo>
                    <a:pt x="677" y="139"/>
                    <a:pt x="677" y="139"/>
                    <a:pt x="677" y="139"/>
                  </a:cubicBezTo>
                  <a:close/>
                  <a:moveTo>
                    <a:pt x="753" y="139"/>
                  </a:moveTo>
                  <a:cubicBezTo>
                    <a:pt x="782" y="139"/>
                    <a:pt x="782" y="139"/>
                    <a:pt x="782" y="139"/>
                  </a:cubicBezTo>
                  <a:cubicBezTo>
                    <a:pt x="782" y="78"/>
                    <a:pt x="782" y="78"/>
                    <a:pt x="782" y="78"/>
                  </a:cubicBezTo>
                  <a:cubicBezTo>
                    <a:pt x="782" y="64"/>
                    <a:pt x="790" y="55"/>
                    <a:pt x="801" y="55"/>
                  </a:cubicBezTo>
                  <a:cubicBezTo>
                    <a:pt x="811" y="55"/>
                    <a:pt x="815" y="61"/>
                    <a:pt x="815" y="74"/>
                  </a:cubicBezTo>
                  <a:cubicBezTo>
                    <a:pt x="815" y="139"/>
                    <a:pt x="815" y="139"/>
                    <a:pt x="815" y="139"/>
                  </a:cubicBezTo>
                  <a:cubicBezTo>
                    <a:pt x="845" y="139"/>
                    <a:pt x="845" y="139"/>
                    <a:pt x="845" y="139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5" y="46"/>
                    <a:pt x="835" y="33"/>
                    <a:pt x="811" y="33"/>
                  </a:cubicBezTo>
                  <a:cubicBezTo>
                    <a:pt x="798" y="33"/>
                    <a:pt x="787" y="40"/>
                    <a:pt x="780" y="52"/>
                  </a:cubicBezTo>
                  <a:cubicBezTo>
                    <a:pt x="780" y="36"/>
                    <a:pt x="780" y="36"/>
                    <a:pt x="780" y="36"/>
                  </a:cubicBezTo>
                  <a:cubicBezTo>
                    <a:pt x="753" y="36"/>
                    <a:pt x="753" y="36"/>
                    <a:pt x="753" y="36"/>
                  </a:cubicBezTo>
                  <a:cubicBezTo>
                    <a:pt x="753" y="139"/>
                    <a:pt x="753" y="139"/>
                    <a:pt x="753" y="139"/>
                  </a:cubicBezTo>
                  <a:close/>
                  <a:moveTo>
                    <a:pt x="965" y="88"/>
                  </a:moveTo>
                  <a:cubicBezTo>
                    <a:pt x="965" y="54"/>
                    <a:pt x="946" y="33"/>
                    <a:pt x="915" y="33"/>
                  </a:cubicBezTo>
                  <a:cubicBezTo>
                    <a:pt x="882" y="33"/>
                    <a:pt x="859" y="56"/>
                    <a:pt x="859" y="88"/>
                  </a:cubicBezTo>
                  <a:cubicBezTo>
                    <a:pt x="859" y="120"/>
                    <a:pt x="881" y="142"/>
                    <a:pt x="913" y="142"/>
                  </a:cubicBezTo>
                  <a:cubicBezTo>
                    <a:pt x="939" y="142"/>
                    <a:pt x="958" y="129"/>
                    <a:pt x="965" y="107"/>
                  </a:cubicBezTo>
                  <a:cubicBezTo>
                    <a:pt x="965" y="107"/>
                    <a:pt x="965" y="107"/>
                    <a:pt x="935" y="105"/>
                  </a:cubicBezTo>
                  <a:cubicBezTo>
                    <a:pt x="932" y="115"/>
                    <a:pt x="925" y="120"/>
                    <a:pt x="915" y="120"/>
                  </a:cubicBezTo>
                  <a:cubicBezTo>
                    <a:pt x="900" y="120"/>
                    <a:pt x="892" y="110"/>
                    <a:pt x="892" y="92"/>
                  </a:cubicBezTo>
                  <a:cubicBezTo>
                    <a:pt x="892" y="92"/>
                    <a:pt x="892" y="92"/>
                    <a:pt x="965" y="92"/>
                  </a:cubicBezTo>
                  <a:cubicBezTo>
                    <a:pt x="965" y="92"/>
                    <a:pt x="965" y="92"/>
                    <a:pt x="965" y="88"/>
                  </a:cubicBezTo>
                  <a:close/>
                  <a:moveTo>
                    <a:pt x="892" y="76"/>
                  </a:moveTo>
                  <a:cubicBezTo>
                    <a:pt x="893" y="61"/>
                    <a:pt x="901" y="53"/>
                    <a:pt x="913" y="53"/>
                  </a:cubicBezTo>
                  <a:cubicBezTo>
                    <a:pt x="926" y="53"/>
                    <a:pt x="933" y="61"/>
                    <a:pt x="934" y="76"/>
                  </a:cubicBezTo>
                  <a:lnTo>
                    <a:pt x="892" y="76"/>
                  </a:lnTo>
                  <a:close/>
                  <a:moveTo>
                    <a:pt x="37" y="308"/>
                  </a:moveTo>
                  <a:cubicBezTo>
                    <a:pt x="67" y="308"/>
                    <a:pt x="67" y="308"/>
                    <a:pt x="67" y="308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42" y="308"/>
                    <a:pt x="142" y="308"/>
                    <a:pt x="142" y="308"/>
                  </a:cubicBezTo>
                  <a:cubicBezTo>
                    <a:pt x="179" y="169"/>
                    <a:pt x="179" y="169"/>
                    <a:pt x="179" y="169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30" y="264"/>
                    <a:pt x="130" y="264"/>
                    <a:pt x="130" y="264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37" y="308"/>
                    <a:pt x="37" y="308"/>
                    <a:pt x="37" y="308"/>
                  </a:cubicBezTo>
                  <a:close/>
                  <a:moveTo>
                    <a:pt x="275" y="289"/>
                  </a:moveTo>
                  <a:cubicBezTo>
                    <a:pt x="275" y="289"/>
                    <a:pt x="275" y="289"/>
                    <a:pt x="275" y="243"/>
                  </a:cubicBezTo>
                  <a:cubicBezTo>
                    <a:pt x="275" y="215"/>
                    <a:pt x="263" y="202"/>
                    <a:pt x="230" y="202"/>
                  </a:cubicBezTo>
                  <a:cubicBezTo>
                    <a:pt x="200" y="202"/>
                    <a:pt x="183" y="213"/>
                    <a:pt x="178" y="233"/>
                  </a:cubicBezTo>
                  <a:cubicBezTo>
                    <a:pt x="178" y="233"/>
                    <a:pt x="178" y="233"/>
                    <a:pt x="206" y="236"/>
                  </a:cubicBezTo>
                  <a:cubicBezTo>
                    <a:pt x="208" y="227"/>
                    <a:pt x="215" y="222"/>
                    <a:pt x="228" y="222"/>
                  </a:cubicBezTo>
                  <a:cubicBezTo>
                    <a:pt x="240" y="222"/>
                    <a:pt x="246" y="227"/>
                    <a:pt x="246" y="238"/>
                  </a:cubicBezTo>
                  <a:cubicBezTo>
                    <a:pt x="246" y="238"/>
                    <a:pt x="246" y="238"/>
                    <a:pt x="246" y="242"/>
                  </a:cubicBezTo>
                  <a:cubicBezTo>
                    <a:pt x="199" y="242"/>
                    <a:pt x="175" y="255"/>
                    <a:pt x="175" y="280"/>
                  </a:cubicBezTo>
                  <a:cubicBezTo>
                    <a:pt x="175" y="298"/>
                    <a:pt x="189" y="311"/>
                    <a:pt x="212" y="311"/>
                  </a:cubicBezTo>
                  <a:cubicBezTo>
                    <a:pt x="227" y="311"/>
                    <a:pt x="239" y="304"/>
                    <a:pt x="246" y="292"/>
                  </a:cubicBezTo>
                  <a:cubicBezTo>
                    <a:pt x="246" y="298"/>
                    <a:pt x="247" y="304"/>
                    <a:pt x="248" y="308"/>
                  </a:cubicBezTo>
                  <a:cubicBezTo>
                    <a:pt x="248" y="308"/>
                    <a:pt x="248" y="308"/>
                    <a:pt x="278" y="308"/>
                  </a:cubicBezTo>
                  <a:cubicBezTo>
                    <a:pt x="276" y="304"/>
                    <a:pt x="275" y="297"/>
                    <a:pt x="275" y="289"/>
                  </a:cubicBezTo>
                  <a:close/>
                  <a:moveTo>
                    <a:pt x="246" y="267"/>
                  </a:moveTo>
                  <a:cubicBezTo>
                    <a:pt x="246" y="281"/>
                    <a:pt x="236" y="291"/>
                    <a:pt x="223" y="291"/>
                  </a:cubicBezTo>
                  <a:cubicBezTo>
                    <a:pt x="213" y="291"/>
                    <a:pt x="208" y="286"/>
                    <a:pt x="208" y="278"/>
                  </a:cubicBezTo>
                  <a:cubicBezTo>
                    <a:pt x="208" y="265"/>
                    <a:pt x="220" y="258"/>
                    <a:pt x="246" y="258"/>
                  </a:cubicBezTo>
                  <a:cubicBezTo>
                    <a:pt x="246" y="258"/>
                    <a:pt x="246" y="258"/>
                    <a:pt x="246" y="267"/>
                  </a:cubicBezTo>
                  <a:close/>
                  <a:moveTo>
                    <a:pt x="302" y="275"/>
                  </a:moveTo>
                  <a:cubicBezTo>
                    <a:pt x="302" y="300"/>
                    <a:pt x="312" y="311"/>
                    <a:pt x="337" y="311"/>
                  </a:cubicBezTo>
                  <a:cubicBezTo>
                    <a:pt x="343" y="311"/>
                    <a:pt x="350" y="310"/>
                    <a:pt x="356" y="309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52" y="288"/>
                    <a:pt x="348" y="288"/>
                    <a:pt x="345" y="288"/>
                  </a:cubicBezTo>
                  <a:cubicBezTo>
                    <a:pt x="335" y="288"/>
                    <a:pt x="333" y="283"/>
                    <a:pt x="333" y="27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54" y="225"/>
                    <a:pt x="354" y="225"/>
                    <a:pt x="354" y="225"/>
                  </a:cubicBezTo>
                  <a:cubicBezTo>
                    <a:pt x="354" y="205"/>
                    <a:pt x="354" y="205"/>
                    <a:pt x="354" y="205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6" y="225"/>
                    <a:pt x="286" y="225"/>
                    <a:pt x="286" y="225"/>
                  </a:cubicBezTo>
                  <a:cubicBezTo>
                    <a:pt x="302" y="225"/>
                    <a:pt x="302" y="225"/>
                    <a:pt x="302" y="225"/>
                  </a:cubicBezTo>
                  <a:cubicBezTo>
                    <a:pt x="302" y="275"/>
                    <a:pt x="302" y="275"/>
                    <a:pt x="302" y="275"/>
                  </a:cubicBezTo>
                  <a:close/>
                  <a:moveTo>
                    <a:pt x="471" y="258"/>
                  </a:moveTo>
                  <a:cubicBezTo>
                    <a:pt x="471" y="223"/>
                    <a:pt x="452" y="202"/>
                    <a:pt x="421" y="202"/>
                  </a:cubicBezTo>
                  <a:cubicBezTo>
                    <a:pt x="388" y="202"/>
                    <a:pt x="366" y="225"/>
                    <a:pt x="366" y="257"/>
                  </a:cubicBezTo>
                  <a:cubicBezTo>
                    <a:pt x="366" y="289"/>
                    <a:pt x="387" y="311"/>
                    <a:pt x="420" y="311"/>
                  </a:cubicBezTo>
                  <a:cubicBezTo>
                    <a:pt x="445" y="311"/>
                    <a:pt x="464" y="299"/>
                    <a:pt x="470" y="277"/>
                  </a:cubicBezTo>
                  <a:cubicBezTo>
                    <a:pt x="470" y="277"/>
                    <a:pt x="470" y="277"/>
                    <a:pt x="441" y="275"/>
                  </a:cubicBezTo>
                  <a:cubicBezTo>
                    <a:pt x="438" y="284"/>
                    <a:pt x="431" y="290"/>
                    <a:pt x="421" y="290"/>
                  </a:cubicBezTo>
                  <a:cubicBezTo>
                    <a:pt x="406" y="290"/>
                    <a:pt x="398" y="280"/>
                    <a:pt x="398" y="262"/>
                  </a:cubicBezTo>
                  <a:cubicBezTo>
                    <a:pt x="398" y="262"/>
                    <a:pt x="398" y="262"/>
                    <a:pt x="471" y="262"/>
                  </a:cubicBezTo>
                  <a:cubicBezTo>
                    <a:pt x="471" y="262"/>
                    <a:pt x="471" y="262"/>
                    <a:pt x="471" y="258"/>
                  </a:cubicBezTo>
                  <a:close/>
                  <a:moveTo>
                    <a:pt x="398" y="245"/>
                  </a:moveTo>
                  <a:cubicBezTo>
                    <a:pt x="399" y="230"/>
                    <a:pt x="407" y="222"/>
                    <a:pt x="419" y="222"/>
                  </a:cubicBezTo>
                  <a:cubicBezTo>
                    <a:pt x="432" y="222"/>
                    <a:pt x="440" y="230"/>
                    <a:pt x="440" y="245"/>
                  </a:cubicBezTo>
                  <a:lnTo>
                    <a:pt x="398" y="245"/>
                  </a:lnTo>
                  <a:close/>
                  <a:moveTo>
                    <a:pt x="489" y="308"/>
                  </a:moveTo>
                  <a:cubicBezTo>
                    <a:pt x="519" y="308"/>
                    <a:pt x="519" y="308"/>
                    <a:pt x="519" y="308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41"/>
                    <a:pt x="528" y="230"/>
                    <a:pt x="543" y="230"/>
                  </a:cubicBezTo>
                  <a:cubicBezTo>
                    <a:pt x="545" y="230"/>
                    <a:pt x="547" y="231"/>
                    <a:pt x="549" y="231"/>
                  </a:cubicBezTo>
                  <a:cubicBezTo>
                    <a:pt x="549" y="203"/>
                    <a:pt x="549" y="203"/>
                    <a:pt x="549" y="203"/>
                  </a:cubicBezTo>
                  <a:cubicBezTo>
                    <a:pt x="547" y="203"/>
                    <a:pt x="545" y="202"/>
                    <a:pt x="544" y="202"/>
                  </a:cubicBezTo>
                  <a:cubicBezTo>
                    <a:pt x="529" y="202"/>
                    <a:pt x="520" y="211"/>
                    <a:pt x="515" y="227"/>
                  </a:cubicBezTo>
                  <a:cubicBezTo>
                    <a:pt x="515" y="205"/>
                    <a:pt x="515" y="205"/>
                    <a:pt x="515" y="205"/>
                  </a:cubicBezTo>
                  <a:cubicBezTo>
                    <a:pt x="489" y="205"/>
                    <a:pt x="489" y="205"/>
                    <a:pt x="489" y="205"/>
                  </a:cubicBezTo>
                  <a:cubicBezTo>
                    <a:pt x="489" y="308"/>
                    <a:pt x="489" y="308"/>
                    <a:pt x="489" y="308"/>
                  </a:cubicBezTo>
                  <a:close/>
                </a:path>
              </a:pathLst>
            </a:custGeom>
            <a:solidFill>
              <a:srgbClr val="0042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grpSp>
          <p:nvGrpSpPr>
            <p:cNvPr id="44" name="Group 3"/>
            <p:cNvGrpSpPr>
              <a:grpSpLocks/>
            </p:cNvGrpSpPr>
            <p:nvPr userDrawn="1"/>
          </p:nvGrpSpPr>
          <p:grpSpPr bwMode="gray">
            <a:xfrm>
              <a:off x="6959275" y="6264599"/>
              <a:ext cx="393107" cy="393107"/>
              <a:chOff x="1202" y="1207"/>
              <a:chExt cx="638" cy="638"/>
            </a:xfrm>
          </p:grpSpPr>
          <p:sp>
            <p:nvSpPr>
              <p:cNvPr id="45" name="Rectangle 4"/>
              <p:cNvSpPr>
                <a:spLocks noChangeArrowheads="1"/>
              </p:cNvSpPr>
              <p:nvPr/>
            </p:nvSpPr>
            <p:spPr bwMode="gray">
              <a:xfrm>
                <a:off x="1202" y="1207"/>
                <a:ext cx="638" cy="638"/>
              </a:xfrm>
              <a:prstGeom prst="rect">
                <a:avLst/>
              </a:prstGeom>
              <a:solidFill>
                <a:srgbClr val="FE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AU" dirty="0"/>
              </a:p>
            </p:txBody>
          </p:sp>
          <p:grpSp>
            <p:nvGrpSpPr>
              <p:cNvPr id="46" name="Group 5"/>
              <p:cNvGrpSpPr>
                <a:grpSpLocks/>
              </p:cNvGrpSpPr>
              <p:nvPr/>
            </p:nvGrpSpPr>
            <p:grpSpPr bwMode="gray">
              <a:xfrm>
                <a:off x="1212" y="1217"/>
                <a:ext cx="619" cy="617"/>
                <a:chOff x="-1693" y="1089"/>
                <a:chExt cx="2147" cy="2141"/>
              </a:xfrm>
            </p:grpSpPr>
            <p:sp>
              <p:nvSpPr>
                <p:cNvPr id="47" name="Freeform 6"/>
                <p:cNvSpPr>
                  <a:spLocks/>
                </p:cNvSpPr>
                <p:nvPr/>
              </p:nvSpPr>
              <p:spPr bwMode="gray">
                <a:xfrm>
                  <a:off x="-1693" y="1451"/>
                  <a:ext cx="2145" cy="1779"/>
                </a:xfrm>
                <a:custGeom>
                  <a:avLst/>
                  <a:gdLst>
                    <a:gd name="T0" fmla="*/ 908 w 908"/>
                    <a:gd name="T1" fmla="*/ 753 h 753"/>
                    <a:gd name="T2" fmla="*/ 0 w 908"/>
                    <a:gd name="T3" fmla="*/ 753 h 753"/>
                    <a:gd name="T4" fmla="*/ 0 w 908"/>
                    <a:gd name="T5" fmla="*/ 17 h 753"/>
                    <a:gd name="T6" fmla="*/ 95 w 908"/>
                    <a:gd name="T7" fmla="*/ 0 h 753"/>
                    <a:gd name="T8" fmla="*/ 712 w 908"/>
                    <a:gd name="T9" fmla="*/ 269 h 753"/>
                    <a:gd name="T10" fmla="*/ 908 w 908"/>
                    <a:gd name="T11" fmla="*/ 227 h 753"/>
                    <a:gd name="T12" fmla="*/ 908 w 908"/>
                    <a:gd name="T13" fmla="*/ 753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8" h="753">
                      <a:moveTo>
                        <a:pt x="908" y="753"/>
                      </a:moveTo>
                      <a:cubicBezTo>
                        <a:pt x="0" y="753"/>
                        <a:pt x="0" y="753"/>
                        <a:pt x="0" y="75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4" y="7"/>
                        <a:pt x="62" y="0"/>
                        <a:pt x="95" y="0"/>
                      </a:cubicBezTo>
                      <a:cubicBezTo>
                        <a:pt x="376" y="0"/>
                        <a:pt x="408" y="269"/>
                        <a:pt x="712" y="269"/>
                      </a:cubicBezTo>
                      <a:cubicBezTo>
                        <a:pt x="817" y="269"/>
                        <a:pt x="882" y="239"/>
                        <a:pt x="908" y="227"/>
                      </a:cubicBezTo>
                      <a:lnTo>
                        <a:pt x="908" y="753"/>
                      </a:lnTo>
                      <a:close/>
                    </a:path>
                  </a:pathLst>
                </a:custGeom>
                <a:solidFill>
                  <a:srgbClr val="009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8" name="Freeform 7"/>
                <p:cNvSpPr>
                  <a:spLocks/>
                </p:cNvSpPr>
                <p:nvPr/>
              </p:nvSpPr>
              <p:spPr bwMode="gray">
                <a:xfrm>
                  <a:off x="-1693" y="1089"/>
                  <a:ext cx="2147" cy="912"/>
                </a:xfrm>
                <a:custGeom>
                  <a:avLst/>
                  <a:gdLst>
                    <a:gd name="T0" fmla="*/ 0 w 909"/>
                    <a:gd name="T1" fmla="*/ 159 h 386"/>
                    <a:gd name="T2" fmla="*/ 204 w 909"/>
                    <a:gd name="T3" fmla="*/ 113 h 386"/>
                    <a:gd name="T4" fmla="*/ 813 w 909"/>
                    <a:gd name="T5" fmla="*/ 386 h 386"/>
                    <a:gd name="T6" fmla="*/ 909 w 909"/>
                    <a:gd name="T7" fmla="*/ 370 h 386"/>
                    <a:gd name="T8" fmla="*/ 909 w 909"/>
                    <a:gd name="T9" fmla="*/ 0 h 386"/>
                    <a:gd name="T10" fmla="*/ 0 w 909"/>
                    <a:gd name="T11" fmla="*/ 0 h 386"/>
                    <a:gd name="T12" fmla="*/ 0 w 909"/>
                    <a:gd name="T13" fmla="*/ 159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9" h="386">
                      <a:moveTo>
                        <a:pt x="0" y="159"/>
                      </a:moveTo>
                      <a:cubicBezTo>
                        <a:pt x="27" y="148"/>
                        <a:pt x="99" y="113"/>
                        <a:pt x="204" y="113"/>
                      </a:cubicBezTo>
                      <a:cubicBezTo>
                        <a:pt x="513" y="113"/>
                        <a:pt x="529" y="386"/>
                        <a:pt x="813" y="386"/>
                      </a:cubicBezTo>
                      <a:cubicBezTo>
                        <a:pt x="847" y="386"/>
                        <a:pt x="881" y="378"/>
                        <a:pt x="909" y="370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rgbClr val="0053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9" name="Freeform 8"/>
                <p:cNvSpPr>
                  <a:spLocks/>
                </p:cNvSpPr>
                <p:nvPr/>
              </p:nvSpPr>
              <p:spPr bwMode="gray">
                <a:xfrm>
                  <a:off x="-1693" y="1739"/>
                  <a:ext cx="2145" cy="730"/>
                </a:xfrm>
                <a:custGeom>
                  <a:avLst/>
                  <a:gdLst>
                    <a:gd name="T0" fmla="*/ 908 w 908"/>
                    <a:gd name="T1" fmla="*/ 266 h 309"/>
                    <a:gd name="T2" fmla="*/ 712 w 908"/>
                    <a:gd name="T3" fmla="*/ 309 h 309"/>
                    <a:gd name="T4" fmla="*/ 95 w 908"/>
                    <a:gd name="T5" fmla="*/ 40 h 309"/>
                    <a:gd name="T6" fmla="*/ 0 w 908"/>
                    <a:gd name="T7" fmla="*/ 56 h 309"/>
                    <a:gd name="T8" fmla="*/ 0 w 908"/>
                    <a:gd name="T9" fmla="*/ 46 h 309"/>
                    <a:gd name="T10" fmla="*/ 204 w 908"/>
                    <a:gd name="T11" fmla="*/ 0 h 309"/>
                    <a:gd name="T12" fmla="*/ 813 w 908"/>
                    <a:gd name="T13" fmla="*/ 273 h 309"/>
                    <a:gd name="T14" fmla="*/ 908 w 908"/>
                    <a:gd name="T15" fmla="*/ 257 h 309"/>
                    <a:gd name="T16" fmla="*/ 908 w 908"/>
                    <a:gd name="T17" fmla="*/ 266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8" h="309">
                      <a:moveTo>
                        <a:pt x="908" y="266"/>
                      </a:moveTo>
                      <a:cubicBezTo>
                        <a:pt x="882" y="278"/>
                        <a:pt x="817" y="309"/>
                        <a:pt x="712" y="309"/>
                      </a:cubicBezTo>
                      <a:cubicBezTo>
                        <a:pt x="408" y="309"/>
                        <a:pt x="376" y="40"/>
                        <a:pt x="95" y="40"/>
                      </a:cubicBezTo>
                      <a:cubicBezTo>
                        <a:pt x="62" y="40"/>
                        <a:pt x="24" y="47"/>
                        <a:pt x="0" y="5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34"/>
                        <a:pt x="99" y="0"/>
                        <a:pt x="204" y="0"/>
                      </a:cubicBezTo>
                      <a:cubicBezTo>
                        <a:pt x="513" y="0"/>
                        <a:pt x="529" y="273"/>
                        <a:pt x="813" y="273"/>
                      </a:cubicBezTo>
                      <a:cubicBezTo>
                        <a:pt x="847" y="273"/>
                        <a:pt x="881" y="265"/>
                        <a:pt x="908" y="257"/>
                      </a:cubicBezTo>
                      <a:lnTo>
                        <a:pt x="908" y="2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</p:grpSp>
      </p:grpSp>
      <p:sp>
        <p:nvSpPr>
          <p:cNvPr id="50" name="logo_brand_healthy" descr="&lt;mode=4x3&gt;&#10;&lt;size&gt;h=21.65756;w=134.1505&lt;size/&gt;&#10;&lt;pos&gt;top=507.952;left=39.84945&lt;pos/&gt;&#10;&lt;mode/&gt;&#10;&lt;mode=16x9&gt;&#10;&lt;size&gt;h=12.18898;w=100.6299&lt;size/&gt;&#10;&lt;pos&gt;top=379.8393;left=30.47551&lt;pos/&gt;&#10;&lt;mode/&gt;" hidden="1"/>
          <p:cNvSpPr>
            <a:spLocks noEditPoints="1"/>
          </p:cNvSpPr>
          <p:nvPr userDrawn="1"/>
        </p:nvSpPr>
        <p:spPr bwMode="gray">
          <a:xfrm>
            <a:off x="506088" y="6450990"/>
            <a:ext cx="1703711" cy="275051"/>
          </a:xfrm>
          <a:custGeom>
            <a:avLst/>
            <a:gdLst>
              <a:gd name="T0" fmla="*/ 15 w 2151"/>
              <a:gd name="T1" fmla="*/ 192 h 348"/>
              <a:gd name="T2" fmla="*/ 159 w 2151"/>
              <a:gd name="T3" fmla="*/ 251 h 348"/>
              <a:gd name="T4" fmla="*/ 155 w 2151"/>
              <a:gd name="T5" fmla="*/ 209 h 348"/>
              <a:gd name="T6" fmla="*/ 116 w 2151"/>
              <a:gd name="T7" fmla="*/ 188 h 348"/>
              <a:gd name="T8" fmla="*/ 211 w 2151"/>
              <a:gd name="T9" fmla="*/ 178 h 348"/>
              <a:gd name="T10" fmla="*/ 241 w 2151"/>
              <a:gd name="T11" fmla="*/ 132 h 348"/>
              <a:gd name="T12" fmla="*/ 273 w 2151"/>
              <a:gd name="T13" fmla="*/ 236 h 348"/>
              <a:gd name="T14" fmla="*/ 391 w 2151"/>
              <a:gd name="T15" fmla="*/ 209 h 348"/>
              <a:gd name="T16" fmla="*/ 359 w 2151"/>
              <a:gd name="T17" fmla="*/ 229 h 348"/>
              <a:gd name="T18" fmla="*/ 273 w 2151"/>
              <a:gd name="T19" fmla="*/ 229 h 348"/>
              <a:gd name="T20" fmla="*/ 303 w 2151"/>
              <a:gd name="T21" fmla="*/ 209 h 348"/>
              <a:gd name="T22" fmla="*/ 454 w 2151"/>
              <a:gd name="T23" fmla="*/ 185 h 348"/>
              <a:gd name="T24" fmla="*/ 484 w 2151"/>
              <a:gd name="T25" fmla="*/ 236 h 348"/>
              <a:gd name="T26" fmla="*/ 550 w 2151"/>
              <a:gd name="T27" fmla="*/ 226 h 348"/>
              <a:gd name="T28" fmla="*/ 511 w 2151"/>
              <a:gd name="T29" fmla="*/ 214 h 348"/>
              <a:gd name="T30" fmla="*/ 629 w 2151"/>
              <a:gd name="T31" fmla="*/ 250 h 348"/>
              <a:gd name="T32" fmla="*/ 650 w 2151"/>
              <a:gd name="T33" fmla="*/ 156 h 348"/>
              <a:gd name="T34" fmla="*/ 588 w 2151"/>
              <a:gd name="T35" fmla="*/ 270 h 348"/>
              <a:gd name="T36" fmla="*/ 615 w 2151"/>
              <a:gd name="T37" fmla="*/ 281 h 348"/>
              <a:gd name="T38" fmla="*/ 610 w 2151"/>
              <a:gd name="T39" fmla="*/ 192 h 348"/>
              <a:gd name="T40" fmla="*/ 672 w 2151"/>
              <a:gd name="T41" fmla="*/ 250 h 348"/>
              <a:gd name="T42" fmla="*/ 790 w 2151"/>
              <a:gd name="T43" fmla="*/ 236 h 348"/>
              <a:gd name="T44" fmla="*/ 796 w 2151"/>
              <a:gd name="T45" fmla="*/ 281 h 348"/>
              <a:gd name="T46" fmla="*/ 718 w 2151"/>
              <a:gd name="T47" fmla="*/ 188 h 348"/>
              <a:gd name="T48" fmla="*/ 793 w 2151"/>
              <a:gd name="T49" fmla="*/ 229 h 348"/>
              <a:gd name="T50" fmla="*/ 1122 w 2151"/>
              <a:gd name="T51" fmla="*/ 230 h 348"/>
              <a:gd name="T52" fmla="*/ 1094 w 2151"/>
              <a:gd name="T53" fmla="*/ 192 h 348"/>
              <a:gd name="T54" fmla="*/ 1133 w 2151"/>
              <a:gd name="T55" fmla="*/ 189 h 348"/>
              <a:gd name="T56" fmla="*/ 941 w 2151"/>
              <a:gd name="T57" fmla="*/ 192 h 348"/>
              <a:gd name="T58" fmla="*/ 940 w 2151"/>
              <a:gd name="T59" fmla="*/ 189 h 348"/>
              <a:gd name="T60" fmla="*/ 1219 w 2151"/>
              <a:gd name="T61" fmla="*/ 221 h 348"/>
              <a:gd name="T62" fmla="*/ 1174 w 2151"/>
              <a:gd name="T63" fmla="*/ 192 h 348"/>
              <a:gd name="T64" fmla="*/ 1175 w 2151"/>
              <a:gd name="T65" fmla="*/ 189 h 348"/>
              <a:gd name="T66" fmla="*/ 1140 w 2151"/>
              <a:gd name="T67" fmla="*/ 250 h 348"/>
              <a:gd name="T68" fmla="*/ 1336 w 2151"/>
              <a:gd name="T69" fmla="*/ 228 h 348"/>
              <a:gd name="T70" fmla="*/ 1349 w 2151"/>
              <a:gd name="T71" fmla="*/ 237 h 348"/>
              <a:gd name="T72" fmla="*/ 1330 w 2151"/>
              <a:gd name="T73" fmla="*/ 268 h 348"/>
              <a:gd name="T74" fmla="*/ 1452 w 2151"/>
              <a:gd name="T75" fmla="*/ 200 h 348"/>
              <a:gd name="T76" fmla="*/ 1487 w 2151"/>
              <a:gd name="T77" fmla="*/ 178 h 348"/>
              <a:gd name="T78" fmla="*/ 1450 w 2151"/>
              <a:gd name="T79" fmla="*/ 272 h 348"/>
              <a:gd name="T80" fmla="*/ 1416 w 2151"/>
              <a:gd name="T81" fmla="*/ 237 h 348"/>
              <a:gd name="T82" fmla="*/ 1613 w 2151"/>
              <a:gd name="T83" fmla="*/ 109 h 348"/>
              <a:gd name="T84" fmla="*/ 1558 w 2151"/>
              <a:gd name="T85" fmla="*/ 209 h 348"/>
              <a:gd name="T86" fmla="*/ 1594 w 2151"/>
              <a:gd name="T87" fmla="*/ 215 h 348"/>
              <a:gd name="T88" fmla="*/ 1801 w 2151"/>
              <a:gd name="T89" fmla="*/ 135 h 348"/>
              <a:gd name="T90" fmla="*/ 1743 w 2151"/>
              <a:gd name="T91" fmla="*/ 253 h 348"/>
              <a:gd name="T92" fmla="*/ 1591 w 2151"/>
              <a:gd name="T93" fmla="*/ 138 h 348"/>
              <a:gd name="T94" fmla="*/ 1913 w 2151"/>
              <a:gd name="T95" fmla="*/ 237 h 348"/>
              <a:gd name="T96" fmla="*/ 1845 w 2151"/>
              <a:gd name="T97" fmla="*/ 230 h 348"/>
              <a:gd name="T98" fmla="*/ 1795 w 2151"/>
              <a:gd name="T99" fmla="*/ 209 h 348"/>
              <a:gd name="T100" fmla="*/ 1789 w 2151"/>
              <a:gd name="T101" fmla="*/ 230 h 348"/>
              <a:gd name="T102" fmla="*/ 1787 w 2151"/>
              <a:gd name="T103" fmla="*/ 250 h 348"/>
              <a:gd name="T104" fmla="*/ 2013 w 2151"/>
              <a:gd name="T105" fmla="*/ 291 h 348"/>
              <a:gd name="T106" fmla="*/ 2013 w 2151"/>
              <a:gd name="T107" fmla="*/ 162 h 348"/>
              <a:gd name="T108" fmla="*/ 1988 w 2151"/>
              <a:gd name="T109" fmla="*/ 259 h 348"/>
              <a:gd name="T110" fmla="*/ 1997 w 2151"/>
              <a:gd name="T111" fmla="*/ 250 h 348"/>
              <a:gd name="T112" fmla="*/ 1925 w 2151"/>
              <a:gd name="T113" fmla="*/ 176 h 348"/>
              <a:gd name="T114" fmla="*/ 1986 w 2151"/>
              <a:gd name="T115" fmla="*/ 209 h 348"/>
              <a:gd name="T116" fmla="*/ 2090 w 2151"/>
              <a:gd name="T117" fmla="*/ 215 h 348"/>
              <a:gd name="T118" fmla="*/ 2131 w 2151"/>
              <a:gd name="T119" fmla="*/ 237 h 348"/>
              <a:gd name="T120" fmla="*/ 2074 w 2151"/>
              <a:gd name="T121" fmla="*/ 18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1" h="348">
                <a:moveTo>
                  <a:pt x="19" y="220"/>
                </a:moveTo>
                <a:cubicBezTo>
                  <a:pt x="20" y="224"/>
                  <a:pt x="20" y="227"/>
                  <a:pt x="21" y="229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66" y="225"/>
                  <a:pt x="69" y="219"/>
                  <a:pt x="71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6"/>
                  <a:pt x="19" y="218"/>
                  <a:pt x="19" y="220"/>
                </a:cubicBezTo>
                <a:moveTo>
                  <a:pt x="17" y="209"/>
                </a:moveTo>
                <a:cubicBezTo>
                  <a:pt x="73" y="209"/>
                  <a:pt x="73" y="209"/>
                  <a:pt x="73" y="209"/>
                </a:cubicBezTo>
                <a:cubicBezTo>
                  <a:pt x="76" y="203"/>
                  <a:pt x="78" y="197"/>
                  <a:pt x="81" y="192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16" y="198"/>
                  <a:pt x="17" y="204"/>
                  <a:pt x="17" y="209"/>
                </a:cubicBezTo>
                <a:moveTo>
                  <a:pt x="166" y="226"/>
                </a:moveTo>
                <a:cubicBezTo>
                  <a:pt x="164" y="222"/>
                  <a:pt x="161" y="218"/>
                  <a:pt x="158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20"/>
                  <a:pt x="122" y="225"/>
                  <a:pt x="125" y="229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67" y="228"/>
                  <a:pt x="167" y="227"/>
                  <a:pt x="166" y="226"/>
                </a:cubicBezTo>
                <a:moveTo>
                  <a:pt x="129" y="236"/>
                </a:moveTo>
                <a:cubicBezTo>
                  <a:pt x="138" y="248"/>
                  <a:pt x="151" y="254"/>
                  <a:pt x="159" y="251"/>
                </a:cubicBezTo>
                <a:cubicBezTo>
                  <a:pt x="164" y="249"/>
                  <a:pt x="168" y="243"/>
                  <a:pt x="168" y="236"/>
                </a:cubicBezTo>
                <a:lnTo>
                  <a:pt x="129" y="236"/>
                </a:lnTo>
                <a:close/>
                <a:moveTo>
                  <a:pt x="50" y="249"/>
                </a:moveTo>
                <a:cubicBezTo>
                  <a:pt x="54" y="246"/>
                  <a:pt x="58" y="241"/>
                  <a:pt x="60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31" y="258"/>
                  <a:pt x="45" y="253"/>
                  <a:pt x="50" y="249"/>
                </a:cubicBezTo>
                <a:moveTo>
                  <a:pt x="150" y="192"/>
                </a:moveTo>
                <a:cubicBezTo>
                  <a:pt x="117" y="192"/>
                  <a:pt x="117" y="192"/>
                  <a:pt x="117" y="192"/>
                </a:cubicBezTo>
                <a:cubicBezTo>
                  <a:pt x="118" y="197"/>
                  <a:pt x="118" y="202"/>
                  <a:pt x="119" y="209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3" y="204"/>
                  <a:pt x="151" y="199"/>
                  <a:pt x="150" y="192"/>
                </a:cubicBezTo>
                <a:moveTo>
                  <a:pt x="149" y="178"/>
                </a:moveTo>
                <a:cubicBezTo>
                  <a:pt x="149" y="154"/>
                  <a:pt x="151" y="128"/>
                  <a:pt x="124" y="122"/>
                </a:cubicBezTo>
                <a:cubicBezTo>
                  <a:pt x="83" y="113"/>
                  <a:pt x="66" y="183"/>
                  <a:pt x="53" y="175"/>
                </a:cubicBezTo>
                <a:cubicBezTo>
                  <a:pt x="47" y="171"/>
                  <a:pt x="41" y="131"/>
                  <a:pt x="54" y="91"/>
                </a:cubicBezTo>
                <a:cubicBezTo>
                  <a:pt x="63" y="59"/>
                  <a:pt x="66" y="31"/>
                  <a:pt x="52" y="24"/>
                </a:cubicBezTo>
                <a:cubicBezTo>
                  <a:pt x="0" y="0"/>
                  <a:pt x="6" y="122"/>
                  <a:pt x="15" y="188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5" y="186"/>
                  <a:pt x="86" y="183"/>
                  <a:pt x="88" y="181"/>
                </a:cubicBezTo>
                <a:cubicBezTo>
                  <a:pt x="91" y="175"/>
                  <a:pt x="106" y="145"/>
                  <a:pt x="116" y="188"/>
                </a:cubicBezTo>
                <a:cubicBezTo>
                  <a:pt x="150" y="188"/>
                  <a:pt x="150" y="188"/>
                  <a:pt x="150" y="188"/>
                </a:cubicBezTo>
                <a:cubicBezTo>
                  <a:pt x="149" y="185"/>
                  <a:pt x="149" y="182"/>
                  <a:pt x="149" y="178"/>
                </a:cubicBezTo>
                <a:moveTo>
                  <a:pt x="245" y="193"/>
                </a:moveTo>
                <a:cubicBezTo>
                  <a:pt x="228" y="206"/>
                  <a:pt x="207" y="203"/>
                  <a:pt x="205" y="192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71" y="198"/>
                  <a:pt x="172" y="204"/>
                  <a:pt x="175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62" y="208"/>
                  <a:pt x="263" y="208"/>
                  <a:pt x="263" y="207"/>
                </a:cubicBezTo>
                <a:cubicBezTo>
                  <a:pt x="270" y="196"/>
                  <a:pt x="256" y="185"/>
                  <a:pt x="245" y="193"/>
                </a:cubicBezTo>
                <a:moveTo>
                  <a:pt x="211" y="178"/>
                </a:moveTo>
                <a:cubicBezTo>
                  <a:pt x="218" y="170"/>
                  <a:pt x="237" y="163"/>
                  <a:pt x="254" y="150"/>
                </a:cubicBezTo>
                <a:cubicBezTo>
                  <a:pt x="271" y="137"/>
                  <a:pt x="287" y="112"/>
                  <a:pt x="269" y="89"/>
                </a:cubicBezTo>
                <a:cubicBezTo>
                  <a:pt x="244" y="61"/>
                  <a:pt x="208" y="87"/>
                  <a:pt x="190" y="114"/>
                </a:cubicBezTo>
                <a:cubicBezTo>
                  <a:pt x="180" y="129"/>
                  <a:pt x="167" y="160"/>
                  <a:pt x="169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5"/>
                  <a:pt x="208" y="182"/>
                  <a:pt x="211" y="178"/>
                </a:cubicBezTo>
                <a:moveTo>
                  <a:pt x="220" y="115"/>
                </a:moveTo>
                <a:cubicBezTo>
                  <a:pt x="229" y="107"/>
                  <a:pt x="243" y="100"/>
                  <a:pt x="249" y="106"/>
                </a:cubicBezTo>
                <a:cubicBezTo>
                  <a:pt x="255" y="112"/>
                  <a:pt x="246" y="126"/>
                  <a:pt x="241" y="132"/>
                </a:cubicBezTo>
                <a:cubicBezTo>
                  <a:pt x="236" y="138"/>
                  <a:pt x="218" y="150"/>
                  <a:pt x="210" y="143"/>
                </a:cubicBezTo>
                <a:cubicBezTo>
                  <a:pt x="204" y="137"/>
                  <a:pt x="212" y="123"/>
                  <a:pt x="220" y="115"/>
                </a:cubicBezTo>
                <a:moveTo>
                  <a:pt x="203" y="231"/>
                </a:moveTo>
                <a:cubicBezTo>
                  <a:pt x="228" y="234"/>
                  <a:pt x="247" y="224"/>
                  <a:pt x="257" y="214"/>
                </a:cubicBezTo>
                <a:cubicBezTo>
                  <a:pt x="177" y="214"/>
                  <a:pt x="177" y="214"/>
                  <a:pt x="177" y="214"/>
                </a:cubicBezTo>
                <a:cubicBezTo>
                  <a:pt x="184" y="224"/>
                  <a:pt x="193" y="229"/>
                  <a:pt x="203" y="231"/>
                </a:cubicBezTo>
                <a:moveTo>
                  <a:pt x="275" y="250"/>
                </a:moveTo>
                <a:cubicBezTo>
                  <a:pt x="334" y="250"/>
                  <a:pt x="334" y="250"/>
                  <a:pt x="334" y="250"/>
                </a:cubicBezTo>
                <a:cubicBezTo>
                  <a:pt x="338" y="245"/>
                  <a:pt x="341" y="241"/>
                  <a:pt x="344" y="236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41"/>
                  <a:pt x="274" y="246"/>
                  <a:pt x="275" y="250"/>
                </a:cubicBezTo>
                <a:moveTo>
                  <a:pt x="348" y="164"/>
                </a:moveTo>
                <a:cubicBezTo>
                  <a:pt x="349" y="169"/>
                  <a:pt x="347" y="179"/>
                  <a:pt x="343" y="188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2" y="166"/>
                  <a:pt x="390" y="143"/>
                  <a:pt x="376" y="135"/>
                </a:cubicBezTo>
                <a:cubicBezTo>
                  <a:pt x="331" y="110"/>
                  <a:pt x="296" y="147"/>
                  <a:pt x="281" y="188"/>
                </a:cubicBezTo>
                <a:cubicBezTo>
                  <a:pt x="308" y="188"/>
                  <a:pt x="308" y="188"/>
                  <a:pt x="308" y="188"/>
                </a:cubicBezTo>
                <a:cubicBezTo>
                  <a:pt x="316" y="167"/>
                  <a:pt x="331" y="148"/>
                  <a:pt x="348" y="164"/>
                </a:cubicBezTo>
                <a:moveTo>
                  <a:pt x="332" y="209"/>
                </a:moveTo>
                <a:cubicBezTo>
                  <a:pt x="391" y="209"/>
                  <a:pt x="391" y="209"/>
                  <a:pt x="391" y="209"/>
                </a:cubicBezTo>
                <a:cubicBezTo>
                  <a:pt x="390" y="208"/>
                  <a:pt x="390" y="206"/>
                  <a:pt x="389" y="205"/>
                </a:cubicBezTo>
                <a:cubicBezTo>
                  <a:pt x="387" y="201"/>
                  <a:pt x="386" y="196"/>
                  <a:pt x="385" y="192"/>
                </a:cubicBezTo>
                <a:cubicBezTo>
                  <a:pt x="341" y="192"/>
                  <a:pt x="341" y="192"/>
                  <a:pt x="341" y="192"/>
                </a:cubicBezTo>
                <a:cubicBezTo>
                  <a:pt x="339" y="197"/>
                  <a:pt x="335" y="203"/>
                  <a:pt x="332" y="209"/>
                </a:cubicBezTo>
                <a:moveTo>
                  <a:pt x="394" y="214"/>
                </a:moveTo>
                <a:cubicBezTo>
                  <a:pt x="329" y="214"/>
                  <a:pt x="329" y="214"/>
                  <a:pt x="329" y="214"/>
                </a:cubicBezTo>
                <a:cubicBezTo>
                  <a:pt x="324" y="221"/>
                  <a:pt x="319" y="226"/>
                  <a:pt x="315" y="229"/>
                </a:cubicBezTo>
                <a:cubicBezTo>
                  <a:pt x="348" y="229"/>
                  <a:pt x="348" y="229"/>
                  <a:pt x="348" y="229"/>
                </a:cubicBezTo>
                <a:cubicBezTo>
                  <a:pt x="350" y="224"/>
                  <a:pt x="352" y="220"/>
                  <a:pt x="353" y="216"/>
                </a:cubicBezTo>
                <a:cubicBezTo>
                  <a:pt x="355" y="221"/>
                  <a:pt x="357" y="226"/>
                  <a:pt x="359" y="229"/>
                </a:cubicBezTo>
                <a:cubicBezTo>
                  <a:pt x="404" y="229"/>
                  <a:pt x="404" y="229"/>
                  <a:pt x="404" y="229"/>
                </a:cubicBezTo>
                <a:cubicBezTo>
                  <a:pt x="400" y="223"/>
                  <a:pt x="397" y="218"/>
                  <a:pt x="394" y="214"/>
                </a:cubicBezTo>
                <a:moveTo>
                  <a:pt x="298" y="270"/>
                </a:moveTo>
                <a:cubicBezTo>
                  <a:pt x="308" y="270"/>
                  <a:pt x="317" y="266"/>
                  <a:pt x="325" y="259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83" y="266"/>
                  <a:pt x="289" y="270"/>
                  <a:pt x="298" y="270"/>
                </a:cubicBezTo>
                <a:moveTo>
                  <a:pt x="302" y="222"/>
                </a:moveTo>
                <a:cubicBezTo>
                  <a:pt x="302" y="220"/>
                  <a:pt x="302" y="217"/>
                  <a:pt x="302" y="214"/>
                </a:cubicBezTo>
                <a:cubicBezTo>
                  <a:pt x="274" y="214"/>
                  <a:pt x="274" y="214"/>
                  <a:pt x="274" y="214"/>
                </a:cubicBezTo>
                <a:cubicBezTo>
                  <a:pt x="273" y="219"/>
                  <a:pt x="273" y="224"/>
                  <a:pt x="273" y="229"/>
                </a:cubicBezTo>
                <a:cubicBezTo>
                  <a:pt x="305" y="229"/>
                  <a:pt x="305" y="229"/>
                  <a:pt x="305" y="229"/>
                </a:cubicBezTo>
                <a:cubicBezTo>
                  <a:pt x="304" y="228"/>
                  <a:pt x="303" y="225"/>
                  <a:pt x="302" y="222"/>
                </a:cubicBezTo>
                <a:moveTo>
                  <a:pt x="408" y="236"/>
                </a:moveTo>
                <a:cubicBezTo>
                  <a:pt x="363" y="236"/>
                  <a:pt x="363" y="236"/>
                  <a:pt x="363" y="236"/>
                </a:cubicBezTo>
                <a:cubicBezTo>
                  <a:pt x="370" y="248"/>
                  <a:pt x="378" y="251"/>
                  <a:pt x="392" y="251"/>
                </a:cubicBezTo>
                <a:cubicBezTo>
                  <a:pt x="401" y="251"/>
                  <a:pt x="409" y="245"/>
                  <a:pt x="408" y="236"/>
                </a:cubicBezTo>
                <a:moveTo>
                  <a:pt x="307" y="192"/>
                </a:moveTo>
                <a:cubicBezTo>
                  <a:pt x="280" y="192"/>
                  <a:pt x="280" y="192"/>
                  <a:pt x="280" y="192"/>
                </a:cubicBezTo>
                <a:cubicBezTo>
                  <a:pt x="278" y="197"/>
                  <a:pt x="276" y="203"/>
                  <a:pt x="275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4" y="204"/>
                  <a:pt x="305" y="198"/>
                  <a:pt x="307" y="192"/>
                </a:cubicBezTo>
                <a:moveTo>
                  <a:pt x="418" y="209"/>
                </a:moveTo>
                <a:cubicBezTo>
                  <a:pt x="452" y="209"/>
                  <a:pt x="452" y="209"/>
                  <a:pt x="452" y="209"/>
                </a:cubicBezTo>
                <a:cubicBezTo>
                  <a:pt x="453" y="203"/>
                  <a:pt x="454" y="197"/>
                  <a:pt x="454" y="192"/>
                </a:cubicBezTo>
                <a:cubicBezTo>
                  <a:pt x="413" y="192"/>
                  <a:pt x="413" y="192"/>
                  <a:pt x="413" y="192"/>
                </a:cubicBezTo>
                <a:cubicBezTo>
                  <a:pt x="415" y="198"/>
                  <a:pt x="416" y="204"/>
                  <a:pt x="418" y="209"/>
                </a:cubicBezTo>
                <a:moveTo>
                  <a:pt x="432" y="26"/>
                </a:moveTo>
                <a:cubicBezTo>
                  <a:pt x="404" y="26"/>
                  <a:pt x="400" y="128"/>
                  <a:pt x="413" y="188"/>
                </a:cubicBezTo>
                <a:cubicBezTo>
                  <a:pt x="454" y="188"/>
                  <a:pt x="454" y="188"/>
                  <a:pt x="454" y="188"/>
                </a:cubicBezTo>
                <a:cubicBezTo>
                  <a:pt x="454" y="187"/>
                  <a:pt x="454" y="186"/>
                  <a:pt x="454" y="185"/>
                </a:cubicBezTo>
                <a:cubicBezTo>
                  <a:pt x="456" y="151"/>
                  <a:pt x="457" y="28"/>
                  <a:pt x="432" y="26"/>
                </a:cubicBezTo>
                <a:moveTo>
                  <a:pt x="435" y="231"/>
                </a:moveTo>
                <a:cubicBezTo>
                  <a:pt x="443" y="232"/>
                  <a:pt x="448" y="224"/>
                  <a:pt x="450" y="214"/>
                </a:cubicBezTo>
                <a:cubicBezTo>
                  <a:pt x="420" y="214"/>
                  <a:pt x="420" y="214"/>
                  <a:pt x="420" y="214"/>
                </a:cubicBezTo>
                <a:cubicBezTo>
                  <a:pt x="424" y="225"/>
                  <a:pt x="429" y="231"/>
                  <a:pt x="435" y="231"/>
                </a:cubicBezTo>
                <a:moveTo>
                  <a:pt x="484" y="236"/>
                </a:moveTo>
                <a:cubicBezTo>
                  <a:pt x="486" y="241"/>
                  <a:pt x="489" y="246"/>
                  <a:pt x="491" y="250"/>
                </a:cubicBezTo>
                <a:cubicBezTo>
                  <a:pt x="559" y="250"/>
                  <a:pt x="559" y="250"/>
                  <a:pt x="559" y="250"/>
                </a:cubicBezTo>
                <a:cubicBezTo>
                  <a:pt x="563" y="245"/>
                  <a:pt x="565" y="241"/>
                  <a:pt x="566" y="236"/>
                </a:cubicBezTo>
                <a:lnTo>
                  <a:pt x="484" y="236"/>
                </a:lnTo>
                <a:close/>
                <a:moveTo>
                  <a:pt x="511" y="157"/>
                </a:moveTo>
                <a:cubicBezTo>
                  <a:pt x="516" y="152"/>
                  <a:pt x="533" y="159"/>
                  <a:pt x="549" y="158"/>
                </a:cubicBezTo>
                <a:cubicBezTo>
                  <a:pt x="565" y="158"/>
                  <a:pt x="570" y="135"/>
                  <a:pt x="552" y="130"/>
                </a:cubicBezTo>
                <a:cubicBezTo>
                  <a:pt x="537" y="127"/>
                  <a:pt x="519" y="134"/>
                  <a:pt x="514" y="127"/>
                </a:cubicBezTo>
                <a:cubicBezTo>
                  <a:pt x="510" y="120"/>
                  <a:pt x="525" y="82"/>
                  <a:pt x="513" y="78"/>
                </a:cubicBezTo>
                <a:cubicBezTo>
                  <a:pt x="488" y="71"/>
                  <a:pt x="471" y="116"/>
                  <a:pt x="472" y="181"/>
                </a:cubicBezTo>
                <a:cubicBezTo>
                  <a:pt x="472" y="183"/>
                  <a:pt x="472" y="186"/>
                  <a:pt x="472" y="188"/>
                </a:cubicBezTo>
                <a:cubicBezTo>
                  <a:pt x="506" y="188"/>
                  <a:pt x="506" y="188"/>
                  <a:pt x="506" y="188"/>
                </a:cubicBezTo>
                <a:cubicBezTo>
                  <a:pt x="505" y="175"/>
                  <a:pt x="507" y="161"/>
                  <a:pt x="511" y="157"/>
                </a:cubicBezTo>
                <a:moveTo>
                  <a:pt x="550" y="226"/>
                </a:moveTo>
                <a:cubicBezTo>
                  <a:pt x="547" y="226"/>
                  <a:pt x="544" y="228"/>
                  <a:pt x="541" y="229"/>
                </a:cubicBezTo>
                <a:cubicBezTo>
                  <a:pt x="564" y="229"/>
                  <a:pt x="564" y="229"/>
                  <a:pt x="564" y="229"/>
                </a:cubicBezTo>
                <a:cubicBezTo>
                  <a:pt x="561" y="226"/>
                  <a:pt x="555" y="225"/>
                  <a:pt x="550" y="226"/>
                </a:cubicBezTo>
                <a:moveTo>
                  <a:pt x="506" y="192"/>
                </a:moveTo>
                <a:cubicBezTo>
                  <a:pt x="472" y="192"/>
                  <a:pt x="472" y="192"/>
                  <a:pt x="472" y="192"/>
                </a:cubicBezTo>
                <a:cubicBezTo>
                  <a:pt x="473" y="198"/>
                  <a:pt x="474" y="203"/>
                  <a:pt x="475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7" y="203"/>
                  <a:pt x="506" y="198"/>
                  <a:pt x="506" y="192"/>
                </a:cubicBezTo>
                <a:moveTo>
                  <a:pt x="518" y="226"/>
                </a:moveTo>
                <a:cubicBezTo>
                  <a:pt x="515" y="224"/>
                  <a:pt x="513" y="219"/>
                  <a:pt x="511" y="214"/>
                </a:cubicBezTo>
                <a:cubicBezTo>
                  <a:pt x="476" y="214"/>
                  <a:pt x="476" y="214"/>
                  <a:pt x="476" y="214"/>
                </a:cubicBezTo>
                <a:cubicBezTo>
                  <a:pt x="477" y="219"/>
                  <a:pt x="479" y="224"/>
                  <a:pt x="481" y="229"/>
                </a:cubicBezTo>
                <a:cubicBezTo>
                  <a:pt x="523" y="229"/>
                  <a:pt x="523" y="229"/>
                  <a:pt x="523" y="229"/>
                </a:cubicBezTo>
                <a:cubicBezTo>
                  <a:pt x="522" y="228"/>
                  <a:pt x="520" y="227"/>
                  <a:pt x="518" y="226"/>
                </a:cubicBezTo>
                <a:moveTo>
                  <a:pt x="520" y="268"/>
                </a:moveTo>
                <a:cubicBezTo>
                  <a:pt x="529" y="269"/>
                  <a:pt x="540" y="265"/>
                  <a:pt x="549" y="259"/>
                </a:cubicBezTo>
                <a:cubicBezTo>
                  <a:pt x="499" y="259"/>
                  <a:pt x="499" y="259"/>
                  <a:pt x="499" y="259"/>
                </a:cubicBezTo>
                <a:cubicBezTo>
                  <a:pt x="505" y="264"/>
                  <a:pt x="512" y="268"/>
                  <a:pt x="520" y="268"/>
                </a:cubicBezTo>
                <a:moveTo>
                  <a:pt x="582" y="250"/>
                </a:moveTo>
                <a:cubicBezTo>
                  <a:pt x="629" y="250"/>
                  <a:pt x="629" y="250"/>
                  <a:pt x="629" y="250"/>
                </a:cubicBezTo>
                <a:cubicBezTo>
                  <a:pt x="631" y="245"/>
                  <a:pt x="632" y="241"/>
                  <a:pt x="633" y="236"/>
                </a:cubicBezTo>
                <a:cubicBezTo>
                  <a:pt x="580" y="236"/>
                  <a:pt x="580" y="236"/>
                  <a:pt x="580" y="236"/>
                </a:cubicBezTo>
                <a:cubicBezTo>
                  <a:pt x="580" y="241"/>
                  <a:pt x="581" y="246"/>
                  <a:pt x="582" y="250"/>
                </a:cubicBezTo>
                <a:moveTo>
                  <a:pt x="578" y="229"/>
                </a:moveTo>
                <a:cubicBezTo>
                  <a:pt x="635" y="229"/>
                  <a:pt x="635" y="229"/>
                  <a:pt x="635" y="229"/>
                </a:cubicBezTo>
                <a:cubicBezTo>
                  <a:pt x="637" y="224"/>
                  <a:pt x="638" y="219"/>
                  <a:pt x="640" y="214"/>
                </a:cubicBezTo>
                <a:cubicBezTo>
                  <a:pt x="576" y="214"/>
                  <a:pt x="576" y="214"/>
                  <a:pt x="576" y="214"/>
                </a:cubicBezTo>
                <a:cubicBezTo>
                  <a:pt x="577" y="220"/>
                  <a:pt x="577" y="225"/>
                  <a:pt x="578" y="229"/>
                </a:cubicBezTo>
                <a:moveTo>
                  <a:pt x="693" y="159"/>
                </a:moveTo>
                <a:cubicBezTo>
                  <a:pt x="685" y="143"/>
                  <a:pt x="663" y="145"/>
                  <a:pt x="650" y="156"/>
                </a:cubicBezTo>
                <a:cubicBezTo>
                  <a:pt x="640" y="165"/>
                  <a:pt x="632" y="178"/>
                  <a:pt x="626" y="188"/>
                </a:cubicBezTo>
                <a:cubicBezTo>
                  <a:pt x="700" y="188"/>
                  <a:pt x="700" y="188"/>
                  <a:pt x="700" y="188"/>
                </a:cubicBezTo>
                <a:cubicBezTo>
                  <a:pt x="699" y="178"/>
                  <a:pt x="698" y="167"/>
                  <a:pt x="693" y="159"/>
                </a:cubicBezTo>
                <a:moveTo>
                  <a:pt x="702" y="217"/>
                </a:moveTo>
                <a:cubicBezTo>
                  <a:pt x="702" y="216"/>
                  <a:pt x="702" y="215"/>
                  <a:pt x="702" y="214"/>
                </a:cubicBezTo>
                <a:cubicBezTo>
                  <a:pt x="663" y="214"/>
                  <a:pt x="663" y="214"/>
                  <a:pt x="663" y="214"/>
                </a:cubicBezTo>
                <a:cubicBezTo>
                  <a:pt x="664" y="219"/>
                  <a:pt x="665" y="224"/>
                  <a:pt x="666" y="229"/>
                </a:cubicBezTo>
                <a:cubicBezTo>
                  <a:pt x="704" y="229"/>
                  <a:pt x="704" y="229"/>
                  <a:pt x="704" y="229"/>
                </a:cubicBezTo>
                <a:cubicBezTo>
                  <a:pt x="703" y="225"/>
                  <a:pt x="702" y="221"/>
                  <a:pt x="702" y="217"/>
                </a:cubicBezTo>
                <a:moveTo>
                  <a:pt x="588" y="270"/>
                </a:moveTo>
                <a:cubicBezTo>
                  <a:pt x="621" y="270"/>
                  <a:pt x="621" y="270"/>
                  <a:pt x="621" y="270"/>
                </a:cubicBezTo>
                <a:cubicBezTo>
                  <a:pt x="623" y="266"/>
                  <a:pt x="625" y="263"/>
                  <a:pt x="626" y="259"/>
                </a:cubicBezTo>
                <a:cubicBezTo>
                  <a:pt x="585" y="259"/>
                  <a:pt x="585" y="259"/>
                  <a:pt x="585" y="259"/>
                </a:cubicBezTo>
                <a:cubicBezTo>
                  <a:pt x="586" y="263"/>
                  <a:pt x="587" y="267"/>
                  <a:pt x="588" y="270"/>
                </a:cubicBezTo>
                <a:moveTo>
                  <a:pt x="615" y="64"/>
                </a:moveTo>
                <a:cubicBezTo>
                  <a:pt x="574" y="48"/>
                  <a:pt x="569" y="129"/>
                  <a:pt x="573" y="188"/>
                </a:cubicBezTo>
                <a:cubicBezTo>
                  <a:pt x="611" y="188"/>
                  <a:pt x="611" y="188"/>
                  <a:pt x="611" y="188"/>
                </a:cubicBezTo>
                <a:cubicBezTo>
                  <a:pt x="613" y="156"/>
                  <a:pt x="637" y="73"/>
                  <a:pt x="615" y="64"/>
                </a:cubicBezTo>
                <a:moveTo>
                  <a:pt x="609" y="286"/>
                </a:moveTo>
                <a:cubicBezTo>
                  <a:pt x="611" y="285"/>
                  <a:pt x="613" y="283"/>
                  <a:pt x="615" y="281"/>
                </a:cubicBezTo>
                <a:cubicBezTo>
                  <a:pt x="593" y="281"/>
                  <a:pt x="593" y="281"/>
                  <a:pt x="593" y="281"/>
                </a:cubicBezTo>
                <a:cubicBezTo>
                  <a:pt x="598" y="289"/>
                  <a:pt x="604" y="291"/>
                  <a:pt x="609" y="286"/>
                </a:cubicBezTo>
                <a:moveTo>
                  <a:pt x="702" y="264"/>
                </a:moveTo>
                <a:cubicBezTo>
                  <a:pt x="704" y="262"/>
                  <a:pt x="705" y="261"/>
                  <a:pt x="706" y="259"/>
                </a:cubicBezTo>
                <a:cubicBezTo>
                  <a:pt x="678" y="259"/>
                  <a:pt x="678" y="259"/>
                  <a:pt x="678" y="259"/>
                </a:cubicBezTo>
                <a:cubicBezTo>
                  <a:pt x="683" y="266"/>
                  <a:pt x="691" y="269"/>
                  <a:pt x="702" y="264"/>
                </a:cubicBezTo>
                <a:moveTo>
                  <a:pt x="700" y="192"/>
                </a:moveTo>
                <a:cubicBezTo>
                  <a:pt x="624" y="192"/>
                  <a:pt x="624" y="192"/>
                  <a:pt x="624" y="192"/>
                </a:cubicBezTo>
                <a:cubicBezTo>
                  <a:pt x="619" y="199"/>
                  <a:pt x="616" y="203"/>
                  <a:pt x="613" y="202"/>
                </a:cubicBezTo>
                <a:cubicBezTo>
                  <a:pt x="611" y="200"/>
                  <a:pt x="610" y="197"/>
                  <a:pt x="610" y="192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98"/>
                  <a:pt x="575" y="203"/>
                  <a:pt x="575" y="209"/>
                </a:cubicBezTo>
                <a:cubicBezTo>
                  <a:pt x="642" y="209"/>
                  <a:pt x="642" y="209"/>
                  <a:pt x="642" y="209"/>
                </a:cubicBezTo>
                <a:cubicBezTo>
                  <a:pt x="645" y="200"/>
                  <a:pt x="648" y="194"/>
                  <a:pt x="653" y="194"/>
                </a:cubicBezTo>
                <a:cubicBezTo>
                  <a:pt x="657" y="195"/>
                  <a:pt x="659" y="200"/>
                  <a:pt x="661" y="209"/>
                </a:cubicBezTo>
                <a:cubicBezTo>
                  <a:pt x="701" y="209"/>
                  <a:pt x="701" y="209"/>
                  <a:pt x="701" y="209"/>
                </a:cubicBezTo>
                <a:cubicBezTo>
                  <a:pt x="701" y="203"/>
                  <a:pt x="701" y="198"/>
                  <a:pt x="700" y="192"/>
                </a:cubicBezTo>
                <a:moveTo>
                  <a:pt x="705" y="236"/>
                </a:moveTo>
                <a:cubicBezTo>
                  <a:pt x="668" y="236"/>
                  <a:pt x="668" y="236"/>
                  <a:pt x="668" y="236"/>
                </a:cubicBezTo>
                <a:cubicBezTo>
                  <a:pt x="669" y="241"/>
                  <a:pt x="671" y="246"/>
                  <a:pt x="672" y="250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7" y="246"/>
                  <a:pt x="706" y="241"/>
                  <a:pt x="705" y="236"/>
                </a:cubicBezTo>
                <a:moveTo>
                  <a:pt x="793" y="214"/>
                </a:moveTo>
                <a:cubicBezTo>
                  <a:pt x="734" y="214"/>
                  <a:pt x="734" y="214"/>
                  <a:pt x="734" y="214"/>
                </a:cubicBezTo>
                <a:cubicBezTo>
                  <a:pt x="735" y="215"/>
                  <a:pt x="735" y="216"/>
                  <a:pt x="736" y="217"/>
                </a:cubicBezTo>
                <a:cubicBezTo>
                  <a:pt x="748" y="231"/>
                  <a:pt x="778" y="235"/>
                  <a:pt x="793" y="214"/>
                </a:cubicBezTo>
                <a:moveTo>
                  <a:pt x="783" y="250"/>
                </a:moveTo>
                <a:cubicBezTo>
                  <a:pt x="816" y="250"/>
                  <a:pt x="816" y="250"/>
                  <a:pt x="816" y="250"/>
                </a:cubicBezTo>
                <a:cubicBezTo>
                  <a:pt x="818" y="245"/>
                  <a:pt x="820" y="241"/>
                  <a:pt x="821" y="236"/>
                </a:cubicBezTo>
                <a:cubicBezTo>
                  <a:pt x="790" y="236"/>
                  <a:pt x="790" y="236"/>
                  <a:pt x="790" y="236"/>
                </a:cubicBezTo>
                <a:cubicBezTo>
                  <a:pt x="788" y="241"/>
                  <a:pt x="786" y="245"/>
                  <a:pt x="783" y="250"/>
                </a:cubicBezTo>
                <a:moveTo>
                  <a:pt x="828" y="96"/>
                </a:moveTo>
                <a:cubicBezTo>
                  <a:pt x="825" y="65"/>
                  <a:pt x="795" y="73"/>
                  <a:pt x="794" y="97"/>
                </a:cubicBezTo>
                <a:cubicBezTo>
                  <a:pt x="793" y="113"/>
                  <a:pt x="789" y="175"/>
                  <a:pt x="770" y="188"/>
                </a:cubicBezTo>
                <a:cubicBezTo>
                  <a:pt x="831" y="188"/>
                  <a:pt x="831" y="188"/>
                  <a:pt x="831" y="188"/>
                </a:cubicBezTo>
                <a:cubicBezTo>
                  <a:pt x="834" y="157"/>
                  <a:pt x="832" y="123"/>
                  <a:pt x="828" y="96"/>
                </a:cubicBezTo>
                <a:moveTo>
                  <a:pt x="690" y="282"/>
                </a:moveTo>
                <a:cubicBezTo>
                  <a:pt x="685" y="284"/>
                  <a:pt x="682" y="287"/>
                  <a:pt x="680" y="290"/>
                </a:cubicBezTo>
                <a:cubicBezTo>
                  <a:pt x="786" y="290"/>
                  <a:pt x="786" y="290"/>
                  <a:pt x="786" y="290"/>
                </a:cubicBezTo>
                <a:cubicBezTo>
                  <a:pt x="789" y="287"/>
                  <a:pt x="793" y="284"/>
                  <a:pt x="796" y="281"/>
                </a:cubicBezTo>
                <a:cubicBezTo>
                  <a:pt x="747" y="281"/>
                  <a:pt x="747" y="281"/>
                  <a:pt x="747" y="281"/>
                </a:cubicBezTo>
                <a:cubicBezTo>
                  <a:pt x="724" y="289"/>
                  <a:pt x="705" y="278"/>
                  <a:pt x="690" y="282"/>
                </a:cubicBezTo>
                <a:moveTo>
                  <a:pt x="767" y="270"/>
                </a:moveTo>
                <a:cubicBezTo>
                  <a:pt x="805" y="270"/>
                  <a:pt x="805" y="270"/>
                  <a:pt x="805" y="270"/>
                </a:cubicBezTo>
                <a:cubicBezTo>
                  <a:pt x="807" y="266"/>
                  <a:pt x="809" y="263"/>
                  <a:pt x="811" y="259"/>
                </a:cubicBezTo>
                <a:cubicBezTo>
                  <a:pt x="777" y="259"/>
                  <a:pt x="777" y="259"/>
                  <a:pt x="777" y="259"/>
                </a:cubicBezTo>
                <a:cubicBezTo>
                  <a:pt x="774" y="263"/>
                  <a:pt x="770" y="267"/>
                  <a:pt x="767" y="270"/>
                </a:cubicBezTo>
                <a:moveTo>
                  <a:pt x="757" y="188"/>
                </a:moveTo>
                <a:cubicBezTo>
                  <a:pt x="743" y="174"/>
                  <a:pt x="742" y="105"/>
                  <a:pt x="715" y="110"/>
                </a:cubicBezTo>
                <a:cubicBezTo>
                  <a:pt x="699" y="114"/>
                  <a:pt x="701" y="153"/>
                  <a:pt x="718" y="188"/>
                </a:cubicBezTo>
                <a:lnTo>
                  <a:pt x="757" y="188"/>
                </a:lnTo>
                <a:close/>
                <a:moveTo>
                  <a:pt x="697" y="314"/>
                </a:moveTo>
                <a:cubicBezTo>
                  <a:pt x="724" y="315"/>
                  <a:pt x="747" y="312"/>
                  <a:pt x="764" y="304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3" y="309"/>
                  <a:pt x="688" y="313"/>
                  <a:pt x="697" y="314"/>
                </a:cubicBezTo>
                <a:moveTo>
                  <a:pt x="793" y="229"/>
                </a:moveTo>
                <a:cubicBezTo>
                  <a:pt x="823" y="229"/>
                  <a:pt x="823" y="229"/>
                  <a:pt x="823" y="229"/>
                </a:cubicBezTo>
                <a:cubicBezTo>
                  <a:pt x="825" y="224"/>
                  <a:pt x="826" y="219"/>
                  <a:pt x="827" y="214"/>
                </a:cubicBezTo>
                <a:cubicBezTo>
                  <a:pt x="798" y="214"/>
                  <a:pt x="798" y="214"/>
                  <a:pt x="798" y="214"/>
                </a:cubicBezTo>
                <a:cubicBezTo>
                  <a:pt x="797" y="219"/>
                  <a:pt x="795" y="224"/>
                  <a:pt x="793" y="229"/>
                </a:cubicBezTo>
                <a:moveTo>
                  <a:pt x="730" y="209"/>
                </a:moveTo>
                <a:cubicBezTo>
                  <a:pt x="796" y="209"/>
                  <a:pt x="796" y="209"/>
                  <a:pt x="796" y="209"/>
                </a:cubicBezTo>
                <a:cubicBezTo>
                  <a:pt x="798" y="206"/>
                  <a:pt x="799" y="203"/>
                  <a:pt x="800" y="200"/>
                </a:cubicBezTo>
                <a:cubicBezTo>
                  <a:pt x="800" y="203"/>
                  <a:pt x="799" y="206"/>
                  <a:pt x="799" y="209"/>
                </a:cubicBezTo>
                <a:cubicBezTo>
                  <a:pt x="828" y="209"/>
                  <a:pt x="828" y="209"/>
                  <a:pt x="828" y="209"/>
                </a:cubicBezTo>
                <a:cubicBezTo>
                  <a:pt x="829" y="203"/>
                  <a:pt x="830" y="197"/>
                  <a:pt x="831" y="192"/>
                </a:cubicBezTo>
                <a:cubicBezTo>
                  <a:pt x="720" y="192"/>
                  <a:pt x="720" y="192"/>
                  <a:pt x="720" y="192"/>
                </a:cubicBezTo>
                <a:cubicBezTo>
                  <a:pt x="723" y="198"/>
                  <a:pt x="726" y="203"/>
                  <a:pt x="730" y="209"/>
                </a:cubicBezTo>
                <a:moveTo>
                  <a:pt x="1057" y="230"/>
                </a:moveTo>
                <a:cubicBezTo>
                  <a:pt x="1122" y="230"/>
                  <a:pt x="1122" y="230"/>
                  <a:pt x="1122" y="230"/>
                </a:cubicBezTo>
                <a:cubicBezTo>
                  <a:pt x="1124" y="225"/>
                  <a:pt x="1125" y="220"/>
                  <a:pt x="1127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5" y="220"/>
                  <a:pt x="1056" y="225"/>
                  <a:pt x="1057" y="230"/>
                </a:cubicBezTo>
                <a:moveTo>
                  <a:pt x="1082" y="201"/>
                </a:moveTo>
                <a:cubicBezTo>
                  <a:pt x="1078" y="201"/>
                  <a:pt x="1076" y="198"/>
                  <a:pt x="1074" y="192"/>
                </a:cubicBezTo>
                <a:cubicBezTo>
                  <a:pt x="1050" y="192"/>
                  <a:pt x="1050" y="192"/>
                  <a:pt x="1050" y="192"/>
                </a:cubicBezTo>
                <a:cubicBezTo>
                  <a:pt x="1051" y="197"/>
                  <a:pt x="1052" y="203"/>
                  <a:pt x="1053" y="209"/>
                </a:cubicBezTo>
                <a:cubicBezTo>
                  <a:pt x="1128" y="209"/>
                  <a:pt x="1128" y="209"/>
                  <a:pt x="1128" y="209"/>
                </a:cubicBezTo>
                <a:cubicBezTo>
                  <a:pt x="1129" y="204"/>
                  <a:pt x="1131" y="198"/>
                  <a:pt x="1132" y="192"/>
                </a:cubicBezTo>
                <a:cubicBezTo>
                  <a:pt x="1094" y="192"/>
                  <a:pt x="1094" y="192"/>
                  <a:pt x="1094" y="192"/>
                </a:cubicBezTo>
                <a:cubicBezTo>
                  <a:pt x="1091" y="198"/>
                  <a:pt x="1087" y="201"/>
                  <a:pt x="1082" y="201"/>
                </a:cubicBezTo>
                <a:moveTo>
                  <a:pt x="1063" y="250"/>
                </a:moveTo>
                <a:cubicBezTo>
                  <a:pt x="1114" y="250"/>
                  <a:pt x="1114" y="250"/>
                  <a:pt x="1114" y="250"/>
                </a:cubicBezTo>
                <a:cubicBezTo>
                  <a:pt x="1116" y="246"/>
                  <a:pt x="1118" y="242"/>
                  <a:pt x="1120" y="237"/>
                </a:cubicBezTo>
                <a:cubicBezTo>
                  <a:pt x="1059" y="237"/>
                  <a:pt x="1059" y="237"/>
                  <a:pt x="1059" y="237"/>
                </a:cubicBezTo>
                <a:cubicBezTo>
                  <a:pt x="1060" y="242"/>
                  <a:pt x="1061" y="246"/>
                  <a:pt x="1063" y="250"/>
                </a:cubicBezTo>
                <a:moveTo>
                  <a:pt x="1156" y="81"/>
                </a:moveTo>
                <a:cubicBezTo>
                  <a:pt x="1141" y="75"/>
                  <a:pt x="1131" y="83"/>
                  <a:pt x="1120" y="99"/>
                </a:cubicBezTo>
                <a:cubicBezTo>
                  <a:pt x="1104" y="124"/>
                  <a:pt x="1104" y="168"/>
                  <a:pt x="1096" y="189"/>
                </a:cubicBezTo>
                <a:cubicBezTo>
                  <a:pt x="1133" y="189"/>
                  <a:pt x="1133" y="189"/>
                  <a:pt x="1133" y="189"/>
                </a:cubicBezTo>
                <a:cubicBezTo>
                  <a:pt x="1136" y="175"/>
                  <a:pt x="1140" y="161"/>
                  <a:pt x="1145" y="149"/>
                </a:cubicBezTo>
                <a:cubicBezTo>
                  <a:pt x="1159" y="112"/>
                  <a:pt x="1173" y="88"/>
                  <a:pt x="1156" y="81"/>
                </a:cubicBezTo>
                <a:moveTo>
                  <a:pt x="975" y="229"/>
                </a:moveTo>
                <a:cubicBezTo>
                  <a:pt x="994" y="231"/>
                  <a:pt x="1006" y="224"/>
                  <a:pt x="1015" y="215"/>
                </a:cubicBezTo>
                <a:cubicBezTo>
                  <a:pt x="952" y="215"/>
                  <a:pt x="952" y="215"/>
                  <a:pt x="952" y="215"/>
                </a:cubicBezTo>
                <a:cubicBezTo>
                  <a:pt x="957" y="222"/>
                  <a:pt x="965" y="228"/>
                  <a:pt x="975" y="229"/>
                </a:cubicBezTo>
                <a:moveTo>
                  <a:pt x="948" y="209"/>
                </a:moveTo>
                <a:cubicBezTo>
                  <a:pt x="1019" y="209"/>
                  <a:pt x="1019" y="209"/>
                  <a:pt x="1019" y="209"/>
                </a:cubicBezTo>
                <a:cubicBezTo>
                  <a:pt x="1024" y="204"/>
                  <a:pt x="1027" y="197"/>
                  <a:pt x="1031" y="192"/>
                </a:cubicBezTo>
                <a:cubicBezTo>
                  <a:pt x="941" y="192"/>
                  <a:pt x="941" y="192"/>
                  <a:pt x="941" y="192"/>
                </a:cubicBezTo>
                <a:cubicBezTo>
                  <a:pt x="943" y="199"/>
                  <a:pt x="945" y="204"/>
                  <a:pt x="948" y="209"/>
                </a:cubicBezTo>
                <a:moveTo>
                  <a:pt x="1092" y="271"/>
                </a:moveTo>
                <a:cubicBezTo>
                  <a:pt x="1099" y="270"/>
                  <a:pt x="1104" y="265"/>
                  <a:pt x="1109" y="259"/>
                </a:cubicBezTo>
                <a:cubicBezTo>
                  <a:pt x="1067" y="259"/>
                  <a:pt x="1067" y="259"/>
                  <a:pt x="1067" y="259"/>
                </a:cubicBezTo>
                <a:cubicBezTo>
                  <a:pt x="1073" y="268"/>
                  <a:pt x="1081" y="273"/>
                  <a:pt x="1092" y="271"/>
                </a:cubicBezTo>
                <a:moveTo>
                  <a:pt x="1044" y="122"/>
                </a:moveTo>
                <a:cubicBezTo>
                  <a:pt x="1020" y="124"/>
                  <a:pt x="1004" y="181"/>
                  <a:pt x="984" y="178"/>
                </a:cubicBezTo>
                <a:cubicBezTo>
                  <a:pt x="954" y="174"/>
                  <a:pt x="989" y="97"/>
                  <a:pt x="963" y="70"/>
                </a:cubicBezTo>
                <a:cubicBezTo>
                  <a:pt x="941" y="48"/>
                  <a:pt x="913" y="63"/>
                  <a:pt x="924" y="106"/>
                </a:cubicBezTo>
                <a:cubicBezTo>
                  <a:pt x="931" y="133"/>
                  <a:pt x="933" y="165"/>
                  <a:pt x="940" y="189"/>
                </a:cubicBezTo>
                <a:cubicBezTo>
                  <a:pt x="1033" y="189"/>
                  <a:pt x="1033" y="189"/>
                  <a:pt x="1033" y="189"/>
                </a:cubicBezTo>
                <a:cubicBezTo>
                  <a:pt x="1036" y="183"/>
                  <a:pt x="1040" y="180"/>
                  <a:pt x="1044" y="181"/>
                </a:cubicBezTo>
                <a:cubicBezTo>
                  <a:pt x="1046" y="181"/>
                  <a:pt x="1048" y="184"/>
                  <a:pt x="1049" y="189"/>
                </a:cubicBezTo>
                <a:cubicBezTo>
                  <a:pt x="1074" y="189"/>
                  <a:pt x="1074" y="189"/>
                  <a:pt x="1074" y="189"/>
                </a:cubicBezTo>
                <a:cubicBezTo>
                  <a:pt x="1069" y="166"/>
                  <a:pt x="1071" y="120"/>
                  <a:pt x="1044" y="122"/>
                </a:cubicBezTo>
                <a:moveTo>
                  <a:pt x="1257" y="215"/>
                </a:moveTo>
                <a:cubicBezTo>
                  <a:pt x="1197" y="215"/>
                  <a:pt x="1197" y="215"/>
                  <a:pt x="1197" y="215"/>
                </a:cubicBezTo>
                <a:cubicBezTo>
                  <a:pt x="1193" y="221"/>
                  <a:pt x="1189" y="226"/>
                  <a:pt x="1185" y="230"/>
                </a:cubicBezTo>
                <a:cubicBezTo>
                  <a:pt x="1215" y="230"/>
                  <a:pt x="1215" y="230"/>
                  <a:pt x="1215" y="230"/>
                </a:cubicBezTo>
                <a:cubicBezTo>
                  <a:pt x="1217" y="226"/>
                  <a:pt x="1218" y="223"/>
                  <a:pt x="1219" y="221"/>
                </a:cubicBezTo>
                <a:cubicBezTo>
                  <a:pt x="1220" y="224"/>
                  <a:pt x="1222" y="227"/>
                  <a:pt x="1223" y="230"/>
                </a:cubicBezTo>
                <a:cubicBezTo>
                  <a:pt x="1267" y="230"/>
                  <a:pt x="1267" y="230"/>
                  <a:pt x="1267" y="230"/>
                </a:cubicBezTo>
                <a:cubicBezTo>
                  <a:pt x="1263" y="223"/>
                  <a:pt x="1260" y="219"/>
                  <a:pt x="1257" y="215"/>
                </a:cubicBezTo>
                <a:moveTo>
                  <a:pt x="1168" y="226"/>
                </a:moveTo>
                <a:cubicBezTo>
                  <a:pt x="1168" y="223"/>
                  <a:pt x="1168" y="219"/>
                  <a:pt x="1168" y="215"/>
                </a:cubicBezTo>
                <a:cubicBezTo>
                  <a:pt x="1142" y="215"/>
                  <a:pt x="1142" y="215"/>
                  <a:pt x="1142" y="215"/>
                </a:cubicBezTo>
                <a:cubicBezTo>
                  <a:pt x="1141" y="220"/>
                  <a:pt x="1140" y="225"/>
                  <a:pt x="1139" y="230"/>
                </a:cubicBezTo>
                <a:cubicBezTo>
                  <a:pt x="1169" y="230"/>
                  <a:pt x="1169" y="230"/>
                  <a:pt x="1169" y="230"/>
                </a:cubicBezTo>
                <a:cubicBezTo>
                  <a:pt x="1169" y="229"/>
                  <a:pt x="1168" y="227"/>
                  <a:pt x="1168" y="226"/>
                </a:cubicBezTo>
                <a:moveTo>
                  <a:pt x="1174" y="192"/>
                </a:moveTo>
                <a:cubicBezTo>
                  <a:pt x="1148" y="192"/>
                  <a:pt x="1148" y="192"/>
                  <a:pt x="1148" y="192"/>
                </a:cubicBezTo>
                <a:cubicBezTo>
                  <a:pt x="1146" y="198"/>
                  <a:pt x="1144" y="204"/>
                  <a:pt x="1143" y="209"/>
                </a:cubicBezTo>
                <a:cubicBezTo>
                  <a:pt x="1169" y="209"/>
                  <a:pt x="1169" y="209"/>
                  <a:pt x="1169" y="209"/>
                </a:cubicBezTo>
                <a:cubicBezTo>
                  <a:pt x="1170" y="204"/>
                  <a:pt x="1172" y="198"/>
                  <a:pt x="1174" y="192"/>
                </a:cubicBezTo>
                <a:moveTo>
                  <a:pt x="1213" y="169"/>
                </a:moveTo>
                <a:cubicBezTo>
                  <a:pt x="1214" y="173"/>
                  <a:pt x="1213" y="181"/>
                  <a:pt x="1210" y="189"/>
                </a:cubicBezTo>
                <a:cubicBezTo>
                  <a:pt x="1250" y="189"/>
                  <a:pt x="1250" y="189"/>
                  <a:pt x="1250" y="189"/>
                </a:cubicBezTo>
                <a:cubicBezTo>
                  <a:pt x="1248" y="168"/>
                  <a:pt x="1255" y="147"/>
                  <a:pt x="1241" y="139"/>
                </a:cubicBezTo>
                <a:cubicBezTo>
                  <a:pt x="1200" y="113"/>
                  <a:pt x="1165" y="148"/>
                  <a:pt x="1149" y="189"/>
                </a:cubicBezTo>
                <a:cubicBezTo>
                  <a:pt x="1175" y="189"/>
                  <a:pt x="1175" y="189"/>
                  <a:pt x="1175" y="189"/>
                </a:cubicBezTo>
                <a:cubicBezTo>
                  <a:pt x="1183" y="169"/>
                  <a:pt x="1197" y="153"/>
                  <a:pt x="1213" y="169"/>
                </a:cubicBezTo>
                <a:moveTo>
                  <a:pt x="1164" y="275"/>
                </a:moveTo>
                <a:cubicBezTo>
                  <a:pt x="1175" y="275"/>
                  <a:pt x="1186" y="268"/>
                  <a:pt x="1195" y="259"/>
                </a:cubicBezTo>
                <a:cubicBezTo>
                  <a:pt x="1143" y="259"/>
                  <a:pt x="1143" y="259"/>
                  <a:pt x="1143" y="259"/>
                </a:cubicBezTo>
                <a:cubicBezTo>
                  <a:pt x="1146" y="269"/>
                  <a:pt x="1153" y="275"/>
                  <a:pt x="1164" y="275"/>
                </a:cubicBezTo>
                <a:moveTo>
                  <a:pt x="1272" y="237"/>
                </a:moveTo>
                <a:cubicBezTo>
                  <a:pt x="1226" y="237"/>
                  <a:pt x="1226" y="237"/>
                  <a:pt x="1226" y="237"/>
                </a:cubicBezTo>
                <a:cubicBezTo>
                  <a:pt x="1234" y="252"/>
                  <a:pt x="1243" y="255"/>
                  <a:pt x="1258" y="255"/>
                </a:cubicBezTo>
                <a:cubicBezTo>
                  <a:pt x="1268" y="255"/>
                  <a:pt x="1277" y="247"/>
                  <a:pt x="1272" y="237"/>
                </a:cubicBezTo>
                <a:moveTo>
                  <a:pt x="1140" y="250"/>
                </a:moveTo>
                <a:cubicBezTo>
                  <a:pt x="1203" y="250"/>
                  <a:pt x="1203" y="250"/>
                  <a:pt x="1203" y="250"/>
                </a:cubicBezTo>
                <a:cubicBezTo>
                  <a:pt x="1206" y="246"/>
                  <a:pt x="1209" y="241"/>
                  <a:pt x="1211" y="237"/>
                </a:cubicBezTo>
                <a:cubicBezTo>
                  <a:pt x="1139" y="237"/>
                  <a:pt x="1139" y="237"/>
                  <a:pt x="1139" y="237"/>
                </a:cubicBezTo>
                <a:cubicBezTo>
                  <a:pt x="1139" y="242"/>
                  <a:pt x="1139" y="246"/>
                  <a:pt x="1140" y="250"/>
                </a:cubicBezTo>
                <a:moveTo>
                  <a:pt x="1200" y="209"/>
                </a:moveTo>
                <a:cubicBezTo>
                  <a:pt x="1255" y="209"/>
                  <a:pt x="1255" y="209"/>
                  <a:pt x="1255" y="209"/>
                </a:cubicBezTo>
                <a:cubicBezTo>
                  <a:pt x="1252" y="204"/>
                  <a:pt x="1251" y="198"/>
                  <a:pt x="1250" y="192"/>
                </a:cubicBezTo>
                <a:cubicBezTo>
                  <a:pt x="1208" y="192"/>
                  <a:pt x="1208" y="192"/>
                  <a:pt x="1208" y="192"/>
                </a:cubicBezTo>
                <a:cubicBezTo>
                  <a:pt x="1206" y="198"/>
                  <a:pt x="1203" y="204"/>
                  <a:pt x="1200" y="209"/>
                </a:cubicBezTo>
                <a:moveTo>
                  <a:pt x="1336" y="228"/>
                </a:moveTo>
                <a:cubicBezTo>
                  <a:pt x="1332" y="224"/>
                  <a:pt x="1329" y="220"/>
                  <a:pt x="1326" y="215"/>
                </a:cubicBezTo>
                <a:cubicBezTo>
                  <a:pt x="1288" y="215"/>
                  <a:pt x="1288" y="215"/>
                  <a:pt x="1288" y="215"/>
                </a:cubicBezTo>
                <a:cubicBezTo>
                  <a:pt x="1289" y="220"/>
                  <a:pt x="1291" y="225"/>
                  <a:pt x="1292" y="230"/>
                </a:cubicBezTo>
                <a:cubicBezTo>
                  <a:pt x="1338" y="230"/>
                  <a:pt x="1338" y="230"/>
                  <a:pt x="1338" y="230"/>
                </a:cubicBezTo>
                <a:cubicBezTo>
                  <a:pt x="1337" y="229"/>
                  <a:pt x="1336" y="228"/>
                  <a:pt x="1336" y="228"/>
                </a:cubicBezTo>
                <a:moveTo>
                  <a:pt x="1349" y="237"/>
                </a:moveTo>
                <a:cubicBezTo>
                  <a:pt x="1295" y="237"/>
                  <a:pt x="1295" y="237"/>
                  <a:pt x="1295" y="237"/>
                </a:cubicBezTo>
                <a:cubicBezTo>
                  <a:pt x="1297" y="242"/>
                  <a:pt x="1300" y="246"/>
                  <a:pt x="1303" y="250"/>
                </a:cubicBezTo>
                <a:cubicBezTo>
                  <a:pt x="1367" y="250"/>
                  <a:pt x="1367" y="250"/>
                  <a:pt x="1367" y="250"/>
                </a:cubicBezTo>
                <a:cubicBezTo>
                  <a:pt x="1363" y="242"/>
                  <a:pt x="1357" y="241"/>
                  <a:pt x="1349" y="237"/>
                </a:cubicBezTo>
                <a:moveTo>
                  <a:pt x="1380" y="110"/>
                </a:moveTo>
                <a:cubicBezTo>
                  <a:pt x="1368" y="108"/>
                  <a:pt x="1340" y="112"/>
                  <a:pt x="1338" y="101"/>
                </a:cubicBezTo>
                <a:cubicBezTo>
                  <a:pt x="1336" y="92"/>
                  <a:pt x="1355" y="58"/>
                  <a:pt x="1329" y="58"/>
                </a:cubicBezTo>
                <a:cubicBezTo>
                  <a:pt x="1311" y="58"/>
                  <a:pt x="1282" y="103"/>
                  <a:pt x="1284" y="173"/>
                </a:cubicBezTo>
                <a:cubicBezTo>
                  <a:pt x="1284" y="178"/>
                  <a:pt x="1284" y="184"/>
                  <a:pt x="1285" y="189"/>
                </a:cubicBezTo>
                <a:cubicBezTo>
                  <a:pt x="1319" y="189"/>
                  <a:pt x="1319" y="189"/>
                  <a:pt x="1319" y="189"/>
                </a:cubicBezTo>
                <a:cubicBezTo>
                  <a:pt x="1316" y="168"/>
                  <a:pt x="1320" y="146"/>
                  <a:pt x="1332" y="137"/>
                </a:cubicBezTo>
                <a:cubicBezTo>
                  <a:pt x="1342" y="130"/>
                  <a:pt x="1358" y="138"/>
                  <a:pt x="1376" y="138"/>
                </a:cubicBezTo>
                <a:cubicBezTo>
                  <a:pt x="1393" y="139"/>
                  <a:pt x="1399" y="113"/>
                  <a:pt x="1380" y="110"/>
                </a:cubicBezTo>
                <a:moveTo>
                  <a:pt x="1330" y="268"/>
                </a:moveTo>
                <a:cubicBezTo>
                  <a:pt x="1355" y="275"/>
                  <a:pt x="1366" y="268"/>
                  <a:pt x="1368" y="259"/>
                </a:cubicBezTo>
                <a:cubicBezTo>
                  <a:pt x="1312" y="259"/>
                  <a:pt x="1312" y="259"/>
                  <a:pt x="1312" y="259"/>
                </a:cubicBezTo>
                <a:cubicBezTo>
                  <a:pt x="1317" y="263"/>
                  <a:pt x="1323" y="266"/>
                  <a:pt x="1330" y="268"/>
                </a:cubicBezTo>
                <a:moveTo>
                  <a:pt x="1319" y="192"/>
                </a:moveTo>
                <a:cubicBezTo>
                  <a:pt x="1285" y="192"/>
                  <a:pt x="1285" y="192"/>
                  <a:pt x="1285" y="192"/>
                </a:cubicBezTo>
                <a:cubicBezTo>
                  <a:pt x="1286" y="198"/>
                  <a:pt x="1286" y="204"/>
                  <a:pt x="1287" y="209"/>
                </a:cubicBezTo>
                <a:cubicBezTo>
                  <a:pt x="1324" y="209"/>
                  <a:pt x="1324" y="209"/>
                  <a:pt x="1324" y="209"/>
                </a:cubicBezTo>
                <a:cubicBezTo>
                  <a:pt x="1322" y="204"/>
                  <a:pt x="1320" y="198"/>
                  <a:pt x="1319" y="192"/>
                </a:cubicBezTo>
                <a:moveTo>
                  <a:pt x="1411" y="204"/>
                </a:moveTo>
                <a:cubicBezTo>
                  <a:pt x="1420" y="197"/>
                  <a:pt x="1433" y="204"/>
                  <a:pt x="1452" y="200"/>
                </a:cubicBezTo>
                <a:cubicBezTo>
                  <a:pt x="1460" y="199"/>
                  <a:pt x="1466" y="196"/>
                  <a:pt x="1472" y="192"/>
                </a:cubicBezTo>
                <a:cubicBezTo>
                  <a:pt x="1375" y="192"/>
                  <a:pt x="1375" y="192"/>
                  <a:pt x="1375" y="192"/>
                </a:cubicBezTo>
                <a:cubicBezTo>
                  <a:pt x="1374" y="198"/>
                  <a:pt x="1374" y="204"/>
                  <a:pt x="1374" y="209"/>
                </a:cubicBezTo>
                <a:cubicBezTo>
                  <a:pt x="1406" y="209"/>
                  <a:pt x="1406" y="209"/>
                  <a:pt x="1406" y="209"/>
                </a:cubicBezTo>
                <a:cubicBezTo>
                  <a:pt x="1407" y="207"/>
                  <a:pt x="1409" y="205"/>
                  <a:pt x="1411" y="204"/>
                </a:cubicBezTo>
                <a:moveTo>
                  <a:pt x="1487" y="178"/>
                </a:moveTo>
                <a:cubicBezTo>
                  <a:pt x="1510" y="150"/>
                  <a:pt x="1482" y="112"/>
                  <a:pt x="1450" y="115"/>
                </a:cubicBezTo>
                <a:cubicBezTo>
                  <a:pt x="1410" y="119"/>
                  <a:pt x="1382" y="153"/>
                  <a:pt x="1375" y="189"/>
                </a:cubicBezTo>
                <a:cubicBezTo>
                  <a:pt x="1476" y="189"/>
                  <a:pt x="1476" y="189"/>
                  <a:pt x="1476" y="189"/>
                </a:cubicBezTo>
                <a:cubicBezTo>
                  <a:pt x="1480" y="186"/>
                  <a:pt x="1483" y="182"/>
                  <a:pt x="1487" y="178"/>
                </a:cubicBezTo>
                <a:moveTo>
                  <a:pt x="1447" y="177"/>
                </a:moveTo>
                <a:cubicBezTo>
                  <a:pt x="1434" y="183"/>
                  <a:pt x="1412" y="185"/>
                  <a:pt x="1410" y="173"/>
                </a:cubicBezTo>
                <a:cubicBezTo>
                  <a:pt x="1407" y="154"/>
                  <a:pt x="1463" y="136"/>
                  <a:pt x="1466" y="154"/>
                </a:cubicBezTo>
                <a:cubicBezTo>
                  <a:pt x="1468" y="162"/>
                  <a:pt x="1459" y="173"/>
                  <a:pt x="1447" y="177"/>
                </a:cubicBezTo>
                <a:moveTo>
                  <a:pt x="1404" y="215"/>
                </a:moveTo>
                <a:cubicBezTo>
                  <a:pt x="1374" y="215"/>
                  <a:pt x="1374" y="215"/>
                  <a:pt x="1374" y="215"/>
                </a:cubicBezTo>
                <a:cubicBezTo>
                  <a:pt x="1375" y="220"/>
                  <a:pt x="1376" y="225"/>
                  <a:pt x="1377" y="230"/>
                </a:cubicBezTo>
                <a:cubicBezTo>
                  <a:pt x="1407" y="230"/>
                  <a:pt x="1407" y="230"/>
                  <a:pt x="1407" y="230"/>
                </a:cubicBezTo>
                <a:cubicBezTo>
                  <a:pt x="1404" y="225"/>
                  <a:pt x="1403" y="220"/>
                  <a:pt x="1404" y="215"/>
                </a:cubicBezTo>
                <a:moveTo>
                  <a:pt x="1450" y="272"/>
                </a:moveTo>
                <a:cubicBezTo>
                  <a:pt x="1456" y="271"/>
                  <a:pt x="1469" y="266"/>
                  <a:pt x="1480" y="259"/>
                </a:cubicBezTo>
                <a:cubicBezTo>
                  <a:pt x="1397" y="259"/>
                  <a:pt x="1397" y="259"/>
                  <a:pt x="1397" y="259"/>
                </a:cubicBezTo>
                <a:cubicBezTo>
                  <a:pt x="1412" y="271"/>
                  <a:pt x="1433" y="276"/>
                  <a:pt x="1450" y="272"/>
                </a:cubicBezTo>
                <a:moveTo>
                  <a:pt x="1477" y="220"/>
                </a:moveTo>
                <a:cubicBezTo>
                  <a:pt x="1472" y="222"/>
                  <a:pt x="1468" y="226"/>
                  <a:pt x="1463" y="230"/>
                </a:cubicBezTo>
                <a:cubicBezTo>
                  <a:pt x="1498" y="230"/>
                  <a:pt x="1498" y="230"/>
                  <a:pt x="1498" y="230"/>
                </a:cubicBezTo>
                <a:cubicBezTo>
                  <a:pt x="1494" y="220"/>
                  <a:pt x="1486" y="217"/>
                  <a:pt x="1477" y="220"/>
                </a:cubicBezTo>
                <a:moveTo>
                  <a:pt x="1452" y="237"/>
                </a:moveTo>
                <a:cubicBezTo>
                  <a:pt x="1449" y="238"/>
                  <a:pt x="1446" y="239"/>
                  <a:pt x="1442" y="239"/>
                </a:cubicBezTo>
                <a:cubicBezTo>
                  <a:pt x="1434" y="240"/>
                  <a:pt x="1424" y="240"/>
                  <a:pt x="1416" y="237"/>
                </a:cubicBezTo>
                <a:cubicBezTo>
                  <a:pt x="1380" y="237"/>
                  <a:pt x="1380" y="237"/>
                  <a:pt x="1380" y="237"/>
                </a:cubicBezTo>
                <a:cubicBezTo>
                  <a:pt x="1382" y="242"/>
                  <a:pt x="1385" y="246"/>
                  <a:pt x="1388" y="250"/>
                </a:cubicBezTo>
                <a:cubicBezTo>
                  <a:pt x="1492" y="250"/>
                  <a:pt x="1492" y="250"/>
                  <a:pt x="1492" y="250"/>
                </a:cubicBezTo>
                <a:cubicBezTo>
                  <a:pt x="1496" y="246"/>
                  <a:pt x="1499" y="242"/>
                  <a:pt x="1499" y="237"/>
                </a:cubicBezTo>
                <a:lnTo>
                  <a:pt x="1452" y="237"/>
                </a:lnTo>
                <a:close/>
                <a:moveTo>
                  <a:pt x="1508" y="124"/>
                </a:moveTo>
                <a:cubicBezTo>
                  <a:pt x="1506" y="134"/>
                  <a:pt x="1507" y="163"/>
                  <a:pt x="1512" y="189"/>
                </a:cubicBezTo>
                <a:cubicBezTo>
                  <a:pt x="1555" y="189"/>
                  <a:pt x="1555" y="189"/>
                  <a:pt x="1555" y="189"/>
                </a:cubicBezTo>
                <a:cubicBezTo>
                  <a:pt x="1549" y="172"/>
                  <a:pt x="1538" y="160"/>
                  <a:pt x="1539" y="141"/>
                </a:cubicBezTo>
                <a:cubicBezTo>
                  <a:pt x="1542" y="73"/>
                  <a:pt x="1608" y="154"/>
                  <a:pt x="1613" y="109"/>
                </a:cubicBezTo>
                <a:cubicBezTo>
                  <a:pt x="1619" y="61"/>
                  <a:pt x="1518" y="71"/>
                  <a:pt x="1508" y="124"/>
                </a:cubicBezTo>
                <a:moveTo>
                  <a:pt x="1539" y="235"/>
                </a:moveTo>
                <a:cubicBezTo>
                  <a:pt x="1555" y="236"/>
                  <a:pt x="1558" y="227"/>
                  <a:pt x="1559" y="215"/>
                </a:cubicBezTo>
                <a:cubicBezTo>
                  <a:pt x="1519" y="215"/>
                  <a:pt x="1519" y="215"/>
                  <a:pt x="1519" y="215"/>
                </a:cubicBezTo>
                <a:cubicBezTo>
                  <a:pt x="1524" y="227"/>
                  <a:pt x="1530" y="235"/>
                  <a:pt x="1539" y="235"/>
                </a:cubicBezTo>
                <a:moveTo>
                  <a:pt x="1558" y="205"/>
                </a:moveTo>
                <a:cubicBezTo>
                  <a:pt x="1558" y="200"/>
                  <a:pt x="1557" y="196"/>
                  <a:pt x="1556" y="192"/>
                </a:cubicBezTo>
                <a:cubicBezTo>
                  <a:pt x="1512" y="192"/>
                  <a:pt x="1512" y="192"/>
                  <a:pt x="1512" y="192"/>
                </a:cubicBezTo>
                <a:cubicBezTo>
                  <a:pt x="1513" y="198"/>
                  <a:pt x="1515" y="204"/>
                  <a:pt x="1517" y="209"/>
                </a:cubicBezTo>
                <a:cubicBezTo>
                  <a:pt x="1558" y="209"/>
                  <a:pt x="1558" y="209"/>
                  <a:pt x="1558" y="209"/>
                </a:cubicBezTo>
                <a:cubicBezTo>
                  <a:pt x="1558" y="208"/>
                  <a:pt x="1558" y="206"/>
                  <a:pt x="1558" y="205"/>
                </a:cubicBezTo>
                <a:moveTo>
                  <a:pt x="1591" y="209"/>
                </a:moveTo>
                <a:cubicBezTo>
                  <a:pt x="1672" y="209"/>
                  <a:pt x="1672" y="209"/>
                  <a:pt x="1672" y="209"/>
                </a:cubicBezTo>
                <a:cubicBezTo>
                  <a:pt x="1675" y="203"/>
                  <a:pt x="1678" y="197"/>
                  <a:pt x="1681" y="192"/>
                </a:cubicBezTo>
                <a:cubicBezTo>
                  <a:pt x="1585" y="192"/>
                  <a:pt x="1585" y="192"/>
                  <a:pt x="1585" y="192"/>
                </a:cubicBezTo>
                <a:cubicBezTo>
                  <a:pt x="1586" y="198"/>
                  <a:pt x="1589" y="204"/>
                  <a:pt x="1591" y="209"/>
                </a:cubicBezTo>
                <a:moveTo>
                  <a:pt x="1603" y="230"/>
                </a:moveTo>
                <a:cubicBezTo>
                  <a:pt x="1659" y="230"/>
                  <a:pt x="1659" y="230"/>
                  <a:pt x="1659" y="230"/>
                </a:cubicBezTo>
                <a:cubicBezTo>
                  <a:pt x="1663" y="225"/>
                  <a:pt x="1666" y="220"/>
                  <a:pt x="1669" y="215"/>
                </a:cubicBezTo>
                <a:cubicBezTo>
                  <a:pt x="1594" y="215"/>
                  <a:pt x="1594" y="215"/>
                  <a:pt x="1594" y="215"/>
                </a:cubicBezTo>
                <a:cubicBezTo>
                  <a:pt x="1597" y="220"/>
                  <a:pt x="1600" y="225"/>
                  <a:pt x="1603" y="230"/>
                </a:cubicBezTo>
                <a:moveTo>
                  <a:pt x="1771" y="100"/>
                </a:moveTo>
                <a:cubicBezTo>
                  <a:pt x="1749" y="122"/>
                  <a:pt x="1773" y="183"/>
                  <a:pt x="1740" y="185"/>
                </a:cubicBezTo>
                <a:cubicBezTo>
                  <a:pt x="1720" y="187"/>
                  <a:pt x="1719" y="138"/>
                  <a:pt x="1698" y="133"/>
                </a:cubicBezTo>
                <a:cubicBezTo>
                  <a:pt x="1668" y="126"/>
                  <a:pt x="1661" y="182"/>
                  <a:pt x="1643" y="189"/>
                </a:cubicBezTo>
                <a:cubicBezTo>
                  <a:pt x="1683" y="189"/>
                  <a:pt x="1683" y="189"/>
                  <a:pt x="1683" y="189"/>
                </a:cubicBezTo>
                <a:cubicBezTo>
                  <a:pt x="1686" y="184"/>
                  <a:pt x="1689" y="181"/>
                  <a:pt x="1692" y="181"/>
                </a:cubicBezTo>
                <a:cubicBezTo>
                  <a:pt x="1696" y="180"/>
                  <a:pt x="1698" y="184"/>
                  <a:pt x="1699" y="189"/>
                </a:cubicBezTo>
                <a:cubicBezTo>
                  <a:pt x="1782" y="189"/>
                  <a:pt x="1782" y="189"/>
                  <a:pt x="1782" y="189"/>
                </a:cubicBezTo>
                <a:cubicBezTo>
                  <a:pt x="1788" y="170"/>
                  <a:pt x="1793" y="150"/>
                  <a:pt x="1801" y="135"/>
                </a:cubicBezTo>
                <a:cubicBezTo>
                  <a:pt x="1818" y="101"/>
                  <a:pt x="1793" y="78"/>
                  <a:pt x="1771" y="100"/>
                </a:cubicBezTo>
                <a:moveTo>
                  <a:pt x="1710" y="230"/>
                </a:moveTo>
                <a:cubicBezTo>
                  <a:pt x="1769" y="230"/>
                  <a:pt x="1769" y="230"/>
                  <a:pt x="1769" y="230"/>
                </a:cubicBezTo>
                <a:cubicBezTo>
                  <a:pt x="1771" y="225"/>
                  <a:pt x="1773" y="220"/>
                  <a:pt x="1775" y="215"/>
                </a:cubicBezTo>
                <a:cubicBezTo>
                  <a:pt x="1705" y="215"/>
                  <a:pt x="1705" y="215"/>
                  <a:pt x="1705" y="215"/>
                </a:cubicBezTo>
                <a:cubicBezTo>
                  <a:pt x="1706" y="220"/>
                  <a:pt x="1708" y="225"/>
                  <a:pt x="1710" y="230"/>
                </a:cubicBezTo>
                <a:moveTo>
                  <a:pt x="1743" y="253"/>
                </a:moveTo>
                <a:cubicBezTo>
                  <a:pt x="1752" y="253"/>
                  <a:pt x="1759" y="247"/>
                  <a:pt x="1765" y="237"/>
                </a:cubicBezTo>
                <a:cubicBezTo>
                  <a:pt x="1714" y="237"/>
                  <a:pt x="1714" y="237"/>
                  <a:pt x="1714" y="237"/>
                </a:cubicBezTo>
                <a:cubicBezTo>
                  <a:pt x="1720" y="246"/>
                  <a:pt x="1729" y="253"/>
                  <a:pt x="1743" y="253"/>
                </a:cubicBezTo>
                <a:moveTo>
                  <a:pt x="1625" y="246"/>
                </a:moveTo>
                <a:cubicBezTo>
                  <a:pt x="1636" y="248"/>
                  <a:pt x="1645" y="244"/>
                  <a:pt x="1652" y="237"/>
                </a:cubicBezTo>
                <a:cubicBezTo>
                  <a:pt x="1609" y="237"/>
                  <a:pt x="1609" y="237"/>
                  <a:pt x="1609" y="237"/>
                </a:cubicBezTo>
                <a:cubicBezTo>
                  <a:pt x="1614" y="242"/>
                  <a:pt x="1620" y="246"/>
                  <a:pt x="1625" y="246"/>
                </a:cubicBezTo>
                <a:moveTo>
                  <a:pt x="1704" y="209"/>
                </a:moveTo>
                <a:cubicBezTo>
                  <a:pt x="1776" y="209"/>
                  <a:pt x="1776" y="209"/>
                  <a:pt x="1776" y="209"/>
                </a:cubicBezTo>
                <a:cubicBezTo>
                  <a:pt x="1778" y="204"/>
                  <a:pt x="1780" y="198"/>
                  <a:pt x="1781" y="192"/>
                </a:cubicBezTo>
                <a:cubicBezTo>
                  <a:pt x="1700" y="192"/>
                  <a:pt x="1700" y="192"/>
                  <a:pt x="1700" y="192"/>
                </a:cubicBezTo>
                <a:cubicBezTo>
                  <a:pt x="1701" y="197"/>
                  <a:pt x="1703" y="203"/>
                  <a:pt x="1704" y="209"/>
                </a:cubicBezTo>
                <a:moveTo>
                  <a:pt x="1591" y="138"/>
                </a:moveTo>
                <a:cubicBezTo>
                  <a:pt x="1577" y="143"/>
                  <a:pt x="1577" y="165"/>
                  <a:pt x="1584" y="189"/>
                </a:cubicBezTo>
                <a:cubicBezTo>
                  <a:pt x="1634" y="189"/>
                  <a:pt x="1634" y="189"/>
                  <a:pt x="1634" y="189"/>
                </a:cubicBezTo>
                <a:cubicBezTo>
                  <a:pt x="1611" y="182"/>
                  <a:pt x="1630" y="127"/>
                  <a:pt x="1591" y="138"/>
                </a:cubicBezTo>
                <a:moveTo>
                  <a:pt x="1791" y="271"/>
                </a:moveTo>
                <a:cubicBezTo>
                  <a:pt x="1846" y="271"/>
                  <a:pt x="1846" y="271"/>
                  <a:pt x="1846" y="271"/>
                </a:cubicBezTo>
                <a:cubicBezTo>
                  <a:pt x="1849" y="267"/>
                  <a:pt x="1852" y="263"/>
                  <a:pt x="1855" y="259"/>
                </a:cubicBezTo>
                <a:cubicBezTo>
                  <a:pt x="1788" y="259"/>
                  <a:pt x="1788" y="259"/>
                  <a:pt x="1788" y="259"/>
                </a:cubicBezTo>
                <a:cubicBezTo>
                  <a:pt x="1789" y="263"/>
                  <a:pt x="1789" y="267"/>
                  <a:pt x="1791" y="271"/>
                </a:cubicBezTo>
                <a:moveTo>
                  <a:pt x="1921" y="250"/>
                </a:moveTo>
                <a:cubicBezTo>
                  <a:pt x="1918" y="245"/>
                  <a:pt x="1915" y="240"/>
                  <a:pt x="1913" y="237"/>
                </a:cubicBezTo>
                <a:cubicBezTo>
                  <a:pt x="1869" y="237"/>
                  <a:pt x="1869" y="237"/>
                  <a:pt x="1869" y="237"/>
                </a:cubicBezTo>
                <a:cubicBezTo>
                  <a:pt x="1872" y="242"/>
                  <a:pt x="1873" y="247"/>
                  <a:pt x="1875" y="250"/>
                </a:cubicBezTo>
                <a:cubicBezTo>
                  <a:pt x="1921" y="250"/>
                  <a:pt x="1921" y="250"/>
                  <a:pt x="1921" y="250"/>
                </a:cubicBezTo>
                <a:cubicBezTo>
                  <a:pt x="1921" y="250"/>
                  <a:pt x="1921" y="250"/>
                  <a:pt x="1921" y="250"/>
                </a:cubicBezTo>
                <a:moveTo>
                  <a:pt x="1845" y="230"/>
                </a:moveTo>
                <a:cubicBezTo>
                  <a:pt x="1908" y="230"/>
                  <a:pt x="1908" y="230"/>
                  <a:pt x="1908" y="230"/>
                </a:cubicBezTo>
                <a:cubicBezTo>
                  <a:pt x="1906" y="227"/>
                  <a:pt x="1905" y="225"/>
                  <a:pt x="1904" y="223"/>
                </a:cubicBezTo>
                <a:cubicBezTo>
                  <a:pt x="1903" y="220"/>
                  <a:pt x="1902" y="217"/>
                  <a:pt x="1901" y="215"/>
                </a:cubicBezTo>
                <a:cubicBezTo>
                  <a:pt x="1853" y="215"/>
                  <a:pt x="1853" y="215"/>
                  <a:pt x="1853" y="215"/>
                </a:cubicBezTo>
                <a:cubicBezTo>
                  <a:pt x="1851" y="220"/>
                  <a:pt x="1848" y="225"/>
                  <a:pt x="1845" y="230"/>
                </a:cubicBezTo>
                <a:moveTo>
                  <a:pt x="1863" y="182"/>
                </a:moveTo>
                <a:cubicBezTo>
                  <a:pt x="1863" y="184"/>
                  <a:pt x="1863" y="186"/>
                  <a:pt x="1863" y="189"/>
                </a:cubicBezTo>
                <a:cubicBezTo>
                  <a:pt x="1899" y="189"/>
                  <a:pt x="1899" y="189"/>
                  <a:pt x="1899" y="189"/>
                </a:cubicBezTo>
                <a:cubicBezTo>
                  <a:pt x="1899" y="173"/>
                  <a:pt x="1901" y="159"/>
                  <a:pt x="1890" y="153"/>
                </a:cubicBezTo>
                <a:cubicBezTo>
                  <a:pt x="1852" y="131"/>
                  <a:pt x="1821" y="155"/>
                  <a:pt x="1803" y="189"/>
                </a:cubicBezTo>
                <a:cubicBezTo>
                  <a:pt x="1831" y="189"/>
                  <a:pt x="1831" y="189"/>
                  <a:pt x="1831" y="189"/>
                </a:cubicBezTo>
                <a:cubicBezTo>
                  <a:pt x="1839" y="177"/>
                  <a:pt x="1850" y="170"/>
                  <a:pt x="1863" y="182"/>
                </a:cubicBezTo>
                <a:moveTo>
                  <a:pt x="1829" y="192"/>
                </a:moveTo>
                <a:cubicBezTo>
                  <a:pt x="1802" y="192"/>
                  <a:pt x="1802" y="192"/>
                  <a:pt x="1802" y="192"/>
                </a:cubicBezTo>
                <a:cubicBezTo>
                  <a:pt x="1799" y="198"/>
                  <a:pt x="1797" y="204"/>
                  <a:pt x="1795" y="209"/>
                </a:cubicBezTo>
                <a:cubicBezTo>
                  <a:pt x="1822" y="209"/>
                  <a:pt x="1822" y="209"/>
                  <a:pt x="1822" y="209"/>
                </a:cubicBezTo>
                <a:cubicBezTo>
                  <a:pt x="1824" y="203"/>
                  <a:pt x="1826" y="197"/>
                  <a:pt x="1829" y="192"/>
                </a:cubicBezTo>
                <a:moveTo>
                  <a:pt x="1862" y="192"/>
                </a:moveTo>
                <a:cubicBezTo>
                  <a:pt x="1861" y="197"/>
                  <a:pt x="1859" y="203"/>
                  <a:pt x="1856" y="209"/>
                </a:cubicBezTo>
                <a:cubicBezTo>
                  <a:pt x="1900" y="209"/>
                  <a:pt x="1900" y="209"/>
                  <a:pt x="1900" y="209"/>
                </a:cubicBezTo>
                <a:cubicBezTo>
                  <a:pt x="1899" y="204"/>
                  <a:pt x="1899" y="198"/>
                  <a:pt x="1899" y="192"/>
                </a:cubicBezTo>
                <a:lnTo>
                  <a:pt x="1862" y="192"/>
                </a:lnTo>
                <a:close/>
                <a:moveTo>
                  <a:pt x="1820" y="215"/>
                </a:moveTo>
                <a:cubicBezTo>
                  <a:pt x="1793" y="215"/>
                  <a:pt x="1793" y="215"/>
                  <a:pt x="1793" y="215"/>
                </a:cubicBezTo>
                <a:cubicBezTo>
                  <a:pt x="1791" y="220"/>
                  <a:pt x="1790" y="225"/>
                  <a:pt x="1789" y="230"/>
                </a:cubicBezTo>
                <a:cubicBezTo>
                  <a:pt x="1817" y="230"/>
                  <a:pt x="1817" y="230"/>
                  <a:pt x="1817" y="230"/>
                </a:cubicBezTo>
                <a:cubicBezTo>
                  <a:pt x="1818" y="225"/>
                  <a:pt x="1819" y="220"/>
                  <a:pt x="1820" y="215"/>
                </a:cubicBezTo>
                <a:moveTo>
                  <a:pt x="1813" y="288"/>
                </a:moveTo>
                <a:cubicBezTo>
                  <a:pt x="1820" y="288"/>
                  <a:pt x="1827" y="286"/>
                  <a:pt x="1833" y="282"/>
                </a:cubicBezTo>
                <a:cubicBezTo>
                  <a:pt x="1797" y="282"/>
                  <a:pt x="1797" y="282"/>
                  <a:pt x="1797" y="282"/>
                </a:cubicBezTo>
                <a:cubicBezTo>
                  <a:pt x="1801" y="286"/>
                  <a:pt x="1806" y="288"/>
                  <a:pt x="1813" y="288"/>
                </a:cubicBezTo>
                <a:moveTo>
                  <a:pt x="1817" y="239"/>
                </a:moveTo>
                <a:cubicBezTo>
                  <a:pt x="1817" y="239"/>
                  <a:pt x="1817" y="238"/>
                  <a:pt x="1817" y="237"/>
                </a:cubicBezTo>
                <a:cubicBezTo>
                  <a:pt x="1788" y="237"/>
                  <a:pt x="1788" y="237"/>
                  <a:pt x="1788" y="237"/>
                </a:cubicBezTo>
                <a:cubicBezTo>
                  <a:pt x="1788" y="242"/>
                  <a:pt x="1787" y="246"/>
                  <a:pt x="1787" y="250"/>
                </a:cubicBezTo>
                <a:cubicBezTo>
                  <a:pt x="1861" y="250"/>
                  <a:pt x="1861" y="250"/>
                  <a:pt x="1861" y="250"/>
                </a:cubicBezTo>
                <a:cubicBezTo>
                  <a:pt x="1863" y="245"/>
                  <a:pt x="1866" y="241"/>
                  <a:pt x="1867" y="237"/>
                </a:cubicBezTo>
                <a:cubicBezTo>
                  <a:pt x="1839" y="237"/>
                  <a:pt x="1839" y="237"/>
                  <a:pt x="1839" y="237"/>
                </a:cubicBezTo>
                <a:cubicBezTo>
                  <a:pt x="1830" y="250"/>
                  <a:pt x="1820" y="255"/>
                  <a:pt x="1817" y="239"/>
                </a:cubicBezTo>
                <a:moveTo>
                  <a:pt x="1882" y="259"/>
                </a:moveTo>
                <a:cubicBezTo>
                  <a:pt x="1888" y="267"/>
                  <a:pt x="1896" y="269"/>
                  <a:pt x="1907" y="269"/>
                </a:cubicBezTo>
                <a:cubicBezTo>
                  <a:pt x="1914" y="269"/>
                  <a:pt x="1920" y="265"/>
                  <a:pt x="1922" y="259"/>
                </a:cubicBezTo>
                <a:lnTo>
                  <a:pt x="1882" y="259"/>
                </a:lnTo>
                <a:close/>
                <a:moveTo>
                  <a:pt x="1976" y="291"/>
                </a:moveTo>
                <a:cubicBezTo>
                  <a:pt x="2013" y="291"/>
                  <a:pt x="2013" y="291"/>
                  <a:pt x="2013" y="291"/>
                </a:cubicBezTo>
                <a:cubicBezTo>
                  <a:pt x="2014" y="288"/>
                  <a:pt x="2016" y="285"/>
                  <a:pt x="2018" y="282"/>
                </a:cubicBezTo>
                <a:cubicBezTo>
                  <a:pt x="1985" y="282"/>
                  <a:pt x="1985" y="282"/>
                  <a:pt x="1985" y="282"/>
                </a:cubicBezTo>
                <a:cubicBezTo>
                  <a:pt x="1982" y="285"/>
                  <a:pt x="1979" y="288"/>
                  <a:pt x="1976" y="291"/>
                </a:cubicBezTo>
                <a:moveTo>
                  <a:pt x="1861" y="308"/>
                </a:moveTo>
                <a:cubicBezTo>
                  <a:pt x="1851" y="307"/>
                  <a:pt x="1845" y="311"/>
                  <a:pt x="1843" y="316"/>
                </a:cubicBezTo>
                <a:cubicBezTo>
                  <a:pt x="1991" y="316"/>
                  <a:pt x="1991" y="316"/>
                  <a:pt x="1991" y="316"/>
                </a:cubicBezTo>
                <a:cubicBezTo>
                  <a:pt x="1995" y="312"/>
                  <a:pt x="1999" y="308"/>
                  <a:pt x="2003" y="304"/>
                </a:cubicBezTo>
                <a:cubicBezTo>
                  <a:pt x="1954" y="304"/>
                  <a:pt x="1954" y="304"/>
                  <a:pt x="1954" y="304"/>
                </a:cubicBezTo>
                <a:cubicBezTo>
                  <a:pt x="1920" y="318"/>
                  <a:pt x="1878" y="311"/>
                  <a:pt x="1861" y="308"/>
                </a:cubicBezTo>
                <a:moveTo>
                  <a:pt x="2013" y="162"/>
                </a:moveTo>
                <a:cubicBezTo>
                  <a:pt x="2010" y="167"/>
                  <a:pt x="2006" y="178"/>
                  <a:pt x="2000" y="189"/>
                </a:cubicBezTo>
                <a:cubicBezTo>
                  <a:pt x="2045" y="189"/>
                  <a:pt x="2045" y="189"/>
                  <a:pt x="2045" y="189"/>
                </a:cubicBezTo>
                <a:cubicBezTo>
                  <a:pt x="2045" y="185"/>
                  <a:pt x="2046" y="180"/>
                  <a:pt x="2046" y="176"/>
                </a:cubicBezTo>
                <a:cubicBezTo>
                  <a:pt x="2050" y="145"/>
                  <a:pt x="2022" y="146"/>
                  <a:pt x="2013" y="162"/>
                </a:cubicBezTo>
                <a:moveTo>
                  <a:pt x="1993" y="271"/>
                </a:moveTo>
                <a:cubicBezTo>
                  <a:pt x="2024" y="271"/>
                  <a:pt x="2024" y="271"/>
                  <a:pt x="2024" y="271"/>
                </a:cubicBezTo>
                <a:cubicBezTo>
                  <a:pt x="2025" y="267"/>
                  <a:pt x="2027" y="263"/>
                  <a:pt x="2028" y="259"/>
                </a:cubicBezTo>
                <a:cubicBezTo>
                  <a:pt x="1998" y="259"/>
                  <a:pt x="1998" y="259"/>
                  <a:pt x="1998" y="259"/>
                </a:cubicBezTo>
                <a:cubicBezTo>
                  <a:pt x="1996" y="263"/>
                  <a:pt x="1995" y="267"/>
                  <a:pt x="1993" y="271"/>
                </a:cubicBezTo>
                <a:moveTo>
                  <a:pt x="1988" y="259"/>
                </a:moveTo>
                <a:cubicBezTo>
                  <a:pt x="1950" y="259"/>
                  <a:pt x="1950" y="259"/>
                  <a:pt x="1950" y="259"/>
                </a:cubicBezTo>
                <a:cubicBezTo>
                  <a:pt x="1964" y="271"/>
                  <a:pt x="1976" y="269"/>
                  <a:pt x="1988" y="259"/>
                </a:cubicBezTo>
                <a:moveTo>
                  <a:pt x="1926" y="192"/>
                </a:moveTo>
                <a:cubicBezTo>
                  <a:pt x="1926" y="198"/>
                  <a:pt x="1926" y="204"/>
                  <a:pt x="1927" y="209"/>
                </a:cubicBezTo>
                <a:cubicBezTo>
                  <a:pt x="1964" y="209"/>
                  <a:pt x="1964" y="209"/>
                  <a:pt x="1964" y="209"/>
                </a:cubicBezTo>
                <a:cubicBezTo>
                  <a:pt x="1962" y="205"/>
                  <a:pt x="1961" y="199"/>
                  <a:pt x="1961" y="192"/>
                </a:cubicBezTo>
                <a:lnTo>
                  <a:pt x="1926" y="192"/>
                </a:lnTo>
                <a:close/>
                <a:moveTo>
                  <a:pt x="1940" y="249"/>
                </a:moveTo>
                <a:cubicBezTo>
                  <a:pt x="1941" y="249"/>
                  <a:pt x="1941" y="250"/>
                  <a:pt x="1941" y="250"/>
                </a:cubicBezTo>
                <a:cubicBezTo>
                  <a:pt x="1997" y="250"/>
                  <a:pt x="1997" y="250"/>
                  <a:pt x="1997" y="250"/>
                </a:cubicBezTo>
                <a:cubicBezTo>
                  <a:pt x="1999" y="247"/>
                  <a:pt x="2002" y="244"/>
                  <a:pt x="2004" y="241"/>
                </a:cubicBezTo>
                <a:cubicBezTo>
                  <a:pt x="2003" y="244"/>
                  <a:pt x="2002" y="247"/>
                  <a:pt x="2001" y="250"/>
                </a:cubicBezTo>
                <a:cubicBezTo>
                  <a:pt x="2032" y="250"/>
                  <a:pt x="2032" y="250"/>
                  <a:pt x="2032" y="250"/>
                </a:cubicBezTo>
                <a:cubicBezTo>
                  <a:pt x="2033" y="246"/>
                  <a:pt x="2034" y="241"/>
                  <a:pt x="2036" y="237"/>
                </a:cubicBezTo>
                <a:cubicBezTo>
                  <a:pt x="1934" y="237"/>
                  <a:pt x="1934" y="237"/>
                  <a:pt x="1934" y="237"/>
                </a:cubicBezTo>
                <a:cubicBezTo>
                  <a:pt x="1936" y="241"/>
                  <a:pt x="1938" y="245"/>
                  <a:pt x="1940" y="249"/>
                </a:cubicBezTo>
                <a:moveTo>
                  <a:pt x="1925" y="189"/>
                </a:moveTo>
                <a:cubicBezTo>
                  <a:pt x="1961" y="189"/>
                  <a:pt x="1961" y="189"/>
                  <a:pt x="1961" y="189"/>
                </a:cubicBezTo>
                <a:cubicBezTo>
                  <a:pt x="1962" y="172"/>
                  <a:pt x="1963" y="152"/>
                  <a:pt x="1952" y="143"/>
                </a:cubicBezTo>
                <a:cubicBezTo>
                  <a:pt x="1931" y="128"/>
                  <a:pt x="1924" y="154"/>
                  <a:pt x="1925" y="176"/>
                </a:cubicBezTo>
                <a:cubicBezTo>
                  <a:pt x="1925" y="180"/>
                  <a:pt x="1925" y="184"/>
                  <a:pt x="1925" y="189"/>
                </a:cubicBezTo>
                <a:moveTo>
                  <a:pt x="1860" y="336"/>
                </a:moveTo>
                <a:cubicBezTo>
                  <a:pt x="1910" y="348"/>
                  <a:pt x="1946" y="344"/>
                  <a:pt x="1972" y="329"/>
                </a:cubicBezTo>
                <a:cubicBezTo>
                  <a:pt x="1847" y="329"/>
                  <a:pt x="1847" y="329"/>
                  <a:pt x="1847" y="329"/>
                </a:cubicBezTo>
                <a:cubicBezTo>
                  <a:pt x="1850" y="332"/>
                  <a:pt x="1854" y="334"/>
                  <a:pt x="1860" y="336"/>
                </a:cubicBezTo>
                <a:moveTo>
                  <a:pt x="1986" y="209"/>
                </a:moveTo>
                <a:cubicBezTo>
                  <a:pt x="2042" y="209"/>
                  <a:pt x="2042" y="209"/>
                  <a:pt x="2042" y="209"/>
                </a:cubicBezTo>
                <a:cubicBezTo>
                  <a:pt x="2043" y="204"/>
                  <a:pt x="2044" y="198"/>
                  <a:pt x="2044" y="192"/>
                </a:cubicBezTo>
                <a:cubicBezTo>
                  <a:pt x="1999" y="192"/>
                  <a:pt x="1999" y="192"/>
                  <a:pt x="1999" y="192"/>
                </a:cubicBezTo>
                <a:cubicBezTo>
                  <a:pt x="1995" y="199"/>
                  <a:pt x="1991" y="205"/>
                  <a:pt x="1986" y="209"/>
                </a:cubicBezTo>
                <a:moveTo>
                  <a:pt x="1971" y="215"/>
                </a:moveTo>
                <a:cubicBezTo>
                  <a:pt x="1928" y="215"/>
                  <a:pt x="1928" y="215"/>
                  <a:pt x="1928" y="215"/>
                </a:cubicBezTo>
                <a:cubicBezTo>
                  <a:pt x="1929" y="220"/>
                  <a:pt x="1930" y="225"/>
                  <a:pt x="1931" y="230"/>
                </a:cubicBezTo>
                <a:cubicBezTo>
                  <a:pt x="2037" y="230"/>
                  <a:pt x="2037" y="230"/>
                  <a:pt x="2037" y="230"/>
                </a:cubicBezTo>
                <a:cubicBezTo>
                  <a:pt x="2039" y="225"/>
                  <a:pt x="2040" y="220"/>
                  <a:pt x="2041" y="215"/>
                </a:cubicBezTo>
                <a:cubicBezTo>
                  <a:pt x="1977" y="215"/>
                  <a:pt x="1977" y="215"/>
                  <a:pt x="1977" y="215"/>
                </a:cubicBezTo>
                <a:cubicBezTo>
                  <a:pt x="1975" y="215"/>
                  <a:pt x="1973" y="215"/>
                  <a:pt x="1971" y="215"/>
                </a:cubicBezTo>
                <a:moveTo>
                  <a:pt x="2130" y="230"/>
                </a:moveTo>
                <a:cubicBezTo>
                  <a:pt x="2130" y="224"/>
                  <a:pt x="2128" y="219"/>
                  <a:pt x="2126" y="215"/>
                </a:cubicBezTo>
                <a:cubicBezTo>
                  <a:pt x="2090" y="215"/>
                  <a:pt x="2090" y="215"/>
                  <a:pt x="2090" y="215"/>
                </a:cubicBezTo>
                <a:cubicBezTo>
                  <a:pt x="2094" y="220"/>
                  <a:pt x="2097" y="225"/>
                  <a:pt x="2098" y="230"/>
                </a:cubicBezTo>
                <a:lnTo>
                  <a:pt x="2130" y="230"/>
                </a:lnTo>
                <a:close/>
                <a:moveTo>
                  <a:pt x="2061" y="294"/>
                </a:moveTo>
                <a:cubicBezTo>
                  <a:pt x="2080" y="300"/>
                  <a:pt x="2100" y="293"/>
                  <a:pt x="2113" y="282"/>
                </a:cubicBezTo>
                <a:cubicBezTo>
                  <a:pt x="2048" y="282"/>
                  <a:pt x="2048" y="282"/>
                  <a:pt x="2048" y="282"/>
                </a:cubicBezTo>
                <a:cubicBezTo>
                  <a:pt x="2049" y="287"/>
                  <a:pt x="2053" y="292"/>
                  <a:pt x="2061" y="294"/>
                </a:cubicBezTo>
                <a:moveTo>
                  <a:pt x="2101" y="237"/>
                </a:moveTo>
                <a:cubicBezTo>
                  <a:pt x="2101" y="241"/>
                  <a:pt x="2101" y="246"/>
                  <a:pt x="2098" y="250"/>
                </a:cubicBezTo>
                <a:cubicBezTo>
                  <a:pt x="2130" y="250"/>
                  <a:pt x="2130" y="250"/>
                  <a:pt x="2130" y="250"/>
                </a:cubicBezTo>
                <a:cubicBezTo>
                  <a:pt x="2131" y="245"/>
                  <a:pt x="2131" y="241"/>
                  <a:pt x="2131" y="237"/>
                </a:cubicBezTo>
                <a:lnTo>
                  <a:pt x="2101" y="237"/>
                </a:lnTo>
                <a:close/>
                <a:moveTo>
                  <a:pt x="2052" y="268"/>
                </a:moveTo>
                <a:cubicBezTo>
                  <a:pt x="2051" y="269"/>
                  <a:pt x="2051" y="270"/>
                  <a:pt x="2050" y="271"/>
                </a:cubicBezTo>
                <a:cubicBezTo>
                  <a:pt x="2123" y="271"/>
                  <a:pt x="2123" y="271"/>
                  <a:pt x="2123" y="271"/>
                </a:cubicBezTo>
                <a:cubicBezTo>
                  <a:pt x="2125" y="267"/>
                  <a:pt x="2127" y="263"/>
                  <a:pt x="2128" y="259"/>
                </a:cubicBezTo>
                <a:cubicBezTo>
                  <a:pt x="2089" y="259"/>
                  <a:pt x="2089" y="259"/>
                  <a:pt x="2089" y="259"/>
                </a:cubicBezTo>
                <a:cubicBezTo>
                  <a:pt x="2079" y="264"/>
                  <a:pt x="2064" y="259"/>
                  <a:pt x="2052" y="268"/>
                </a:cubicBezTo>
                <a:moveTo>
                  <a:pt x="2132" y="61"/>
                </a:moveTo>
                <a:cubicBezTo>
                  <a:pt x="2101" y="49"/>
                  <a:pt x="2030" y="102"/>
                  <a:pt x="2070" y="182"/>
                </a:cubicBezTo>
                <a:cubicBezTo>
                  <a:pt x="2071" y="185"/>
                  <a:pt x="2072" y="187"/>
                  <a:pt x="2074" y="189"/>
                </a:cubicBezTo>
                <a:cubicBezTo>
                  <a:pt x="2111" y="189"/>
                  <a:pt x="2111" y="189"/>
                  <a:pt x="2111" y="189"/>
                </a:cubicBezTo>
                <a:cubicBezTo>
                  <a:pt x="2101" y="169"/>
                  <a:pt x="2089" y="139"/>
                  <a:pt x="2100" y="119"/>
                </a:cubicBezTo>
                <a:cubicBezTo>
                  <a:pt x="2113" y="95"/>
                  <a:pt x="2125" y="100"/>
                  <a:pt x="2138" y="89"/>
                </a:cubicBezTo>
                <a:cubicBezTo>
                  <a:pt x="2151" y="77"/>
                  <a:pt x="2140" y="64"/>
                  <a:pt x="2132" y="61"/>
                </a:cubicBezTo>
                <a:moveTo>
                  <a:pt x="2076" y="192"/>
                </a:moveTo>
                <a:cubicBezTo>
                  <a:pt x="2079" y="198"/>
                  <a:pt x="2083" y="204"/>
                  <a:pt x="2087" y="209"/>
                </a:cubicBezTo>
                <a:cubicBezTo>
                  <a:pt x="2123" y="209"/>
                  <a:pt x="2123" y="209"/>
                  <a:pt x="2123" y="209"/>
                </a:cubicBezTo>
                <a:cubicBezTo>
                  <a:pt x="2120" y="204"/>
                  <a:pt x="2117" y="198"/>
                  <a:pt x="2113" y="192"/>
                </a:cubicBezTo>
                <a:lnTo>
                  <a:pt x="2076" y="192"/>
                </a:lnTo>
                <a:close/>
              </a:path>
            </a:pathLst>
          </a:custGeom>
          <a:solidFill>
            <a:srgbClr val="46C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cxnSp>
        <p:nvCxnSpPr>
          <p:cNvPr id="51" name="logo_brand_line" descr="&lt;mode=4x3&gt;&#10;&lt;size&gt;h=43.11063;w=0&lt;size/&gt;&#10;&lt;pos&gt;top=487.4393;left=532.1249&lt;pos/&gt;&#10;&lt;mode/&gt;&#10;&lt;mode=16x9&gt;&#10;&lt;size&gt;h=34.01575;w=0&lt;size/&gt;&#10;&lt;pos&gt;top=360.1457;left=582.6992&lt;pos/&gt;&#10;&lt;mode/&gt;" hidden="1"/>
          <p:cNvCxnSpPr/>
          <p:nvPr userDrawn="1"/>
        </p:nvCxnSpPr>
        <p:spPr>
          <a:xfrm>
            <a:off x="6757986" y="6190479"/>
            <a:ext cx="1588" cy="547505"/>
          </a:xfrm>
          <a:prstGeom prst="line">
            <a:avLst/>
          </a:prstGeom>
          <a:ln w="6350"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ogo_brand_vic_right" descr="&lt;mode=4x3&gt;&#10;&lt;size&gt;h=30.15764;w=52.81488&lt;size/&gt;&#10;&lt;pos&gt;top=493.9158;left=464.4977&lt;pos/&gt;&#10;&lt;mode/&gt;&#10;&lt;mode=16x9&gt;&#10;&lt;size&gt;h=22.61827;w=39.11811&lt;size/&gt;&#10;&lt;pos&gt;top=366.2362;left=534.5255&lt;pos/&gt;&#10;&lt;mode/&gt;" hidden="1"/>
          <p:cNvSpPr>
            <a:spLocks noEditPoints="1"/>
          </p:cNvSpPr>
          <p:nvPr userDrawn="1"/>
        </p:nvSpPr>
        <p:spPr bwMode="black">
          <a:xfrm>
            <a:off x="5899121" y="6272731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6" name="logo_ripples_bar_small-16x9" descr="&lt;mode=16x9&gt;&#10;&lt;size&gt;h=119.2087;w=720&lt;size/&gt;&#10;&lt;pos&gt;top=235.2639;left=0&lt;pos/&gt;&#10;&lt;mode/&gt;" hidden="1"/>
          <p:cNvGrpSpPr/>
          <p:nvPr userDrawn="1"/>
        </p:nvGrpSpPr>
        <p:grpSpPr>
          <a:xfrm>
            <a:off x="0" y="3983804"/>
            <a:ext cx="9144000" cy="2018601"/>
            <a:chOff x="0" y="2987851"/>
            <a:chExt cx="9144000" cy="1513951"/>
          </a:xfrm>
        </p:grpSpPr>
        <p:sp>
          <p:nvSpPr>
            <p:cNvPr id="5" name="base_bar" hidden="1"/>
            <p:cNvSpPr>
              <a:spLocks noChangeAspect="1"/>
            </p:cNvSpPr>
            <p:nvPr userDrawn="1"/>
          </p:nvSpPr>
          <p:spPr bwMode="ltGray">
            <a:xfrm>
              <a:off x="0" y="3447702"/>
              <a:ext cx="9144000" cy="1054100"/>
            </a:xfrm>
            <a:custGeom>
              <a:avLst/>
              <a:gdLst>
                <a:gd name="T0" fmla="*/ 0 w 2880"/>
                <a:gd name="T1" fmla="*/ 332 h 332"/>
                <a:gd name="T2" fmla="*/ 0 w 2880"/>
                <a:gd name="T3" fmla="*/ 0 h 332"/>
                <a:gd name="T4" fmla="*/ 2417 w 2880"/>
                <a:gd name="T5" fmla="*/ 0 h 332"/>
                <a:gd name="T6" fmla="*/ 2419 w 2880"/>
                <a:gd name="T7" fmla="*/ 3 h 332"/>
                <a:gd name="T8" fmla="*/ 2480 w 2880"/>
                <a:gd name="T9" fmla="*/ 43 h 332"/>
                <a:gd name="T10" fmla="*/ 2483 w 2880"/>
                <a:gd name="T11" fmla="*/ 43 h 332"/>
                <a:gd name="T12" fmla="*/ 2625 w 2880"/>
                <a:gd name="T13" fmla="*/ 150 h 332"/>
                <a:gd name="T14" fmla="*/ 2773 w 2880"/>
                <a:gd name="T15" fmla="*/ 2 h 332"/>
                <a:gd name="T16" fmla="*/ 2773 w 2880"/>
                <a:gd name="T17" fmla="*/ 0 h 332"/>
                <a:gd name="T18" fmla="*/ 2880 w 2880"/>
                <a:gd name="T19" fmla="*/ 0 h 332"/>
                <a:gd name="T20" fmla="*/ 2880 w 2880"/>
                <a:gd name="T21" fmla="*/ 332 h 332"/>
                <a:gd name="T22" fmla="*/ 0 w 2880"/>
                <a:gd name="T2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0" h="332">
                  <a:moveTo>
                    <a:pt x="0" y="33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17" y="0"/>
                    <a:pt x="2417" y="0"/>
                    <a:pt x="2417" y="0"/>
                  </a:cubicBezTo>
                  <a:cubicBezTo>
                    <a:pt x="2419" y="3"/>
                    <a:pt x="2419" y="3"/>
                    <a:pt x="2419" y="3"/>
                  </a:cubicBezTo>
                  <a:cubicBezTo>
                    <a:pt x="2429" y="27"/>
                    <a:pt x="2454" y="43"/>
                    <a:pt x="2480" y="43"/>
                  </a:cubicBezTo>
                  <a:cubicBezTo>
                    <a:pt x="2481" y="43"/>
                    <a:pt x="2482" y="43"/>
                    <a:pt x="2483" y="43"/>
                  </a:cubicBezTo>
                  <a:cubicBezTo>
                    <a:pt x="2501" y="106"/>
                    <a:pt x="2559" y="150"/>
                    <a:pt x="2625" y="150"/>
                  </a:cubicBezTo>
                  <a:cubicBezTo>
                    <a:pt x="2707" y="150"/>
                    <a:pt x="2773" y="83"/>
                    <a:pt x="2773" y="2"/>
                  </a:cubicBezTo>
                  <a:cubicBezTo>
                    <a:pt x="2773" y="0"/>
                    <a:pt x="2773" y="0"/>
                    <a:pt x="2773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2880" y="332"/>
                    <a:pt x="2880" y="332"/>
                    <a:pt x="2880" y="332"/>
                  </a:cubicBezTo>
                  <a:cubicBezTo>
                    <a:pt x="0" y="332"/>
                    <a:pt x="0" y="332"/>
                    <a:pt x="0" y="332"/>
                  </a:cubicBezTo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26" name="circle_mid3" hidden="1"/>
            <p:cNvSpPr>
              <a:spLocks noEditPoints="1"/>
            </p:cNvSpPr>
            <p:nvPr userDrawn="1"/>
          </p:nvSpPr>
          <p:spPr bwMode="ltGray">
            <a:xfrm>
              <a:off x="7870678" y="2987851"/>
              <a:ext cx="930673" cy="92922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7" name="circle_light3" hidden="1"/>
            <p:cNvSpPr>
              <a:spLocks noEditPoints="1"/>
            </p:cNvSpPr>
            <p:nvPr userDrawn="1"/>
          </p:nvSpPr>
          <p:spPr bwMode="ltGray">
            <a:xfrm>
              <a:off x="7665766" y="3163678"/>
              <a:ext cx="410335" cy="410433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9851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958C04-7FF8-403E-B930-2DAE920542FC}" type="datetimeFigureOut">
              <a:rPr lang="en-AU" smtClean="0"/>
              <a:t>28/05/2018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296808-1CFD-4F14-A2E2-A70E64C57DBC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0610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467544" y="1628800"/>
            <a:ext cx="8208912" cy="4321151"/>
          </a:xfrm>
        </p:spPr>
        <p:txBody>
          <a:bodyPr/>
          <a:lstStyle>
            <a:lvl1pPr marL="447675" indent="-447675">
              <a:buFontTx/>
              <a:buBlip>
                <a:blip r:embed="rId2"/>
              </a:buBlip>
              <a:defRPr sz="2400" b="0">
                <a:solidFill>
                  <a:schemeClr val="tx1"/>
                </a:solidFill>
              </a:defRPr>
            </a:lvl1pPr>
            <a:lvl2pPr marL="628650" indent="-180975">
              <a:buFont typeface="Arial" pitchFamily="34" charset="0"/>
              <a:buChar char="-"/>
              <a:defRPr sz="2000"/>
            </a:lvl2pPr>
            <a:lvl3pPr marL="809625" indent="-171450">
              <a:buFont typeface="Arial" pitchFamily="34" charset="0"/>
              <a:buChar char="-"/>
              <a:defRPr sz="1800" baseline="0"/>
            </a:lvl3pPr>
            <a:lvl4pPr marL="1076325" indent="-180975">
              <a:defRPr sz="1800"/>
            </a:lvl4pPr>
            <a:lvl5pPr marL="1257300" indent="-180975"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2916238" y="6245225"/>
            <a:ext cx="512762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r>
              <a:rPr lang="en-AU" dirty="0"/>
              <a:t>Presentation Title - Date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205788" y="6221413"/>
            <a:ext cx="37306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fld id="{414139E3-8CD4-4C2C-89AC-B14B97C0134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904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 descr="&lt;mode=4x3&gt;&#10;&lt;size&gt;h=82.5;w=720&lt;size/&gt;&#10;&lt;pos&gt;top=457.5;left=0.24&lt;pos/&gt;&#10;&lt;mode/&gt;&#10;&lt;mode=16x9&gt;&#10;&lt;size&gt;h=82.50008;w=720&lt;size/&gt;&#10;&lt;pos&gt;top=322.4999;left=0.24&lt;pos/&gt;&#10;&lt;mode/&gt;"/>
          <p:cNvSpPr/>
          <p:nvPr userDrawn="1"/>
        </p:nvSpPr>
        <p:spPr bwMode="white">
          <a:xfrm>
            <a:off x="3048" y="5810250"/>
            <a:ext cx="9144000" cy="1047750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2" name="Rectangle 21" descr="&lt;mode=4x3&gt;&#10;&lt;size&gt;h=61.87504;w=720&lt;size/&gt;&#10;&lt;pos&gt;top=343.1253;left=0.24&lt;pos/&gt;&#10;&lt;mode/&gt;&#10;&lt;mode=16x9&gt;&#10;&lt;size&gt;h=61.87504;w=720&lt;size/&gt;&#10;&lt;pos&gt;top=343.128;left=0.24&lt;pos/&gt;&#10;&lt;mode/&gt;" hidden="1"/>
          <p:cNvSpPr/>
          <p:nvPr userDrawn="1"/>
        </p:nvSpPr>
        <p:spPr bwMode="white">
          <a:xfrm>
            <a:off x="3048" y="4357691"/>
            <a:ext cx="9144000" cy="785813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pSp>
        <p:nvGrpSpPr>
          <p:cNvPr id="35" name="logo_ripples_bar_small-4x3" descr="&lt;mode=4x3&gt;&#10;&lt;size&gt;h=158;w=720&lt;size/&gt;&#10;&lt;pos&gt;top=319.3506;left=0&lt;pos/&gt;&#10;&lt;mode/&gt;&#10;&lt;mode=16x9&gt;&#10;&lt;size&gt;h=118.5;w=720&lt;size/&gt;&#10;&lt;pos&gt;top=239.5129;left=0&lt;pos/&gt;&#10;&lt;mode/&gt;"/>
          <p:cNvGrpSpPr/>
          <p:nvPr userDrawn="1"/>
        </p:nvGrpSpPr>
        <p:grpSpPr>
          <a:xfrm>
            <a:off x="0" y="4055752"/>
            <a:ext cx="9144000" cy="2006600"/>
            <a:chOff x="0" y="4055752"/>
            <a:chExt cx="9144000" cy="2006600"/>
          </a:xfrm>
        </p:grpSpPr>
        <p:sp>
          <p:nvSpPr>
            <p:cNvPr id="36" name="base_bar"/>
            <p:cNvSpPr>
              <a:spLocks/>
            </p:cNvSpPr>
            <p:nvPr userDrawn="1"/>
          </p:nvSpPr>
          <p:spPr bwMode="ltGray">
            <a:xfrm>
              <a:off x="0" y="4662177"/>
              <a:ext cx="9144000" cy="1400175"/>
            </a:xfrm>
            <a:custGeom>
              <a:avLst/>
              <a:gdLst>
                <a:gd name="T0" fmla="*/ 0 w 2879"/>
                <a:gd name="T1" fmla="*/ 441 h 441"/>
                <a:gd name="T2" fmla="*/ 0 w 2879"/>
                <a:gd name="T3" fmla="*/ 0 h 441"/>
                <a:gd name="T4" fmla="*/ 2265 w 2879"/>
                <a:gd name="T5" fmla="*/ 0 h 441"/>
                <a:gd name="T6" fmla="*/ 2266 w 2879"/>
                <a:gd name="T7" fmla="*/ 3 h 441"/>
                <a:gd name="T8" fmla="*/ 2348 w 2879"/>
                <a:gd name="T9" fmla="*/ 57 h 441"/>
                <a:gd name="T10" fmla="*/ 2351 w 2879"/>
                <a:gd name="T11" fmla="*/ 56 h 441"/>
                <a:gd name="T12" fmla="*/ 2541 w 2879"/>
                <a:gd name="T13" fmla="*/ 199 h 441"/>
                <a:gd name="T14" fmla="*/ 2738 w 2879"/>
                <a:gd name="T15" fmla="*/ 3 h 441"/>
                <a:gd name="T16" fmla="*/ 2738 w 2879"/>
                <a:gd name="T17" fmla="*/ 0 h 441"/>
                <a:gd name="T18" fmla="*/ 2879 w 2879"/>
                <a:gd name="T19" fmla="*/ 0 h 441"/>
                <a:gd name="T20" fmla="*/ 2879 w 2879"/>
                <a:gd name="T21" fmla="*/ 441 h 441"/>
                <a:gd name="T22" fmla="*/ 0 w 2879"/>
                <a:gd name="T2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9" h="441">
                  <a:moveTo>
                    <a:pt x="0" y="4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65" y="0"/>
                    <a:pt x="2265" y="0"/>
                    <a:pt x="2265" y="0"/>
                  </a:cubicBezTo>
                  <a:cubicBezTo>
                    <a:pt x="2266" y="3"/>
                    <a:pt x="2266" y="3"/>
                    <a:pt x="2266" y="3"/>
                  </a:cubicBezTo>
                  <a:cubicBezTo>
                    <a:pt x="2281" y="36"/>
                    <a:pt x="2313" y="57"/>
                    <a:pt x="2348" y="57"/>
                  </a:cubicBezTo>
                  <a:cubicBezTo>
                    <a:pt x="2349" y="57"/>
                    <a:pt x="2350" y="56"/>
                    <a:pt x="2351" y="56"/>
                  </a:cubicBezTo>
                  <a:cubicBezTo>
                    <a:pt x="2376" y="140"/>
                    <a:pt x="2453" y="199"/>
                    <a:pt x="2541" y="199"/>
                  </a:cubicBezTo>
                  <a:cubicBezTo>
                    <a:pt x="2649" y="199"/>
                    <a:pt x="2737" y="111"/>
                    <a:pt x="2738" y="3"/>
                  </a:cubicBezTo>
                  <a:cubicBezTo>
                    <a:pt x="2738" y="0"/>
                    <a:pt x="2738" y="0"/>
                    <a:pt x="2738" y="0"/>
                  </a:cubicBezTo>
                  <a:cubicBezTo>
                    <a:pt x="2879" y="0"/>
                    <a:pt x="2879" y="0"/>
                    <a:pt x="2879" y="0"/>
                  </a:cubicBezTo>
                  <a:cubicBezTo>
                    <a:pt x="2879" y="441"/>
                    <a:pt x="2879" y="441"/>
                    <a:pt x="2879" y="441"/>
                  </a:cubicBezTo>
                  <a:lnTo>
                    <a:pt x="0" y="441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37" name="circle_mid3"/>
            <p:cNvSpPr>
              <a:spLocks noEditPoints="1"/>
            </p:cNvSpPr>
            <p:nvPr userDrawn="1"/>
          </p:nvSpPr>
          <p:spPr bwMode="ltGray">
            <a:xfrm>
              <a:off x="7456170" y="4055752"/>
              <a:ext cx="1224280" cy="122237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38" name="circle_light3"/>
            <p:cNvSpPr>
              <a:spLocks noEditPoints="1"/>
            </p:cNvSpPr>
            <p:nvPr userDrawn="1"/>
          </p:nvSpPr>
          <p:spPr bwMode="ltGray">
            <a:xfrm>
              <a:off x="7186613" y="4287048"/>
              <a:ext cx="539787" cy="539916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 descr="&lt;mode=4x3&gt;&#10;&lt;size&gt;h=93.02276;w=444.0164&lt;size/&gt;&#10;&lt;pos&gt;top=38.54535;left=40.24362&lt;pos/&gt;&#10;&lt;mode/&gt;&#10;&lt;mode=16x9&gt;&#10;&lt;size&gt;h=69.76709;w=444.0164&lt;size/&gt;&#10;&lt;pos&gt;top=28.33071;left=30.96165&lt;pos/&gt;&#10;&lt;mode/&gt;"/>
          <p:cNvSpPr>
            <a:spLocks noGrp="1"/>
          </p:cNvSpPr>
          <p:nvPr userDrawn="1">
            <p:ph type="ctrTitle" hasCustomPrompt="1"/>
          </p:nvPr>
        </p:nvSpPr>
        <p:spPr>
          <a:xfrm>
            <a:off x="511094" y="489526"/>
            <a:ext cx="5639008" cy="1181389"/>
          </a:xfrm>
        </p:spPr>
        <p:txBody>
          <a:bodyPr anchor="b" anchorCtr="0"/>
          <a:lstStyle>
            <a:lvl1pPr algn="l">
              <a:lnSpc>
                <a:spcPct val="92000"/>
              </a:lnSpc>
              <a:defRPr sz="270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  <p:sp>
        <p:nvSpPr>
          <p:cNvPr id="3" name="Subtitle 2" descr="&lt;mode=4x3&gt;&#10;&lt;size&gt;h=74.45457;w=443.8835&lt;size/&gt;&#10;&lt;pos&gt;top=149.545;left=41.89283&lt;pos/&gt;&#10;&lt;mode/&gt;&#10;&lt;mode=16x9&gt;&#10;&lt;size&gt;h=55.84095;w=443.8835&lt;size/&gt;&#10;&lt;pos&gt;top=113.0963;left=31.7689&lt;pos/&gt;&#10;&lt;mode/&gt;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32039" y="1899221"/>
            <a:ext cx="5637321" cy="945573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800" b="0" spc="-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</a:t>
            </a:r>
            <a:r>
              <a:rPr lang="en-US" dirty="0" smtClean="0"/>
              <a:t>to enter subheading</a:t>
            </a:r>
            <a:endParaRPr lang="en-AU" dirty="0"/>
          </a:p>
        </p:txBody>
      </p:sp>
      <p:sp>
        <p:nvSpPr>
          <p:cNvPr id="39" name="logo_reflections_bar_small" descr="&lt;mode=4x3&gt;&#10;&lt;size&gt;h=79.25;w=720&lt;size/&gt;&#10;&lt;pos&gt;top=398.3796;left=0&lt;pos/&gt;&#10;&lt;mode/&gt;&#10;&lt;mode=16x9&gt;&#10;&lt;size&gt;h=59.43748;w=720&lt;size/&gt;&#10;&lt;pos&gt;top=295.0351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5059421"/>
            <a:ext cx="9144000" cy="1006475"/>
          </a:xfrm>
          <a:custGeom>
            <a:avLst/>
            <a:gdLst>
              <a:gd name="T0" fmla="*/ 0 w 40176"/>
              <a:gd name="T1" fmla="*/ 730 h 4420"/>
              <a:gd name="T2" fmla="*/ 40176 w 40176"/>
              <a:gd name="T3" fmla="*/ 730 h 4420"/>
              <a:gd name="T4" fmla="*/ 40176 w 40176"/>
              <a:gd name="T5" fmla="*/ 640 h 4420"/>
              <a:gd name="T6" fmla="*/ 0 w 40176"/>
              <a:gd name="T7" fmla="*/ 640 h 4420"/>
              <a:gd name="T8" fmla="*/ 0 w 40176"/>
              <a:gd name="T9" fmla="*/ 730 h 4420"/>
              <a:gd name="T10" fmla="*/ 0 w 40176"/>
              <a:gd name="T11" fmla="*/ 553 h 4420"/>
              <a:gd name="T12" fmla="*/ 40176 w 40176"/>
              <a:gd name="T13" fmla="*/ 553 h 4420"/>
              <a:gd name="T14" fmla="*/ 40176 w 40176"/>
              <a:gd name="T15" fmla="*/ 482 h 4420"/>
              <a:gd name="T16" fmla="*/ 0 w 40176"/>
              <a:gd name="T17" fmla="*/ 482 h 4420"/>
              <a:gd name="T18" fmla="*/ 0 w 40176"/>
              <a:gd name="T19" fmla="*/ 553 h 4420"/>
              <a:gd name="T20" fmla="*/ 0 w 40176"/>
              <a:gd name="T21" fmla="*/ 203 h 4420"/>
              <a:gd name="T22" fmla="*/ 40176 w 40176"/>
              <a:gd name="T23" fmla="*/ 203 h 4420"/>
              <a:gd name="T24" fmla="*/ 40176 w 40176"/>
              <a:gd name="T25" fmla="*/ 161 h 4420"/>
              <a:gd name="T26" fmla="*/ 0 w 40176"/>
              <a:gd name="T27" fmla="*/ 161 h 4420"/>
              <a:gd name="T28" fmla="*/ 0 w 40176"/>
              <a:gd name="T29" fmla="*/ 203 h 4420"/>
              <a:gd name="T30" fmla="*/ 0 w 40176"/>
              <a:gd name="T31" fmla="*/ 378 h 4420"/>
              <a:gd name="T32" fmla="*/ 40176 w 40176"/>
              <a:gd name="T33" fmla="*/ 378 h 4420"/>
              <a:gd name="T34" fmla="*/ 40176 w 40176"/>
              <a:gd name="T35" fmla="*/ 322 h 4420"/>
              <a:gd name="T36" fmla="*/ 0 w 40176"/>
              <a:gd name="T37" fmla="*/ 322 h 4420"/>
              <a:gd name="T38" fmla="*/ 0 w 40176"/>
              <a:gd name="T39" fmla="*/ 378 h 4420"/>
              <a:gd name="T40" fmla="*/ 0 w 40176"/>
              <a:gd name="T41" fmla="*/ 905 h 4420"/>
              <a:gd name="T42" fmla="*/ 40176 w 40176"/>
              <a:gd name="T43" fmla="*/ 905 h 4420"/>
              <a:gd name="T44" fmla="*/ 40176 w 40176"/>
              <a:gd name="T45" fmla="*/ 801 h 4420"/>
              <a:gd name="T46" fmla="*/ 0 w 40176"/>
              <a:gd name="T47" fmla="*/ 801 h 4420"/>
              <a:gd name="T48" fmla="*/ 0 w 40176"/>
              <a:gd name="T49" fmla="*/ 905 h 4420"/>
              <a:gd name="T50" fmla="*/ 40176 w 40176"/>
              <a:gd name="T51" fmla="*/ 26 h 4420"/>
              <a:gd name="T52" fmla="*/ 40176 w 40176"/>
              <a:gd name="T53" fmla="*/ 0 h 4420"/>
              <a:gd name="T54" fmla="*/ 0 w 40176"/>
              <a:gd name="T55" fmla="*/ 0 h 4420"/>
              <a:gd name="T56" fmla="*/ 0 w 40176"/>
              <a:gd name="T57" fmla="*/ 26 h 4420"/>
              <a:gd name="T58" fmla="*/ 40176 w 40176"/>
              <a:gd name="T59" fmla="*/ 26 h 4420"/>
              <a:gd name="T60" fmla="*/ 0 w 40176"/>
              <a:gd name="T61" fmla="*/ 1281 h 4420"/>
              <a:gd name="T62" fmla="*/ 0 w 40176"/>
              <a:gd name="T63" fmla="*/ 4420 h 4420"/>
              <a:gd name="T64" fmla="*/ 40176 w 40176"/>
              <a:gd name="T65" fmla="*/ 4420 h 4420"/>
              <a:gd name="T66" fmla="*/ 40176 w 40176"/>
              <a:gd name="T67" fmla="*/ 1281 h 4420"/>
              <a:gd name="T68" fmla="*/ 0 w 40176"/>
              <a:gd name="T69" fmla="*/ 1281 h 4420"/>
              <a:gd name="T70" fmla="*/ 0 w 40176"/>
              <a:gd name="T71" fmla="*/ 1255 h 4420"/>
              <a:gd name="T72" fmla="*/ 40176 w 40176"/>
              <a:gd name="T73" fmla="*/ 1255 h 4420"/>
              <a:gd name="T74" fmla="*/ 40176 w 40176"/>
              <a:gd name="T75" fmla="*/ 1120 h 4420"/>
              <a:gd name="T76" fmla="*/ 0 w 40176"/>
              <a:gd name="T77" fmla="*/ 1120 h 4420"/>
              <a:gd name="T78" fmla="*/ 0 w 40176"/>
              <a:gd name="T79" fmla="*/ 1255 h 4420"/>
              <a:gd name="T80" fmla="*/ 0 w 40176"/>
              <a:gd name="T81" fmla="*/ 1080 h 4420"/>
              <a:gd name="T82" fmla="*/ 40176 w 40176"/>
              <a:gd name="T83" fmla="*/ 1080 h 4420"/>
              <a:gd name="T84" fmla="*/ 40176 w 40176"/>
              <a:gd name="T85" fmla="*/ 962 h 4420"/>
              <a:gd name="T86" fmla="*/ 0 w 40176"/>
              <a:gd name="T87" fmla="*/ 962 h 4420"/>
              <a:gd name="T88" fmla="*/ 0 w 40176"/>
              <a:gd name="T89" fmla="*/ 1080 h 4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6" h="4420">
                <a:moveTo>
                  <a:pt x="0" y="730"/>
                </a:moveTo>
                <a:lnTo>
                  <a:pt x="40176" y="730"/>
                </a:lnTo>
                <a:lnTo>
                  <a:pt x="40176" y="640"/>
                </a:lnTo>
                <a:lnTo>
                  <a:pt x="0" y="640"/>
                </a:lnTo>
                <a:lnTo>
                  <a:pt x="0" y="730"/>
                </a:lnTo>
                <a:close/>
                <a:moveTo>
                  <a:pt x="0" y="553"/>
                </a:moveTo>
                <a:lnTo>
                  <a:pt x="40176" y="553"/>
                </a:lnTo>
                <a:lnTo>
                  <a:pt x="40176" y="482"/>
                </a:lnTo>
                <a:lnTo>
                  <a:pt x="0" y="482"/>
                </a:lnTo>
                <a:lnTo>
                  <a:pt x="0" y="553"/>
                </a:lnTo>
                <a:close/>
                <a:moveTo>
                  <a:pt x="0" y="203"/>
                </a:moveTo>
                <a:lnTo>
                  <a:pt x="40176" y="203"/>
                </a:lnTo>
                <a:lnTo>
                  <a:pt x="40176" y="161"/>
                </a:lnTo>
                <a:lnTo>
                  <a:pt x="0" y="161"/>
                </a:lnTo>
                <a:lnTo>
                  <a:pt x="0" y="203"/>
                </a:lnTo>
                <a:close/>
                <a:moveTo>
                  <a:pt x="0" y="378"/>
                </a:moveTo>
                <a:lnTo>
                  <a:pt x="40176" y="378"/>
                </a:lnTo>
                <a:lnTo>
                  <a:pt x="40176" y="322"/>
                </a:lnTo>
                <a:lnTo>
                  <a:pt x="0" y="322"/>
                </a:lnTo>
                <a:lnTo>
                  <a:pt x="0" y="378"/>
                </a:lnTo>
                <a:close/>
                <a:moveTo>
                  <a:pt x="0" y="905"/>
                </a:moveTo>
                <a:lnTo>
                  <a:pt x="40176" y="905"/>
                </a:lnTo>
                <a:lnTo>
                  <a:pt x="40176" y="801"/>
                </a:lnTo>
                <a:lnTo>
                  <a:pt x="0" y="801"/>
                </a:lnTo>
                <a:lnTo>
                  <a:pt x="0" y="905"/>
                </a:lnTo>
                <a:close/>
                <a:moveTo>
                  <a:pt x="40176" y="26"/>
                </a:moveTo>
                <a:lnTo>
                  <a:pt x="40176" y="0"/>
                </a:lnTo>
                <a:lnTo>
                  <a:pt x="0" y="0"/>
                </a:lnTo>
                <a:lnTo>
                  <a:pt x="0" y="26"/>
                </a:lnTo>
                <a:lnTo>
                  <a:pt x="40176" y="26"/>
                </a:lnTo>
                <a:close/>
                <a:moveTo>
                  <a:pt x="0" y="1281"/>
                </a:moveTo>
                <a:lnTo>
                  <a:pt x="0" y="4420"/>
                </a:lnTo>
                <a:lnTo>
                  <a:pt x="40176" y="4420"/>
                </a:lnTo>
                <a:lnTo>
                  <a:pt x="40176" y="1281"/>
                </a:lnTo>
                <a:lnTo>
                  <a:pt x="0" y="1281"/>
                </a:lnTo>
                <a:close/>
                <a:moveTo>
                  <a:pt x="0" y="1255"/>
                </a:moveTo>
                <a:lnTo>
                  <a:pt x="40176" y="1255"/>
                </a:lnTo>
                <a:lnTo>
                  <a:pt x="40176" y="1120"/>
                </a:lnTo>
                <a:lnTo>
                  <a:pt x="0" y="1120"/>
                </a:lnTo>
                <a:lnTo>
                  <a:pt x="0" y="1255"/>
                </a:lnTo>
                <a:close/>
                <a:moveTo>
                  <a:pt x="0" y="1080"/>
                </a:moveTo>
                <a:lnTo>
                  <a:pt x="40176" y="1080"/>
                </a:lnTo>
                <a:lnTo>
                  <a:pt x="40176" y="962"/>
                </a:lnTo>
                <a:lnTo>
                  <a:pt x="0" y="962"/>
                </a:lnTo>
                <a:lnTo>
                  <a:pt x="0" y="108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0" name="logo_brand_vic_left" descr="&lt;mode=4x3&gt;&#10;&lt;size&gt;h=30.15764;w=52.81488&lt;size/&gt;&#10;&lt;pos&gt;top=493.8837;left=40.3726&lt;pos/&gt;&#10;&lt;mode/&gt;&#10;&lt;mode=16x9&gt;&#10;&lt;size&gt;h=22.61827;w=39.12669&lt;size/&gt;&#10;&lt;pos&gt;top=366.2025;left=30.99835&lt;pos/&gt;&#10;&lt;mode/&gt;"/>
          <p:cNvSpPr>
            <a:spLocks noEditPoints="1"/>
          </p:cNvSpPr>
          <p:nvPr userDrawn="1"/>
        </p:nvSpPr>
        <p:spPr bwMode="black">
          <a:xfrm>
            <a:off x="512732" y="6272323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41" name="logo_brand_melbWater" descr="&lt;mode=4x3&gt;&#10;&lt;size&gt;h=30.95331;w=130.4006&lt;size/&gt;&#10;&lt;pos&gt;top=493.2755;left=547.9744&lt;pos/&gt;&#10;&lt;mode/&gt;&#10;&lt;mode=16x9&gt;&#10;&lt;size&gt;h=23.21496;w=96.56252&lt;size/&gt;&#10;&lt;pos&gt;top=365.8674;left=591.9376&lt;pos/&gt;&#10;&lt;mode/&gt;"/>
          <p:cNvGrpSpPr/>
          <p:nvPr userDrawn="1"/>
        </p:nvGrpSpPr>
        <p:grpSpPr>
          <a:xfrm>
            <a:off x="6959275" y="6264599"/>
            <a:ext cx="1656088" cy="393107"/>
            <a:chOff x="6959275" y="6264599"/>
            <a:chExt cx="1656087" cy="393107"/>
          </a:xfrm>
        </p:grpSpPr>
        <p:sp>
          <p:nvSpPr>
            <p:cNvPr id="43" name="Freeform 2"/>
            <p:cNvSpPr>
              <a:spLocks noEditPoints="1"/>
            </p:cNvSpPr>
            <p:nvPr userDrawn="1"/>
          </p:nvSpPr>
          <p:spPr bwMode="black">
            <a:xfrm>
              <a:off x="7418917" y="6270760"/>
              <a:ext cx="1196445" cy="386945"/>
            </a:xfrm>
            <a:custGeom>
              <a:avLst/>
              <a:gdLst>
                <a:gd name="T0" fmla="*/ 25 w 965"/>
                <a:gd name="T1" fmla="*/ 28 h 311"/>
                <a:gd name="T2" fmla="*/ 115 w 965"/>
                <a:gd name="T3" fmla="*/ 28 h 311"/>
                <a:gd name="T4" fmla="*/ 145 w 965"/>
                <a:gd name="T5" fmla="*/ 0 h 311"/>
                <a:gd name="T6" fmla="*/ 43 w 965"/>
                <a:gd name="T7" fmla="*/ 0 h 311"/>
                <a:gd name="T8" fmla="*/ 267 w 965"/>
                <a:gd name="T9" fmla="*/ 88 h 311"/>
                <a:gd name="T10" fmla="*/ 215 w 965"/>
                <a:gd name="T11" fmla="*/ 142 h 311"/>
                <a:gd name="T12" fmla="*/ 216 w 965"/>
                <a:gd name="T13" fmla="*/ 120 h 311"/>
                <a:gd name="T14" fmla="*/ 267 w 965"/>
                <a:gd name="T15" fmla="*/ 88 h 311"/>
                <a:gd name="T16" fmla="*/ 236 w 965"/>
                <a:gd name="T17" fmla="*/ 76 h 311"/>
                <a:gd name="T18" fmla="*/ 314 w 965"/>
                <a:gd name="T19" fmla="*/ 139 h 311"/>
                <a:gd name="T20" fmla="*/ 283 w 965"/>
                <a:gd name="T21" fmla="*/ 139 h 311"/>
                <a:gd name="T22" fmla="*/ 364 w 965"/>
                <a:gd name="T23" fmla="*/ 0 h 311"/>
                <a:gd name="T24" fmla="*/ 350 w 965"/>
                <a:gd name="T25" fmla="*/ 139 h 311"/>
                <a:gd name="T26" fmla="*/ 432 w 965"/>
                <a:gd name="T27" fmla="*/ 86 h 311"/>
                <a:gd name="T28" fmla="*/ 364 w 965"/>
                <a:gd name="T29" fmla="*/ 100 h 311"/>
                <a:gd name="T30" fmla="*/ 400 w 965"/>
                <a:gd name="T31" fmla="*/ 88 h 311"/>
                <a:gd name="T32" fmla="*/ 444 w 965"/>
                <a:gd name="T33" fmla="*/ 87 h 311"/>
                <a:gd name="T34" fmla="*/ 496 w 965"/>
                <a:gd name="T35" fmla="*/ 33 h 311"/>
                <a:gd name="T36" fmla="*/ 496 w 965"/>
                <a:gd name="T37" fmla="*/ 54 h 311"/>
                <a:gd name="T38" fmla="*/ 658 w 965"/>
                <a:gd name="T39" fmla="*/ 36 h 311"/>
                <a:gd name="T40" fmla="*/ 609 w 965"/>
                <a:gd name="T41" fmla="*/ 120 h 311"/>
                <a:gd name="T42" fmla="*/ 565 w 965"/>
                <a:gd name="T43" fmla="*/ 36 h 311"/>
                <a:gd name="T44" fmla="*/ 630 w 965"/>
                <a:gd name="T45" fmla="*/ 122 h 311"/>
                <a:gd name="T46" fmla="*/ 658 w 965"/>
                <a:gd name="T47" fmla="*/ 36 h 311"/>
                <a:gd name="T48" fmla="*/ 708 w 965"/>
                <a:gd name="T49" fmla="*/ 88 h 311"/>
                <a:gd name="T50" fmla="*/ 738 w 965"/>
                <a:gd name="T51" fmla="*/ 34 h 311"/>
                <a:gd name="T52" fmla="*/ 704 w 965"/>
                <a:gd name="T53" fmla="*/ 36 h 311"/>
                <a:gd name="T54" fmla="*/ 753 w 965"/>
                <a:gd name="T55" fmla="*/ 139 h 311"/>
                <a:gd name="T56" fmla="*/ 801 w 965"/>
                <a:gd name="T57" fmla="*/ 55 h 311"/>
                <a:gd name="T58" fmla="*/ 845 w 965"/>
                <a:gd name="T59" fmla="*/ 139 h 311"/>
                <a:gd name="T60" fmla="*/ 780 w 965"/>
                <a:gd name="T61" fmla="*/ 52 h 311"/>
                <a:gd name="T62" fmla="*/ 753 w 965"/>
                <a:gd name="T63" fmla="*/ 139 h 311"/>
                <a:gd name="T64" fmla="*/ 859 w 965"/>
                <a:gd name="T65" fmla="*/ 88 h 311"/>
                <a:gd name="T66" fmla="*/ 935 w 965"/>
                <a:gd name="T67" fmla="*/ 105 h 311"/>
                <a:gd name="T68" fmla="*/ 965 w 965"/>
                <a:gd name="T69" fmla="*/ 92 h 311"/>
                <a:gd name="T70" fmla="*/ 913 w 965"/>
                <a:gd name="T71" fmla="*/ 53 h 311"/>
                <a:gd name="T72" fmla="*/ 37 w 965"/>
                <a:gd name="T73" fmla="*/ 308 h 311"/>
                <a:gd name="T74" fmla="*/ 113 w 965"/>
                <a:gd name="T75" fmla="*/ 308 h 311"/>
                <a:gd name="T76" fmla="*/ 153 w 965"/>
                <a:gd name="T77" fmla="*/ 169 h 311"/>
                <a:gd name="T78" fmla="*/ 79 w 965"/>
                <a:gd name="T79" fmla="*/ 169 h 311"/>
                <a:gd name="T80" fmla="*/ 1 w 965"/>
                <a:gd name="T81" fmla="*/ 169 h 311"/>
                <a:gd name="T82" fmla="*/ 275 w 965"/>
                <a:gd name="T83" fmla="*/ 243 h 311"/>
                <a:gd name="T84" fmla="*/ 206 w 965"/>
                <a:gd name="T85" fmla="*/ 236 h 311"/>
                <a:gd name="T86" fmla="*/ 246 w 965"/>
                <a:gd name="T87" fmla="*/ 242 h 311"/>
                <a:gd name="T88" fmla="*/ 246 w 965"/>
                <a:gd name="T89" fmla="*/ 292 h 311"/>
                <a:gd name="T90" fmla="*/ 275 w 965"/>
                <a:gd name="T91" fmla="*/ 289 h 311"/>
                <a:gd name="T92" fmla="*/ 208 w 965"/>
                <a:gd name="T93" fmla="*/ 278 h 311"/>
                <a:gd name="T94" fmla="*/ 302 w 965"/>
                <a:gd name="T95" fmla="*/ 275 h 311"/>
                <a:gd name="T96" fmla="*/ 356 w 965"/>
                <a:gd name="T97" fmla="*/ 287 h 311"/>
                <a:gd name="T98" fmla="*/ 333 w 965"/>
                <a:gd name="T99" fmla="*/ 225 h 311"/>
                <a:gd name="T100" fmla="*/ 333 w 965"/>
                <a:gd name="T101" fmla="*/ 205 h 311"/>
                <a:gd name="T102" fmla="*/ 303 w 965"/>
                <a:gd name="T103" fmla="*/ 205 h 311"/>
                <a:gd name="T104" fmla="*/ 302 w 965"/>
                <a:gd name="T105" fmla="*/ 225 h 311"/>
                <a:gd name="T106" fmla="*/ 421 w 965"/>
                <a:gd name="T107" fmla="*/ 202 h 311"/>
                <a:gd name="T108" fmla="*/ 470 w 965"/>
                <a:gd name="T109" fmla="*/ 277 h 311"/>
                <a:gd name="T110" fmla="*/ 398 w 965"/>
                <a:gd name="T111" fmla="*/ 262 h 311"/>
                <a:gd name="T112" fmla="*/ 398 w 965"/>
                <a:gd name="T113" fmla="*/ 245 h 311"/>
                <a:gd name="T114" fmla="*/ 398 w 965"/>
                <a:gd name="T115" fmla="*/ 245 h 311"/>
                <a:gd name="T116" fmla="*/ 519 w 965"/>
                <a:gd name="T117" fmla="*/ 258 h 311"/>
                <a:gd name="T118" fmla="*/ 549 w 965"/>
                <a:gd name="T119" fmla="*/ 203 h 311"/>
                <a:gd name="T120" fmla="*/ 515 w 965"/>
                <a:gd name="T121" fmla="*/ 20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5" h="311">
                  <a:moveTo>
                    <a:pt x="0" y="139"/>
                  </a:moveTo>
                  <a:cubicBezTo>
                    <a:pt x="26" y="139"/>
                    <a:pt x="26" y="139"/>
                    <a:pt x="26" y="13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"/>
                    <a:pt x="0" y="139"/>
                    <a:pt x="0" y="139"/>
                  </a:cubicBezTo>
                  <a:close/>
                  <a:moveTo>
                    <a:pt x="267" y="88"/>
                  </a:moveTo>
                  <a:cubicBezTo>
                    <a:pt x="267" y="54"/>
                    <a:pt x="248" y="33"/>
                    <a:pt x="217" y="33"/>
                  </a:cubicBezTo>
                  <a:cubicBezTo>
                    <a:pt x="184" y="33"/>
                    <a:pt x="161" y="56"/>
                    <a:pt x="161" y="88"/>
                  </a:cubicBezTo>
                  <a:cubicBezTo>
                    <a:pt x="161" y="120"/>
                    <a:pt x="183" y="142"/>
                    <a:pt x="215" y="142"/>
                  </a:cubicBezTo>
                  <a:cubicBezTo>
                    <a:pt x="241" y="142"/>
                    <a:pt x="260" y="129"/>
                    <a:pt x="267" y="107"/>
                  </a:cubicBezTo>
                  <a:cubicBezTo>
                    <a:pt x="267" y="107"/>
                    <a:pt x="267" y="107"/>
                    <a:pt x="237" y="105"/>
                  </a:cubicBezTo>
                  <a:cubicBezTo>
                    <a:pt x="234" y="115"/>
                    <a:pt x="227" y="120"/>
                    <a:pt x="216" y="120"/>
                  </a:cubicBezTo>
                  <a:cubicBezTo>
                    <a:pt x="202" y="120"/>
                    <a:pt x="194" y="110"/>
                    <a:pt x="194" y="92"/>
                  </a:cubicBezTo>
                  <a:cubicBezTo>
                    <a:pt x="194" y="92"/>
                    <a:pt x="194" y="92"/>
                    <a:pt x="267" y="92"/>
                  </a:cubicBezTo>
                  <a:cubicBezTo>
                    <a:pt x="267" y="92"/>
                    <a:pt x="267" y="92"/>
                    <a:pt x="267" y="88"/>
                  </a:cubicBezTo>
                  <a:close/>
                  <a:moveTo>
                    <a:pt x="194" y="76"/>
                  </a:moveTo>
                  <a:cubicBezTo>
                    <a:pt x="195" y="61"/>
                    <a:pt x="203" y="53"/>
                    <a:pt x="215" y="53"/>
                  </a:cubicBezTo>
                  <a:cubicBezTo>
                    <a:pt x="228" y="53"/>
                    <a:pt x="235" y="61"/>
                    <a:pt x="236" y="76"/>
                  </a:cubicBezTo>
                  <a:lnTo>
                    <a:pt x="194" y="76"/>
                  </a:lnTo>
                  <a:close/>
                  <a:moveTo>
                    <a:pt x="283" y="139"/>
                  </a:moveTo>
                  <a:cubicBezTo>
                    <a:pt x="314" y="139"/>
                    <a:pt x="314" y="139"/>
                    <a:pt x="314" y="139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139"/>
                    <a:pt x="283" y="139"/>
                    <a:pt x="283" y="139"/>
                  </a:cubicBezTo>
                  <a:close/>
                  <a:moveTo>
                    <a:pt x="392" y="33"/>
                  </a:moveTo>
                  <a:cubicBezTo>
                    <a:pt x="379" y="33"/>
                    <a:pt x="368" y="40"/>
                    <a:pt x="364" y="50"/>
                  </a:cubicBezTo>
                  <a:cubicBezTo>
                    <a:pt x="364" y="50"/>
                    <a:pt x="364" y="50"/>
                    <a:pt x="364" y="0"/>
                  </a:cubicBezTo>
                  <a:cubicBezTo>
                    <a:pt x="364" y="0"/>
                    <a:pt x="364" y="0"/>
                    <a:pt x="333" y="0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3" y="139"/>
                    <a:pt x="333" y="139"/>
                    <a:pt x="350" y="139"/>
                  </a:cubicBezTo>
                  <a:cubicBezTo>
                    <a:pt x="350" y="139"/>
                    <a:pt x="350" y="139"/>
                    <a:pt x="356" y="123"/>
                  </a:cubicBezTo>
                  <a:cubicBezTo>
                    <a:pt x="364" y="135"/>
                    <a:pt x="375" y="142"/>
                    <a:pt x="389" y="142"/>
                  </a:cubicBezTo>
                  <a:cubicBezTo>
                    <a:pt x="414" y="142"/>
                    <a:pt x="432" y="120"/>
                    <a:pt x="432" y="86"/>
                  </a:cubicBezTo>
                  <a:cubicBezTo>
                    <a:pt x="432" y="54"/>
                    <a:pt x="415" y="33"/>
                    <a:pt x="392" y="33"/>
                  </a:cubicBezTo>
                  <a:close/>
                  <a:moveTo>
                    <a:pt x="381" y="121"/>
                  </a:moveTo>
                  <a:cubicBezTo>
                    <a:pt x="370" y="121"/>
                    <a:pt x="364" y="113"/>
                    <a:pt x="364" y="100"/>
                  </a:cubicBezTo>
                  <a:cubicBezTo>
                    <a:pt x="364" y="100"/>
                    <a:pt x="364" y="100"/>
                    <a:pt x="364" y="74"/>
                  </a:cubicBezTo>
                  <a:cubicBezTo>
                    <a:pt x="364" y="62"/>
                    <a:pt x="371" y="54"/>
                    <a:pt x="381" y="54"/>
                  </a:cubicBezTo>
                  <a:cubicBezTo>
                    <a:pt x="394" y="54"/>
                    <a:pt x="400" y="65"/>
                    <a:pt x="400" y="88"/>
                  </a:cubicBezTo>
                  <a:cubicBezTo>
                    <a:pt x="400" y="109"/>
                    <a:pt x="393" y="121"/>
                    <a:pt x="381" y="121"/>
                  </a:cubicBezTo>
                  <a:close/>
                  <a:moveTo>
                    <a:pt x="496" y="33"/>
                  </a:moveTo>
                  <a:cubicBezTo>
                    <a:pt x="465" y="33"/>
                    <a:pt x="444" y="55"/>
                    <a:pt x="444" y="87"/>
                  </a:cubicBezTo>
                  <a:cubicBezTo>
                    <a:pt x="444" y="120"/>
                    <a:pt x="465" y="142"/>
                    <a:pt x="496" y="142"/>
                  </a:cubicBezTo>
                  <a:cubicBezTo>
                    <a:pt x="528" y="142"/>
                    <a:pt x="549" y="120"/>
                    <a:pt x="549" y="87"/>
                  </a:cubicBezTo>
                  <a:cubicBezTo>
                    <a:pt x="549" y="55"/>
                    <a:pt x="528" y="33"/>
                    <a:pt x="496" y="33"/>
                  </a:cubicBezTo>
                  <a:close/>
                  <a:moveTo>
                    <a:pt x="496" y="121"/>
                  </a:moveTo>
                  <a:cubicBezTo>
                    <a:pt x="483" y="121"/>
                    <a:pt x="476" y="109"/>
                    <a:pt x="476" y="87"/>
                  </a:cubicBezTo>
                  <a:cubicBezTo>
                    <a:pt x="476" y="65"/>
                    <a:pt x="483" y="54"/>
                    <a:pt x="496" y="54"/>
                  </a:cubicBezTo>
                  <a:cubicBezTo>
                    <a:pt x="509" y="54"/>
                    <a:pt x="517" y="66"/>
                    <a:pt x="517" y="87"/>
                  </a:cubicBezTo>
                  <a:cubicBezTo>
                    <a:pt x="517" y="109"/>
                    <a:pt x="509" y="121"/>
                    <a:pt x="496" y="121"/>
                  </a:cubicBezTo>
                  <a:close/>
                  <a:moveTo>
                    <a:pt x="658" y="36"/>
                  </a:moveTo>
                  <a:cubicBezTo>
                    <a:pt x="628" y="36"/>
                    <a:pt x="628" y="36"/>
                    <a:pt x="628" y="36"/>
                  </a:cubicBezTo>
                  <a:cubicBezTo>
                    <a:pt x="628" y="97"/>
                    <a:pt x="628" y="97"/>
                    <a:pt x="628" y="97"/>
                  </a:cubicBezTo>
                  <a:cubicBezTo>
                    <a:pt x="628" y="111"/>
                    <a:pt x="620" y="120"/>
                    <a:pt x="609" y="120"/>
                  </a:cubicBezTo>
                  <a:cubicBezTo>
                    <a:pt x="600" y="120"/>
                    <a:pt x="595" y="113"/>
                    <a:pt x="595" y="101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65" y="36"/>
                    <a:pt x="565" y="36"/>
                    <a:pt x="565" y="36"/>
                  </a:cubicBezTo>
                  <a:cubicBezTo>
                    <a:pt x="565" y="103"/>
                    <a:pt x="565" y="103"/>
                    <a:pt x="565" y="103"/>
                  </a:cubicBezTo>
                  <a:cubicBezTo>
                    <a:pt x="565" y="129"/>
                    <a:pt x="576" y="142"/>
                    <a:pt x="599" y="142"/>
                  </a:cubicBezTo>
                  <a:cubicBezTo>
                    <a:pt x="613" y="142"/>
                    <a:pt x="623" y="135"/>
                    <a:pt x="630" y="122"/>
                  </a:cubicBezTo>
                  <a:cubicBezTo>
                    <a:pt x="630" y="139"/>
                    <a:pt x="630" y="139"/>
                    <a:pt x="630" y="139"/>
                  </a:cubicBezTo>
                  <a:cubicBezTo>
                    <a:pt x="658" y="139"/>
                    <a:pt x="658" y="139"/>
                    <a:pt x="658" y="139"/>
                  </a:cubicBezTo>
                  <a:cubicBezTo>
                    <a:pt x="658" y="36"/>
                    <a:pt x="658" y="36"/>
                    <a:pt x="658" y="36"/>
                  </a:cubicBezTo>
                  <a:close/>
                  <a:moveTo>
                    <a:pt x="677" y="139"/>
                  </a:moveTo>
                  <a:cubicBezTo>
                    <a:pt x="708" y="139"/>
                    <a:pt x="708" y="139"/>
                    <a:pt x="708" y="139"/>
                  </a:cubicBezTo>
                  <a:cubicBezTo>
                    <a:pt x="708" y="88"/>
                    <a:pt x="708" y="88"/>
                    <a:pt x="708" y="88"/>
                  </a:cubicBezTo>
                  <a:cubicBezTo>
                    <a:pt x="708" y="71"/>
                    <a:pt x="717" y="61"/>
                    <a:pt x="732" y="61"/>
                  </a:cubicBezTo>
                  <a:cubicBezTo>
                    <a:pt x="734" y="61"/>
                    <a:pt x="736" y="61"/>
                    <a:pt x="738" y="61"/>
                  </a:cubicBezTo>
                  <a:cubicBezTo>
                    <a:pt x="738" y="34"/>
                    <a:pt x="738" y="34"/>
                    <a:pt x="738" y="34"/>
                  </a:cubicBezTo>
                  <a:cubicBezTo>
                    <a:pt x="736" y="33"/>
                    <a:pt x="734" y="33"/>
                    <a:pt x="733" y="33"/>
                  </a:cubicBezTo>
                  <a:cubicBezTo>
                    <a:pt x="718" y="33"/>
                    <a:pt x="709" y="41"/>
                    <a:pt x="704" y="57"/>
                  </a:cubicBezTo>
                  <a:cubicBezTo>
                    <a:pt x="704" y="36"/>
                    <a:pt x="704" y="36"/>
                    <a:pt x="704" y="36"/>
                  </a:cubicBezTo>
                  <a:cubicBezTo>
                    <a:pt x="677" y="36"/>
                    <a:pt x="677" y="36"/>
                    <a:pt x="677" y="36"/>
                  </a:cubicBezTo>
                  <a:cubicBezTo>
                    <a:pt x="677" y="139"/>
                    <a:pt x="677" y="139"/>
                    <a:pt x="677" y="139"/>
                  </a:cubicBezTo>
                  <a:close/>
                  <a:moveTo>
                    <a:pt x="753" y="139"/>
                  </a:moveTo>
                  <a:cubicBezTo>
                    <a:pt x="782" y="139"/>
                    <a:pt x="782" y="139"/>
                    <a:pt x="782" y="139"/>
                  </a:cubicBezTo>
                  <a:cubicBezTo>
                    <a:pt x="782" y="78"/>
                    <a:pt x="782" y="78"/>
                    <a:pt x="782" y="78"/>
                  </a:cubicBezTo>
                  <a:cubicBezTo>
                    <a:pt x="782" y="64"/>
                    <a:pt x="790" y="55"/>
                    <a:pt x="801" y="55"/>
                  </a:cubicBezTo>
                  <a:cubicBezTo>
                    <a:pt x="811" y="55"/>
                    <a:pt x="815" y="61"/>
                    <a:pt x="815" y="74"/>
                  </a:cubicBezTo>
                  <a:cubicBezTo>
                    <a:pt x="815" y="139"/>
                    <a:pt x="815" y="139"/>
                    <a:pt x="815" y="139"/>
                  </a:cubicBezTo>
                  <a:cubicBezTo>
                    <a:pt x="845" y="139"/>
                    <a:pt x="845" y="139"/>
                    <a:pt x="845" y="139"/>
                  </a:cubicBezTo>
                  <a:cubicBezTo>
                    <a:pt x="845" y="72"/>
                    <a:pt x="845" y="72"/>
                    <a:pt x="845" y="72"/>
                  </a:cubicBezTo>
                  <a:cubicBezTo>
                    <a:pt x="845" y="46"/>
                    <a:pt x="835" y="33"/>
                    <a:pt x="811" y="33"/>
                  </a:cubicBezTo>
                  <a:cubicBezTo>
                    <a:pt x="798" y="33"/>
                    <a:pt x="787" y="40"/>
                    <a:pt x="780" y="52"/>
                  </a:cubicBezTo>
                  <a:cubicBezTo>
                    <a:pt x="780" y="36"/>
                    <a:pt x="780" y="36"/>
                    <a:pt x="780" y="36"/>
                  </a:cubicBezTo>
                  <a:cubicBezTo>
                    <a:pt x="753" y="36"/>
                    <a:pt x="753" y="36"/>
                    <a:pt x="753" y="36"/>
                  </a:cubicBezTo>
                  <a:cubicBezTo>
                    <a:pt x="753" y="139"/>
                    <a:pt x="753" y="139"/>
                    <a:pt x="753" y="139"/>
                  </a:cubicBezTo>
                  <a:close/>
                  <a:moveTo>
                    <a:pt x="965" y="88"/>
                  </a:moveTo>
                  <a:cubicBezTo>
                    <a:pt x="965" y="54"/>
                    <a:pt x="946" y="33"/>
                    <a:pt x="915" y="33"/>
                  </a:cubicBezTo>
                  <a:cubicBezTo>
                    <a:pt x="882" y="33"/>
                    <a:pt x="859" y="56"/>
                    <a:pt x="859" y="88"/>
                  </a:cubicBezTo>
                  <a:cubicBezTo>
                    <a:pt x="859" y="120"/>
                    <a:pt x="881" y="142"/>
                    <a:pt x="913" y="142"/>
                  </a:cubicBezTo>
                  <a:cubicBezTo>
                    <a:pt x="939" y="142"/>
                    <a:pt x="958" y="129"/>
                    <a:pt x="965" y="107"/>
                  </a:cubicBezTo>
                  <a:cubicBezTo>
                    <a:pt x="965" y="107"/>
                    <a:pt x="965" y="107"/>
                    <a:pt x="935" y="105"/>
                  </a:cubicBezTo>
                  <a:cubicBezTo>
                    <a:pt x="932" y="115"/>
                    <a:pt x="925" y="120"/>
                    <a:pt x="915" y="120"/>
                  </a:cubicBezTo>
                  <a:cubicBezTo>
                    <a:pt x="900" y="120"/>
                    <a:pt x="892" y="110"/>
                    <a:pt x="892" y="92"/>
                  </a:cubicBezTo>
                  <a:cubicBezTo>
                    <a:pt x="892" y="92"/>
                    <a:pt x="892" y="92"/>
                    <a:pt x="965" y="92"/>
                  </a:cubicBezTo>
                  <a:cubicBezTo>
                    <a:pt x="965" y="92"/>
                    <a:pt x="965" y="92"/>
                    <a:pt x="965" y="88"/>
                  </a:cubicBezTo>
                  <a:close/>
                  <a:moveTo>
                    <a:pt x="892" y="76"/>
                  </a:moveTo>
                  <a:cubicBezTo>
                    <a:pt x="893" y="61"/>
                    <a:pt x="901" y="53"/>
                    <a:pt x="913" y="53"/>
                  </a:cubicBezTo>
                  <a:cubicBezTo>
                    <a:pt x="926" y="53"/>
                    <a:pt x="933" y="61"/>
                    <a:pt x="934" y="76"/>
                  </a:cubicBezTo>
                  <a:lnTo>
                    <a:pt x="892" y="76"/>
                  </a:lnTo>
                  <a:close/>
                  <a:moveTo>
                    <a:pt x="37" y="308"/>
                  </a:moveTo>
                  <a:cubicBezTo>
                    <a:pt x="67" y="308"/>
                    <a:pt x="67" y="308"/>
                    <a:pt x="67" y="308"/>
                  </a:cubicBezTo>
                  <a:cubicBezTo>
                    <a:pt x="90" y="217"/>
                    <a:pt x="90" y="217"/>
                    <a:pt x="90" y="217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42" y="308"/>
                    <a:pt x="142" y="308"/>
                    <a:pt x="142" y="308"/>
                  </a:cubicBezTo>
                  <a:cubicBezTo>
                    <a:pt x="179" y="169"/>
                    <a:pt x="179" y="169"/>
                    <a:pt x="179" y="169"/>
                  </a:cubicBezTo>
                  <a:cubicBezTo>
                    <a:pt x="153" y="169"/>
                    <a:pt x="153" y="169"/>
                    <a:pt x="153" y="169"/>
                  </a:cubicBezTo>
                  <a:cubicBezTo>
                    <a:pt x="130" y="264"/>
                    <a:pt x="130" y="264"/>
                    <a:pt x="130" y="264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37" y="308"/>
                    <a:pt x="37" y="308"/>
                    <a:pt x="37" y="308"/>
                  </a:cubicBezTo>
                  <a:close/>
                  <a:moveTo>
                    <a:pt x="275" y="289"/>
                  </a:moveTo>
                  <a:cubicBezTo>
                    <a:pt x="275" y="289"/>
                    <a:pt x="275" y="289"/>
                    <a:pt x="275" y="243"/>
                  </a:cubicBezTo>
                  <a:cubicBezTo>
                    <a:pt x="275" y="215"/>
                    <a:pt x="263" y="202"/>
                    <a:pt x="230" y="202"/>
                  </a:cubicBezTo>
                  <a:cubicBezTo>
                    <a:pt x="200" y="202"/>
                    <a:pt x="183" y="213"/>
                    <a:pt x="178" y="233"/>
                  </a:cubicBezTo>
                  <a:cubicBezTo>
                    <a:pt x="178" y="233"/>
                    <a:pt x="178" y="233"/>
                    <a:pt x="206" y="236"/>
                  </a:cubicBezTo>
                  <a:cubicBezTo>
                    <a:pt x="208" y="227"/>
                    <a:pt x="215" y="222"/>
                    <a:pt x="228" y="222"/>
                  </a:cubicBezTo>
                  <a:cubicBezTo>
                    <a:pt x="240" y="222"/>
                    <a:pt x="246" y="227"/>
                    <a:pt x="246" y="238"/>
                  </a:cubicBezTo>
                  <a:cubicBezTo>
                    <a:pt x="246" y="238"/>
                    <a:pt x="246" y="238"/>
                    <a:pt x="246" y="242"/>
                  </a:cubicBezTo>
                  <a:cubicBezTo>
                    <a:pt x="199" y="242"/>
                    <a:pt x="175" y="255"/>
                    <a:pt x="175" y="280"/>
                  </a:cubicBezTo>
                  <a:cubicBezTo>
                    <a:pt x="175" y="298"/>
                    <a:pt x="189" y="311"/>
                    <a:pt x="212" y="311"/>
                  </a:cubicBezTo>
                  <a:cubicBezTo>
                    <a:pt x="227" y="311"/>
                    <a:pt x="239" y="304"/>
                    <a:pt x="246" y="292"/>
                  </a:cubicBezTo>
                  <a:cubicBezTo>
                    <a:pt x="246" y="298"/>
                    <a:pt x="247" y="304"/>
                    <a:pt x="248" y="308"/>
                  </a:cubicBezTo>
                  <a:cubicBezTo>
                    <a:pt x="248" y="308"/>
                    <a:pt x="248" y="308"/>
                    <a:pt x="278" y="308"/>
                  </a:cubicBezTo>
                  <a:cubicBezTo>
                    <a:pt x="276" y="304"/>
                    <a:pt x="275" y="297"/>
                    <a:pt x="275" y="289"/>
                  </a:cubicBezTo>
                  <a:close/>
                  <a:moveTo>
                    <a:pt x="246" y="267"/>
                  </a:moveTo>
                  <a:cubicBezTo>
                    <a:pt x="246" y="281"/>
                    <a:pt x="236" y="291"/>
                    <a:pt x="223" y="291"/>
                  </a:cubicBezTo>
                  <a:cubicBezTo>
                    <a:pt x="213" y="291"/>
                    <a:pt x="208" y="286"/>
                    <a:pt x="208" y="278"/>
                  </a:cubicBezTo>
                  <a:cubicBezTo>
                    <a:pt x="208" y="265"/>
                    <a:pt x="220" y="258"/>
                    <a:pt x="246" y="258"/>
                  </a:cubicBezTo>
                  <a:cubicBezTo>
                    <a:pt x="246" y="258"/>
                    <a:pt x="246" y="258"/>
                    <a:pt x="246" y="267"/>
                  </a:cubicBezTo>
                  <a:close/>
                  <a:moveTo>
                    <a:pt x="302" y="275"/>
                  </a:moveTo>
                  <a:cubicBezTo>
                    <a:pt x="302" y="300"/>
                    <a:pt x="312" y="311"/>
                    <a:pt x="337" y="311"/>
                  </a:cubicBezTo>
                  <a:cubicBezTo>
                    <a:pt x="343" y="311"/>
                    <a:pt x="350" y="310"/>
                    <a:pt x="356" y="309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52" y="288"/>
                    <a:pt x="348" y="288"/>
                    <a:pt x="345" y="288"/>
                  </a:cubicBezTo>
                  <a:cubicBezTo>
                    <a:pt x="335" y="288"/>
                    <a:pt x="333" y="283"/>
                    <a:pt x="333" y="272"/>
                  </a:cubicBezTo>
                  <a:cubicBezTo>
                    <a:pt x="333" y="225"/>
                    <a:pt x="333" y="225"/>
                    <a:pt x="333" y="225"/>
                  </a:cubicBezTo>
                  <a:cubicBezTo>
                    <a:pt x="354" y="225"/>
                    <a:pt x="354" y="225"/>
                    <a:pt x="354" y="225"/>
                  </a:cubicBezTo>
                  <a:cubicBezTo>
                    <a:pt x="354" y="205"/>
                    <a:pt x="354" y="205"/>
                    <a:pt x="354" y="205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5" y="177"/>
                    <a:pt x="305" y="177"/>
                    <a:pt x="305" y="177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6" y="225"/>
                    <a:pt x="286" y="225"/>
                    <a:pt x="286" y="225"/>
                  </a:cubicBezTo>
                  <a:cubicBezTo>
                    <a:pt x="302" y="225"/>
                    <a:pt x="302" y="225"/>
                    <a:pt x="302" y="225"/>
                  </a:cubicBezTo>
                  <a:cubicBezTo>
                    <a:pt x="302" y="275"/>
                    <a:pt x="302" y="275"/>
                    <a:pt x="302" y="275"/>
                  </a:cubicBezTo>
                  <a:close/>
                  <a:moveTo>
                    <a:pt x="471" y="258"/>
                  </a:moveTo>
                  <a:cubicBezTo>
                    <a:pt x="471" y="223"/>
                    <a:pt x="452" y="202"/>
                    <a:pt x="421" y="202"/>
                  </a:cubicBezTo>
                  <a:cubicBezTo>
                    <a:pt x="388" y="202"/>
                    <a:pt x="366" y="225"/>
                    <a:pt x="366" y="257"/>
                  </a:cubicBezTo>
                  <a:cubicBezTo>
                    <a:pt x="366" y="289"/>
                    <a:pt x="387" y="311"/>
                    <a:pt x="420" y="311"/>
                  </a:cubicBezTo>
                  <a:cubicBezTo>
                    <a:pt x="445" y="311"/>
                    <a:pt x="464" y="299"/>
                    <a:pt x="470" y="277"/>
                  </a:cubicBezTo>
                  <a:cubicBezTo>
                    <a:pt x="470" y="277"/>
                    <a:pt x="470" y="277"/>
                    <a:pt x="441" y="275"/>
                  </a:cubicBezTo>
                  <a:cubicBezTo>
                    <a:pt x="438" y="284"/>
                    <a:pt x="431" y="290"/>
                    <a:pt x="421" y="290"/>
                  </a:cubicBezTo>
                  <a:cubicBezTo>
                    <a:pt x="406" y="290"/>
                    <a:pt x="398" y="280"/>
                    <a:pt x="398" y="262"/>
                  </a:cubicBezTo>
                  <a:cubicBezTo>
                    <a:pt x="398" y="262"/>
                    <a:pt x="398" y="262"/>
                    <a:pt x="471" y="262"/>
                  </a:cubicBezTo>
                  <a:cubicBezTo>
                    <a:pt x="471" y="262"/>
                    <a:pt x="471" y="262"/>
                    <a:pt x="471" y="258"/>
                  </a:cubicBezTo>
                  <a:close/>
                  <a:moveTo>
                    <a:pt x="398" y="245"/>
                  </a:moveTo>
                  <a:cubicBezTo>
                    <a:pt x="399" y="230"/>
                    <a:pt x="407" y="222"/>
                    <a:pt x="419" y="222"/>
                  </a:cubicBezTo>
                  <a:cubicBezTo>
                    <a:pt x="432" y="222"/>
                    <a:pt x="440" y="230"/>
                    <a:pt x="440" y="245"/>
                  </a:cubicBezTo>
                  <a:lnTo>
                    <a:pt x="398" y="245"/>
                  </a:lnTo>
                  <a:close/>
                  <a:moveTo>
                    <a:pt x="489" y="308"/>
                  </a:moveTo>
                  <a:cubicBezTo>
                    <a:pt x="519" y="308"/>
                    <a:pt x="519" y="308"/>
                    <a:pt x="519" y="308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41"/>
                    <a:pt x="528" y="230"/>
                    <a:pt x="543" y="230"/>
                  </a:cubicBezTo>
                  <a:cubicBezTo>
                    <a:pt x="545" y="230"/>
                    <a:pt x="547" y="231"/>
                    <a:pt x="549" y="231"/>
                  </a:cubicBezTo>
                  <a:cubicBezTo>
                    <a:pt x="549" y="203"/>
                    <a:pt x="549" y="203"/>
                    <a:pt x="549" y="203"/>
                  </a:cubicBezTo>
                  <a:cubicBezTo>
                    <a:pt x="547" y="203"/>
                    <a:pt x="545" y="202"/>
                    <a:pt x="544" y="202"/>
                  </a:cubicBezTo>
                  <a:cubicBezTo>
                    <a:pt x="529" y="202"/>
                    <a:pt x="520" y="211"/>
                    <a:pt x="515" y="227"/>
                  </a:cubicBezTo>
                  <a:cubicBezTo>
                    <a:pt x="515" y="205"/>
                    <a:pt x="515" y="205"/>
                    <a:pt x="515" y="205"/>
                  </a:cubicBezTo>
                  <a:cubicBezTo>
                    <a:pt x="489" y="205"/>
                    <a:pt x="489" y="205"/>
                    <a:pt x="489" y="205"/>
                  </a:cubicBezTo>
                  <a:cubicBezTo>
                    <a:pt x="489" y="308"/>
                    <a:pt x="489" y="308"/>
                    <a:pt x="489" y="308"/>
                  </a:cubicBezTo>
                  <a:close/>
                </a:path>
              </a:pathLst>
            </a:custGeom>
            <a:solidFill>
              <a:srgbClr val="0042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grpSp>
          <p:nvGrpSpPr>
            <p:cNvPr id="44" name="Group 3"/>
            <p:cNvGrpSpPr>
              <a:grpSpLocks/>
            </p:cNvGrpSpPr>
            <p:nvPr userDrawn="1"/>
          </p:nvGrpSpPr>
          <p:grpSpPr bwMode="gray">
            <a:xfrm>
              <a:off x="6959275" y="6264599"/>
              <a:ext cx="393107" cy="393107"/>
              <a:chOff x="1202" y="1207"/>
              <a:chExt cx="638" cy="638"/>
            </a:xfrm>
          </p:grpSpPr>
          <p:sp>
            <p:nvSpPr>
              <p:cNvPr id="45" name="Rectangle 4"/>
              <p:cNvSpPr>
                <a:spLocks noChangeArrowheads="1"/>
              </p:cNvSpPr>
              <p:nvPr/>
            </p:nvSpPr>
            <p:spPr bwMode="gray">
              <a:xfrm>
                <a:off x="1202" y="1207"/>
                <a:ext cx="638" cy="638"/>
              </a:xfrm>
              <a:prstGeom prst="rect">
                <a:avLst/>
              </a:prstGeom>
              <a:solidFill>
                <a:srgbClr val="FE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AU" dirty="0"/>
              </a:p>
            </p:txBody>
          </p:sp>
          <p:grpSp>
            <p:nvGrpSpPr>
              <p:cNvPr id="46" name="Group 5"/>
              <p:cNvGrpSpPr>
                <a:grpSpLocks/>
              </p:cNvGrpSpPr>
              <p:nvPr/>
            </p:nvGrpSpPr>
            <p:grpSpPr bwMode="gray">
              <a:xfrm>
                <a:off x="1212" y="1217"/>
                <a:ext cx="619" cy="617"/>
                <a:chOff x="-1693" y="1089"/>
                <a:chExt cx="2147" cy="2141"/>
              </a:xfrm>
            </p:grpSpPr>
            <p:sp>
              <p:nvSpPr>
                <p:cNvPr id="47" name="Freeform 6"/>
                <p:cNvSpPr>
                  <a:spLocks/>
                </p:cNvSpPr>
                <p:nvPr/>
              </p:nvSpPr>
              <p:spPr bwMode="gray">
                <a:xfrm>
                  <a:off x="-1693" y="1451"/>
                  <a:ext cx="2145" cy="1779"/>
                </a:xfrm>
                <a:custGeom>
                  <a:avLst/>
                  <a:gdLst>
                    <a:gd name="T0" fmla="*/ 908 w 908"/>
                    <a:gd name="T1" fmla="*/ 753 h 753"/>
                    <a:gd name="T2" fmla="*/ 0 w 908"/>
                    <a:gd name="T3" fmla="*/ 753 h 753"/>
                    <a:gd name="T4" fmla="*/ 0 w 908"/>
                    <a:gd name="T5" fmla="*/ 17 h 753"/>
                    <a:gd name="T6" fmla="*/ 95 w 908"/>
                    <a:gd name="T7" fmla="*/ 0 h 753"/>
                    <a:gd name="T8" fmla="*/ 712 w 908"/>
                    <a:gd name="T9" fmla="*/ 269 h 753"/>
                    <a:gd name="T10" fmla="*/ 908 w 908"/>
                    <a:gd name="T11" fmla="*/ 227 h 753"/>
                    <a:gd name="T12" fmla="*/ 908 w 908"/>
                    <a:gd name="T13" fmla="*/ 753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8" h="753">
                      <a:moveTo>
                        <a:pt x="908" y="753"/>
                      </a:moveTo>
                      <a:cubicBezTo>
                        <a:pt x="0" y="753"/>
                        <a:pt x="0" y="753"/>
                        <a:pt x="0" y="75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4" y="7"/>
                        <a:pt x="62" y="0"/>
                        <a:pt x="95" y="0"/>
                      </a:cubicBezTo>
                      <a:cubicBezTo>
                        <a:pt x="376" y="0"/>
                        <a:pt x="408" y="269"/>
                        <a:pt x="712" y="269"/>
                      </a:cubicBezTo>
                      <a:cubicBezTo>
                        <a:pt x="817" y="269"/>
                        <a:pt x="882" y="239"/>
                        <a:pt x="908" y="227"/>
                      </a:cubicBezTo>
                      <a:lnTo>
                        <a:pt x="908" y="753"/>
                      </a:lnTo>
                      <a:close/>
                    </a:path>
                  </a:pathLst>
                </a:custGeom>
                <a:solidFill>
                  <a:srgbClr val="009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8" name="Freeform 7"/>
                <p:cNvSpPr>
                  <a:spLocks/>
                </p:cNvSpPr>
                <p:nvPr/>
              </p:nvSpPr>
              <p:spPr bwMode="gray">
                <a:xfrm>
                  <a:off x="-1693" y="1089"/>
                  <a:ext cx="2147" cy="912"/>
                </a:xfrm>
                <a:custGeom>
                  <a:avLst/>
                  <a:gdLst>
                    <a:gd name="T0" fmla="*/ 0 w 909"/>
                    <a:gd name="T1" fmla="*/ 159 h 386"/>
                    <a:gd name="T2" fmla="*/ 204 w 909"/>
                    <a:gd name="T3" fmla="*/ 113 h 386"/>
                    <a:gd name="T4" fmla="*/ 813 w 909"/>
                    <a:gd name="T5" fmla="*/ 386 h 386"/>
                    <a:gd name="T6" fmla="*/ 909 w 909"/>
                    <a:gd name="T7" fmla="*/ 370 h 386"/>
                    <a:gd name="T8" fmla="*/ 909 w 909"/>
                    <a:gd name="T9" fmla="*/ 0 h 386"/>
                    <a:gd name="T10" fmla="*/ 0 w 909"/>
                    <a:gd name="T11" fmla="*/ 0 h 386"/>
                    <a:gd name="T12" fmla="*/ 0 w 909"/>
                    <a:gd name="T13" fmla="*/ 159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9" h="386">
                      <a:moveTo>
                        <a:pt x="0" y="159"/>
                      </a:moveTo>
                      <a:cubicBezTo>
                        <a:pt x="27" y="148"/>
                        <a:pt x="99" y="113"/>
                        <a:pt x="204" y="113"/>
                      </a:cubicBezTo>
                      <a:cubicBezTo>
                        <a:pt x="513" y="113"/>
                        <a:pt x="529" y="386"/>
                        <a:pt x="813" y="386"/>
                      </a:cubicBezTo>
                      <a:cubicBezTo>
                        <a:pt x="847" y="386"/>
                        <a:pt x="881" y="378"/>
                        <a:pt x="909" y="370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rgbClr val="0053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49" name="Freeform 8"/>
                <p:cNvSpPr>
                  <a:spLocks/>
                </p:cNvSpPr>
                <p:nvPr/>
              </p:nvSpPr>
              <p:spPr bwMode="gray">
                <a:xfrm>
                  <a:off x="-1693" y="1739"/>
                  <a:ext cx="2145" cy="730"/>
                </a:xfrm>
                <a:custGeom>
                  <a:avLst/>
                  <a:gdLst>
                    <a:gd name="T0" fmla="*/ 908 w 908"/>
                    <a:gd name="T1" fmla="*/ 266 h 309"/>
                    <a:gd name="T2" fmla="*/ 712 w 908"/>
                    <a:gd name="T3" fmla="*/ 309 h 309"/>
                    <a:gd name="T4" fmla="*/ 95 w 908"/>
                    <a:gd name="T5" fmla="*/ 40 h 309"/>
                    <a:gd name="T6" fmla="*/ 0 w 908"/>
                    <a:gd name="T7" fmla="*/ 56 h 309"/>
                    <a:gd name="T8" fmla="*/ 0 w 908"/>
                    <a:gd name="T9" fmla="*/ 46 h 309"/>
                    <a:gd name="T10" fmla="*/ 204 w 908"/>
                    <a:gd name="T11" fmla="*/ 0 h 309"/>
                    <a:gd name="T12" fmla="*/ 813 w 908"/>
                    <a:gd name="T13" fmla="*/ 273 h 309"/>
                    <a:gd name="T14" fmla="*/ 908 w 908"/>
                    <a:gd name="T15" fmla="*/ 257 h 309"/>
                    <a:gd name="T16" fmla="*/ 908 w 908"/>
                    <a:gd name="T17" fmla="*/ 266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8" h="309">
                      <a:moveTo>
                        <a:pt x="908" y="266"/>
                      </a:moveTo>
                      <a:cubicBezTo>
                        <a:pt x="882" y="278"/>
                        <a:pt x="817" y="309"/>
                        <a:pt x="712" y="309"/>
                      </a:cubicBezTo>
                      <a:cubicBezTo>
                        <a:pt x="408" y="309"/>
                        <a:pt x="376" y="40"/>
                        <a:pt x="95" y="40"/>
                      </a:cubicBezTo>
                      <a:cubicBezTo>
                        <a:pt x="62" y="40"/>
                        <a:pt x="24" y="47"/>
                        <a:pt x="0" y="5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27" y="34"/>
                        <a:pt x="99" y="0"/>
                        <a:pt x="204" y="0"/>
                      </a:cubicBezTo>
                      <a:cubicBezTo>
                        <a:pt x="513" y="0"/>
                        <a:pt x="529" y="273"/>
                        <a:pt x="813" y="273"/>
                      </a:cubicBezTo>
                      <a:cubicBezTo>
                        <a:pt x="847" y="273"/>
                        <a:pt x="881" y="265"/>
                        <a:pt x="908" y="257"/>
                      </a:cubicBezTo>
                      <a:lnTo>
                        <a:pt x="908" y="2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</p:grpSp>
      </p:grpSp>
      <p:sp>
        <p:nvSpPr>
          <p:cNvPr id="50" name="logo_brand_healthy" descr="&lt;mode=4x3&gt;&#10;&lt;size&gt;h=21.65756;w=134.1505&lt;size/&gt;&#10;&lt;pos&gt;top=507.952;left=39.84945&lt;pos/&gt;&#10;&lt;mode/&gt;&#10;&lt;mode=16x9&gt;&#10;&lt;size&gt;h=12.18898;w=100.6299&lt;size/&gt;&#10;&lt;pos&gt;top=379.8393;left=30.47551&lt;pos/&gt;&#10;&lt;mode/&gt;" hidden="1"/>
          <p:cNvSpPr>
            <a:spLocks noEditPoints="1"/>
          </p:cNvSpPr>
          <p:nvPr userDrawn="1"/>
        </p:nvSpPr>
        <p:spPr bwMode="gray">
          <a:xfrm>
            <a:off x="506088" y="6450990"/>
            <a:ext cx="1703711" cy="275051"/>
          </a:xfrm>
          <a:custGeom>
            <a:avLst/>
            <a:gdLst>
              <a:gd name="T0" fmla="*/ 15 w 2151"/>
              <a:gd name="T1" fmla="*/ 192 h 348"/>
              <a:gd name="T2" fmla="*/ 159 w 2151"/>
              <a:gd name="T3" fmla="*/ 251 h 348"/>
              <a:gd name="T4" fmla="*/ 155 w 2151"/>
              <a:gd name="T5" fmla="*/ 209 h 348"/>
              <a:gd name="T6" fmla="*/ 116 w 2151"/>
              <a:gd name="T7" fmla="*/ 188 h 348"/>
              <a:gd name="T8" fmla="*/ 211 w 2151"/>
              <a:gd name="T9" fmla="*/ 178 h 348"/>
              <a:gd name="T10" fmla="*/ 241 w 2151"/>
              <a:gd name="T11" fmla="*/ 132 h 348"/>
              <a:gd name="T12" fmla="*/ 273 w 2151"/>
              <a:gd name="T13" fmla="*/ 236 h 348"/>
              <a:gd name="T14" fmla="*/ 391 w 2151"/>
              <a:gd name="T15" fmla="*/ 209 h 348"/>
              <a:gd name="T16" fmla="*/ 359 w 2151"/>
              <a:gd name="T17" fmla="*/ 229 h 348"/>
              <a:gd name="T18" fmla="*/ 273 w 2151"/>
              <a:gd name="T19" fmla="*/ 229 h 348"/>
              <a:gd name="T20" fmla="*/ 303 w 2151"/>
              <a:gd name="T21" fmla="*/ 209 h 348"/>
              <a:gd name="T22" fmla="*/ 454 w 2151"/>
              <a:gd name="T23" fmla="*/ 185 h 348"/>
              <a:gd name="T24" fmla="*/ 484 w 2151"/>
              <a:gd name="T25" fmla="*/ 236 h 348"/>
              <a:gd name="T26" fmla="*/ 550 w 2151"/>
              <a:gd name="T27" fmla="*/ 226 h 348"/>
              <a:gd name="T28" fmla="*/ 511 w 2151"/>
              <a:gd name="T29" fmla="*/ 214 h 348"/>
              <a:gd name="T30" fmla="*/ 629 w 2151"/>
              <a:gd name="T31" fmla="*/ 250 h 348"/>
              <a:gd name="T32" fmla="*/ 650 w 2151"/>
              <a:gd name="T33" fmla="*/ 156 h 348"/>
              <a:gd name="T34" fmla="*/ 588 w 2151"/>
              <a:gd name="T35" fmla="*/ 270 h 348"/>
              <a:gd name="T36" fmla="*/ 615 w 2151"/>
              <a:gd name="T37" fmla="*/ 281 h 348"/>
              <a:gd name="T38" fmla="*/ 610 w 2151"/>
              <a:gd name="T39" fmla="*/ 192 h 348"/>
              <a:gd name="T40" fmla="*/ 672 w 2151"/>
              <a:gd name="T41" fmla="*/ 250 h 348"/>
              <a:gd name="T42" fmla="*/ 790 w 2151"/>
              <a:gd name="T43" fmla="*/ 236 h 348"/>
              <a:gd name="T44" fmla="*/ 796 w 2151"/>
              <a:gd name="T45" fmla="*/ 281 h 348"/>
              <a:gd name="T46" fmla="*/ 718 w 2151"/>
              <a:gd name="T47" fmla="*/ 188 h 348"/>
              <a:gd name="T48" fmla="*/ 793 w 2151"/>
              <a:gd name="T49" fmla="*/ 229 h 348"/>
              <a:gd name="T50" fmla="*/ 1122 w 2151"/>
              <a:gd name="T51" fmla="*/ 230 h 348"/>
              <a:gd name="T52" fmla="*/ 1094 w 2151"/>
              <a:gd name="T53" fmla="*/ 192 h 348"/>
              <a:gd name="T54" fmla="*/ 1133 w 2151"/>
              <a:gd name="T55" fmla="*/ 189 h 348"/>
              <a:gd name="T56" fmla="*/ 941 w 2151"/>
              <a:gd name="T57" fmla="*/ 192 h 348"/>
              <a:gd name="T58" fmla="*/ 940 w 2151"/>
              <a:gd name="T59" fmla="*/ 189 h 348"/>
              <a:gd name="T60" fmla="*/ 1219 w 2151"/>
              <a:gd name="T61" fmla="*/ 221 h 348"/>
              <a:gd name="T62" fmla="*/ 1174 w 2151"/>
              <a:gd name="T63" fmla="*/ 192 h 348"/>
              <a:gd name="T64" fmla="*/ 1175 w 2151"/>
              <a:gd name="T65" fmla="*/ 189 h 348"/>
              <a:gd name="T66" fmla="*/ 1140 w 2151"/>
              <a:gd name="T67" fmla="*/ 250 h 348"/>
              <a:gd name="T68" fmla="*/ 1336 w 2151"/>
              <a:gd name="T69" fmla="*/ 228 h 348"/>
              <a:gd name="T70" fmla="*/ 1349 w 2151"/>
              <a:gd name="T71" fmla="*/ 237 h 348"/>
              <a:gd name="T72" fmla="*/ 1330 w 2151"/>
              <a:gd name="T73" fmla="*/ 268 h 348"/>
              <a:gd name="T74" fmla="*/ 1452 w 2151"/>
              <a:gd name="T75" fmla="*/ 200 h 348"/>
              <a:gd name="T76" fmla="*/ 1487 w 2151"/>
              <a:gd name="T77" fmla="*/ 178 h 348"/>
              <a:gd name="T78" fmla="*/ 1450 w 2151"/>
              <a:gd name="T79" fmla="*/ 272 h 348"/>
              <a:gd name="T80" fmla="*/ 1416 w 2151"/>
              <a:gd name="T81" fmla="*/ 237 h 348"/>
              <a:gd name="T82" fmla="*/ 1613 w 2151"/>
              <a:gd name="T83" fmla="*/ 109 h 348"/>
              <a:gd name="T84" fmla="*/ 1558 w 2151"/>
              <a:gd name="T85" fmla="*/ 209 h 348"/>
              <a:gd name="T86" fmla="*/ 1594 w 2151"/>
              <a:gd name="T87" fmla="*/ 215 h 348"/>
              <a:gd name="T88" fmla="*/ 1801 w 2151"/>
              <a:gd name="T89" fmla="*/ 135 h 348"/>
              <a:gd name="T90" fmla="*/ 1743 w 2151"/>
              <a:gd name="T91" fmla="*/ 253 h 348"/>
              <a:gd name="T92" fmla="*/ 1591 w 2151"/>
              <a:gd name="T93" fmla="*/ 138 h 348"/>
              <a:gd name="T94" fmla="*/ 1913 w 2151"/>
              <a:gd name="T95" fmla="*/ 237 h 348"/>
              <a:gd name="T96" fmla="*/ 1845 w 2151"/>
              <a:gd name="T97" fmla="*/ 230 h 348"/>
              <a:gd name="T98" fmla="*/ 1795 w 2151"/>
              <a:gd name="T99" fmla="*/ 209 h 348"/>
              <a:gd name="T100" fmla="*/ 1789 w 2151"/>
              <a:gd name="T101" fmla="*/ 230 h 348"/>
              <a:gd name="T102" fmla="*/ 1787 w 2151"/>
              <a:gd name="T103" fmla="*/ 250 h 348"/>
              <a:gd name="T104" fmla="*/ 2013 w 2151"/>
              <a:gd name="T105" fmla="*/ 291 h 348"/>
              <a:gd name="T106" fmla="*/ 2013 w 2151"/>
              <a:gd name="T107" fmla="*/ 162 h 348"/>
              <a:gd name="T108" fmla="*/ 1988 w 2151"/>
              <a:gd name="T109" fmla="*/ 259 h 348"/>
              <a:gd name="T110" fmla="*/ 1997 w 2151"/>
              <a:gd name="T111" fmla="*/ 250 h 348"/>
              <a:gd name="T112" fmla="*/ 1925 w 2151"/>
              <a:gd name="T113" fmla="*/ 176 h 348"/>
              <a:gd name="T114" fmla="*/ 1986 w 2151"/>
              <a:gd name="T115" fmla="*/ 209 h 348"/>
              <a:gd name="T116" fmla="*/ 2090 w 2151"/>
              <a:gd name="T117" fmla="*/ 215 h 348"/>
              <a:gd name="T118" fmla="*/ 2131 w 2151"/>
              <a:gd name="T119" fmla="*/ 237 h 348"/>
              <a:gd name="T120" fmla="*/ 2074 w 2151"/>
              <a:gd name="T121" fmla="*/ 18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1" h="348">
                <a:moveTo>
                  <a:pt x="19" y="220"/>
                </a:moveTo>
                <a:cubicBezTo>
                  <a:pt x="20" y="224"/>
                  <a:pt x="20" y="227"/>
                  <a:pt x="21" y="229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66" y="225"/>
                  <a:pt x="69" y="219"/>
                  <a:pt x="71" y="214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18" y="216"/>
                  <a:pt x="19" y="218"/>
                  <a:pt x="19" y="220"/>
                </a:cubicBezTo>
                <a:moveTo>
                  <a:pt x="17" y="209"/>
                </a:moveTo>
                <a:cubicBezTo>
                  <a:pt x="73" y="209"/>
                  <a:pt x="73" y="209"/>
                  <a:pt x="73" y="209"/>
                </a:cubicBezTo>
                <a:cubicBezTo>
                  <a:pt x="76" y="203"/>
                  <a:pt x="78" y="197"/>
                  <a:pt x="81" y="192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16" y="198"/>
                  <a:pt x="17" y="204"/>
                  <a:pt x="17" y="209"/>
                </a:cubicBezTo>
                <a:moveTo>
                  <a:pt x="166" y="226"/>
                </a:moveTo>
                <a:cubicBezTo>
                  <a:pt x="164" y="222"/>
                  <a:pt x="161" y="218"/>
                  <a:pt x="158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14"/>
                  <a:pt x="120" y="214"/>
                  <a:pt x="120" y="214"/>
                </a:cubicBezTo>
                <a:cubicBezTo>
                  <a:pt x="120" y="220"/>
                  <a:pt x="122" y="225"/>
                  <a:pt x="125" y="229"/>
                </a:cubicBezTo>
                <a:cubicBezTo>
                  <a:pt x="167" y="229"/>
                  <a:pt x="167" y="229"/>
                  <a:pt x="167" y="229"/>
                </a:cubicBezTo>
                <a:cubicBezTo>
                  <a:pt x="167" y="228"/>
                  <a:pt x="167" y="227"/>
                  <a:pt x="166" y="226"/>
                </a:cubicBezTo>
                <a:moveTo>
                  <a:pt x="129" y="236"/>
                </a:moveTo>
                <a:cubicBezTo>
                  <a:pt x="138" y="248"/>
                  <a:pt x="151" y="254"/>
                  <a:pt x="159" y="251"/>
                </a:cubicBezTo>
                <a:cubicBezTo>
                  <a:pt x="164" y="249"/>
                  <a:pt x="168" y="243"/>
                  <a:pt x="168" y="236"/>
                </a:cubicBezTo>
                <a:lnTo>
                  <a:pt x="129" y="236"/>
                </a:lnTo>
                <a:close/>
                <a:moveTo>
                  <a:pt x="50" y="249"/>
                </a:moveTo>
                <a:cubicBezTo>
                  <a:pt x="54" y="246"/>
                  <a:pt x="58" y="241"/>
                  <a:pt x="60" y="236"/>
                </a:cubicBezTo>
                <a:cubicBezTo>
                  <a:pt x="23" y="236"/>
                  <a:pt x="23" y="236"/>
                  <a:pt x="23" y="236"/>
                </a:cubicBezTo>
                <a:cubicBezTo>
                  <a:pt x="31" y="258"/>
                  <a:pt x="45" y="253"/>
                  <a:pt x="50" y="249"/>
                </a:cubicBezTo>
                <a:moveTo>
                  <a:pt x="150" y="192"/>
                </a:moveTo>
                <a:cubicBezTo>
                  <a:pt x="117" y="192"/>
                  <a:pt x="117" y="192"/>
                  <a:pt x="117" y="192"/>
                </a:cubicBezTo>
                <a:cubicBezTo>
                  <a:pt x="118" y="197"/>
                  <a:pt x="118" y="202"/>
                  <a:pt x="119" y="209"/>
                </a:cubicBezTo>
                <a:cubicBezTo>
                  <a:pt x="155" y="209"/>
                  <a:pt x="155" y="209"/>
                  <a:pt x="155" y="209"/>
                </a:cubicBezTo>
                <a:cubicBezTo>
                  <a:pt x="153" y="204"/>
                  <a:pt x="151" y="199"/>
                  <a:pt x="150" y="192"/>
                </a:cubicBezTo>
                <a:moveTo>
                  <a:pt x="149" y="178"/>
                </a:moveTo>
                <a:cubicBezTo>
                  <a:pt x="149" y="154"/>
                  <a:pt x="151" y="128"/>
                  <a:pt x="124" y="122"/>
                </a:cubicBezTo>
                <a:cubicBezTo>
                  <a:pt x="83" y="113"/>
                  <a:pt x="66" y="183"/>
                  <a:pt x="53" y="175"/>
                </a:cubicBezTo>
                <a:cubicBezTo>
                  <a:pt x="47" y="171"/>
                  <a:pt x="41" y="131"/>
                  <a:pt x="54" y="91"/>
                </a:cubicBezTo>
                <a:cubicBezTo>
                  <a:pt x="63" y="59"/>
                  <a:pt x="66" y="31"/>
                  <a:pt x="52" y="24"/>
                </a:cubicBezTo>
                <a:cubicBezTo>
                  <a:pt x="0" y="0"/>
                  <a:pt x="6" y="122"/>
                  <a:pt x="15" y="188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5" y="186"/>
                  <a:pt x="86" y="183"/>
                  <a:pt x="88" y="181"/>
                </a:cubicBezTo>
                <a:cubicBezTo>
                  <a:pt x="91" y="175"/>
                  <a:pt x="106" y="145"/>
                  <a:pt x="116" y="188"/>
                </a:cubicBezTo>
                <a:cubicBezTo>
                  <a:pt x="150" y="188"/>
                  <a:pt x="150" y="188"/>
                  <a:pt x="150" y="188"/>
                </a:cubicBezTo>
                <a:cubicBezTo>
                  <a:pt x="149" y="185"/>
                  <a:pt x="149" y="182"/>
                  <a:pt x="149" y="178"/>
                </a:cubicBezTo>
                <a:moveTo>
                  <a:pt x="245" y="193"/>
                </a:moveTo>
                <a:cubicBezTo>
                  <a:pt x="228" y="206"/>
                  <a:pt x="207" y="203"/>
                  <a:pt x="205" y="192"/>
                </a:cubicBezTo>
                <a:cubicBezTo>
                  <a:pt x="170" y="192"/>
                  <a:pt x="170" y="192"/>
                  <a:pt x="170" y="192"/>
                </a:cubicBezTo>
                <a:cubicBezTo>
                  <a:pt x="171" y="198"/>
                  <a:pt x="172" y="204"/>
                  <a:pt x="175" y="209"/>
                </a:cubicBezTo>
                <a:cubicBezTo>
                  <a:pt x="262" y="209"/>
                  <a:pt x="262" y="209"/>
                  <a:pt x="262" y="209"/>
                </a:cubicBezTo>
                <a:cubicBezTo>
                  <a:pt x="262" y="208"/>
                  <a:pt x="263" y="208"/>
                  <a:pt x="263" y="207"/>
                </a:cubicBezTo>
                <a:cubicBezTo>
                  <a:pt x="270" y="196"/>
                  <a:pt x="256" y="185"/>
                  <a:pt x="245" y="193"/>
                </a:cubicBezTo>
                <a:moveTo>
                  <a:pt x="211" y="178"/>
                </a:moveTo>
                <a:cubicBezTo>
                  <a:pt x="218" y="170"/>
                  <a:pt x="237" y="163"/>
                  <a:pt x="254" y="150"/>
                </a:cubicBezTo>
                <a:cubicBezTo>
                  <a:pt x="271" y="137"/>
                  <a:pt x="287" y="112"/>
                  <a:pt x="269" y="89"/>
                </a:cubicBezTo>
                <a:cubicBezTo>
                  <a:pt x="244" y="61"/>
                  <a:pt x="208" y="87"/>
                  <a:pt x="190" y="114"/>
                </a:cubicBezTo>
                <a:cubicBezTo>
                  <a:pt x="180" y="129"/>
                  <a:pt x="167" y="160"/>
                  <a:pt x="169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5"/>
                  <a:pt x="208" y="182"/>
                  <a:pt x="211" y="178"/>
                </a:cubicBezTo>
                <a:moveTo>
                  <a:pt x="220" y="115"/>
                </a:moveTo>
                <a:cubicBezTo>
                  <a:pt x="229" y="107"/>
                  <a:pt x="243" y="100"/>
                  <a:pt x="249" y="106"/>
                </a:cubicBezTo>
                <a:cubicBezTo>
                  <a:pt x="255" y="112"/>
                  <a:pt x="246" y="126"/>
                  <a:pt x="241" y="132"/>
                </a:cubicBezTo>
                <a:cubicBezTo>
                  <a:pt x="236" y="138"/>
                  <a:pt x="218" y="150"/>
                  <a:pt x="210" y="143"/>
                </a:cubicBezTo>
                <a:cubicBezTo>
                  <a:pt x="204" y="137"/>
                  <a:pt x="212" y="123"/>
                  <a:pt x="220" y="115"/>
                </a:cubicBezTo>
                <a:moveTo>
                  <a:pt x="203" y="231"/>
                </a:moveTo>
                <a:cubicBezTo>
                  <a:pt x="228" y="234"/>
                  <a:pt x="247" y="224"/>
                  <a:pt x="257" y="214"/>
                </a:cubicBezTo>
                <a:cubicBezTo>
                  <a:pt x="177" y="214"/>
                  <a:pt x="177" y="214"/>
                  <a:pt x="177" y="214"/>
                </a:cubicBezTo>
                <a:cubicBezTo>
                  <a:pt x="184" y="224"/>
                  <a:pt x="193" y="229"/>
                  <a:pt x="203" y="231"/>
                </a:cubicBezTo>
                <a:moveTo>
                  <a:pt x="275" y="250"/>
                </a:moveTo>
                <a:cubicBezTo>
                  <a:pt x="334" y="250"/>
                  <a:pt x="334" y="250"/>
                  <a:pt x="334" y="250"/>
                </a:cubicBezTo>
                <a:cubicBezTo>
                  <a:pt x="338" y="245"/>
                  <a:pt x="341" y="241"/>
                  <a:pt x="344" y="236"/>
                </a:cubicBezTo>
                <a:cubicBezTo>
                  <a:pt x="273" y="236"/>
                  <a:pt x="273" y="236"/>
                  <a:pt x="273" y="236"/>
                </a:cubicBezTo>
                <a:cubicBezTo>
                  <a:pt x="273" y="241"/>
                  <a:pt x="274" y="246"/>
                  <a:pt x="275" y="250"/>
                </a:cubicBezTo>
                <a:moveTo>
                  <a:pt x="348" y="164"/>
                </a:moveTo>
                <a:cubicBezTo>
                  <a:pt x="349" y="169"/>
                  <a:pt x="347" y="179"/>
                  <a:pt x="343" y="188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2" y="166"/>
                  <a:pt x="390" y="143"/>
                  <a:pt x="376" y="135"/>
                </a:cubicBezTo>
                <a:cubicBezTo>
                  <a:pt x="331" y="110"/>
                  <a:pt x="296" y="147"/>
                  <a:pt x="281" y="188"/>
                </a:cubicBezTo>
                <a:cubicBezTo>
                  <a:pt x="308" y="188"/>
                  <a:pt x="308" y="188"/>
                  <a:pt x="308" y="188"/>
                </a:cubicBezTo>
                <a:cubicBezTo>
                  <a:pt x="316" y="167"/>
                  <a:pt x="331" y="148"/>
                  <a:pt x="348" y="164"/>
                </a:cubicBezTo>
                <a:moveTo>
                  <a:pt x="332" y="209"/>
                </a:moveTo>
                <a:cubicBezTo>
                  <a:pt x="391" y="209"/>
                  <a:pt x="391" y="209"/>
                  <a:pt x="391" y="209"/>
                </a:cubicBezTo>
                <a:cubicBezTo>
                  <a:pt x="390" y="208"/>
                  <a:pt x="390" y="206"/>
                  <a:pt x="389" y="205"/>
                </a:cubicBezTo>
                <a:cubicBezTo>
                  <a:pt x="387" y="201"/>
                  <a:pt x="386" y="196"/>
                  <a:pt x="385" y="192"/>
                </a:cubicBezTo>
                <a:cubicBezTo>
                  <a:pt x="341" y="192"/>
                  <a:pt x="341" y="192"/>
                  <a:pt x="341" y="192"/>
                </a:cubicBezTo>
                <a:cubicBezTo>
                  <a:pt x="339" y="197"/>
                  <a:pt x="335" y="203"/>
                  <a:pt x="332" y="209"/>
                </a:cubicBezTo>
                <a:moveTo>
                  <a:pt x="394" y="214"/>
                </a:moveTo>
                <a:cubicBezTo>
                  <a:pt x="329" y="214"/>
                  <a:pt x="329" y="214"/>
                  <a:pt x="329" y="214"/>
                </a:cubicBezTo>
                <a:cubicBezTo>
                  <a:pt x="324" y="221"/>
                  <a:pt x="319" y="226"/>
                  <a:pt x="315" y="229"/>
                </a:cubicBezTo>
                <a:cubicBezTo>
                  <a:pt x="348" y="229"/>
                  <a:pt x="348" y="229"/>
                  <a:pt x="348" y="229"/>
                </a:cubicBezTo>
                <a:cubicBezTo>
                  <a:pt x="350" y="224"/>
                  <a:pt x="352" y="220"/>
                  <a:pt x="353" y="216"/>
                </a:cubicBezTo>
                <a:cubicBezTo>
                  <a:pt x="355" y="221"/>
                  <a:pt x="357" y="226"/>
                  <a:pt x="359" y="229"/>
                </a:cubicBezTo>
                <a:cubicBezTo>
                  <a:pt x="404" y="229"/>
                  <a:pt x="404" y="229"/>
                  <a:pt x="404" y="229"/>
                </a:cubicBezTo>
                <a:cubicBezTo>
                  <a:pt x="400" y="223"/>
                  <a:pt x="397" y="218"/>
                  <a:pt x="394" y="214"/>
                </a:cubicBezTo>
                <a:moveTo>
                  <a:pt x="298" y="270"/>
                </a:moveTo>
                <a:cubicBezTo>
                  <a:pt x="308" y="270"/>
                  <a:pt x="317" y="266"/>
                  <a:pt x="325" y="259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83" y="266"/>
                  <a:pt x="289" y="270"/>
                  <a:pt x="298" y="270"/>
                </a:cubicBezTo>
                <a:moveTo>
                  <a:pt x="302" y="222"/>
                </a:moveTo>
                <a:cubicBezTo>
                  <a:pt x="302" y="220"/>
                  <a:pt x="302" y="217"/>
                  <a:pt x="302" y="214"/>
                </a:cubicBezTo>
                <a:cubicBezTo>
                  <a:pt x="274" y="214"/>
                  <a:pt x="274" y="214"/>
                  <a:pt x="274" y="214"/>
                </a:cubicBezTo>
                <a:cubicBezTo>
                  <a:pt x="273" y="219"/>
                  <a:pt x="273" y="224"/>
                  <a:pt x="273" y="229"/>
                </a:cubicBezTo>
                <a:cubicBezTo>
                  <a:pt x="305" y="229"/>
                  <a:pt x="305" y="229"/>
                  <a:pt x="305" y="229"/>
                </a:cubicBezTo>
                <a:cubicBezTo>
                  <a:pt x="304" y="228"/>
                  <a:pt x="303" y="225"/>
                  <a:pt x="302" y="222"/>
                </a:cubicBezTo>
                <a:moveTo>
                  <a:pt x="408" y="236"/>
                </a:moveTo>
                <a:cubicBezTo>
                  <a:pt x="363" y="236"/>
                  <a:pt x="363" y="236"/>
                  <a:pt x="363" y="236"/>
                </a:cubicBezTo>
                <a:cubicBezTo>
                  <a:pt x="370" y="248"/>
                  <a:pt x="378" y="251"/>
                  <a:pt x="392" y="251"/>
                </a:cubicBezTo>
                <a:cubicBezTo>
                  <a:pt x="401" y="251"/>
                  <a:pt x="409" y="245"/>
                  <a:pt x="408" y="236"/>
                </a:cubicBezTo>
                <a:moveTo>
                  <a:pt x="307" y="192"/>
                </a:moveTo>
                <a:cubicBezTo>
                  <a:pt x="280" y="192"/>
                  <a:pt x="280" y="192"/>
                  <a:pt x="280" y="192"/>
                </a:cubicBezTo>
                <a:cubicBezTo>
                  <a:pt x="278" y="197"/>
                  <a:pt x="276" y="203"/>
                  <a:pt x="275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4" y="204"/>
                  <a:pt x="305" y="198"/>
                  <a:pt x="307" y="192"/>
                </a:cubicBezTo>
                <a:moveTo>
                  <a:pt x="418" y="209"/>
                </a:moveTo>
                <a:cubicBezTo>
                  <a:pt x="452" y="209"/>
                  <a:pt x="452" y="209"/>
                  <a:pt x="452" y="209"/>
                </a:cubicBezTo>
                <a:cubicBezTo>
                  <a:pt x="453" y="203"/>
                  <a:pt x="454" y="197"/>
                  <a:pt x="454" y="192"/>
                </a:cubicBezTo>
                <a:cubicBezTo>
                  <a:pt x="413" y="192"/>
                  <a:pt x="413" y="192"/>
                  <a:pt x="413" y="192"/>
                </a:cubicBezTo>
                <a:cubicBezTo>
                  <a:pt x="415" y="198"/>
                  <a:pt x="416" y="204"/>
                  <a:pt x="418" y="209"/>
                </a:cubicBezTo>
                <a:moveTo>
                  <a:pt x="432" y="26"/>
                </a:moveTo>
                <a:cubicBezTo>
                  <a:pt x="404" y="26"/>
                  <a:pt x="400" y="128"/>
                  <a:pt x="413" y="188"/>
                </a:cubicBezTo>
                <a:cubicBezTo>
                  <a:pt x="454" y="188"/>
                  <a:pt x="454" y="188"/>
                  <a:pt x="454" y="188"/>
                </a:cubicBezTo>
                <a:cubicBezTo>
                  <a:pt x="454" y="187"/>
                  <a:pt x="454" y="186"/>
                  <a:pt x="454" y="185"/>
                </a:cubicBezTo>
                <a:cubicBezTo>
                  <a:pt x="456" y="151"/>
                  <a:pt x="457" y="28"/>
                  <a:pt x="432" y="26"/>
                </a:cubicBezTo>
                <a:moveTo>
                  <a:pt x="435" y="231"/>
                </a:moveTo>
                <a:cubicBezTo>
                  <a:pt x="443" y="232"/>
                  <a:pt x="448" y="224"/>
                  <a:pt x="450" y="214"/>
                </a:cubicBezTo>
                <a:cubicBezTo>
                  <a:pt x="420" y="214"/>
                  <a:pt x="420" y="214"/>
                  <a:pt x="420" y="214"/>
                </a:cubicBezTo>
                <a:cubicBezTo>
                  <a:pt x="424" y="225"/>
                  <a:pt x="429" y="231"/>
                  <a:pt x="435" y="231"/>
                </a:cubicBezTo>
                <a:moveTo>
                  <a:pt x="484" y="236"/>
                </a:moveTo>
                <a:cubicBezTo>
                  <a:pt x="486" y="241"/>
                  <a:pt x="489" y="246"/>
                  <a:pt x="491" y="250"/>
                </a:cubicBezTo>
                <a:cubicBezTo>
                  <a:pt x="559" y="250"/>
                  <a:pt x="559" y="250"/>
                  <a:pt x="559" y="250"/>
                </a:cubicBezTo>
                <a:cubicBezTo>
                  <a:pt x="563" y="245"/>
                  <a:pt x="565" y="241"/>
                  <a:pt x="566" y="236"/>
                </a:cubicBezTo>
                <a:lnTo>
                  <a:pt x="484" y="236"/>
                </a:lnTo>
                <a:close/>
                <a:moveTo>
                  <a:pt x="511" y="157"/>
                </a:moveTo>
                <a:cubicBezTo>
                  <a:pt x="516" y="152"/>
                  <a:pt x="533" y="159"/>
                  <a:pt x="549" y="158"/>
                </a:cubicBezTo>
                <a:cubicBezTo>
                  <a:pt x="565" y="158"/>
                  <a:pt x="570" y="135"/>
                  <a:pt x="552" y="130"/>
                </a:cubicBezTo>
                <a:cubicBezTo>
                  <a:pt x="537" y="127"/>
                  <a:pt x="519" y="134"/>
                  <a:pt x="514" y="127"/>
                </a:cubicBezTo>
                <a:cubicBezTo>
                  <a:pt x="510" y="120"/>
                  <a:pt x="525" y="82"/>
                  <a:pt x="513" y="78"/>
                </a:cubicBezTo>
                <a:cubicBezTo>
                  <a:pt x="488" y="71"/>
                  <a:pt x="471" y="116"/>
                  <a:pt x="472" y="181"/>
                </a:cubicBezTo>
                <a:cubicBezTo>
                  <a:pt x="472" y="183"/>
                  <a:pt x="472" y="186"/>
                  <a:pt x="472" y="188"/>
                </a:cubicBezTo>
                <a:cubicBezTo>
                  <a:pt x="506" y="188"/>
                  <a:pt x="506" y="188"/>
                  <a:pt x="506" y="188"/>
                </a:cubicBezTo>
                <a:cubicBezTo>
                  <a:pt x="505" y="175"/>
                  <a:pt x="507" y="161"/>
                  <a:pt x="511" y="157"/>
                </a:cubicBezTo>
                <a:moveTo>
                  <a:pt x="550" y="226"/>
                </a:moveTo>
                <a:cubicBezTo>
                  <a:pt x="547" y="226"/>
                  <a:pt x="544" y="228"/>
                  <a:pt x="541" y="229"/>
                </a:cubicBezTo>
                <a:cubicBezTo>
                  <a:pt x="564" y="229"/>
                  <a:pt x="564" y="229"/>
                  <a:pt x="564" y="229"/>
                </a:cubicBezTo>
                <a:cubicBezTo>
                  <a:pt x="561" y="226"/>
                  <a:pt x="555" y="225"/>
                  <a:pt x="550" y="226"/>
                </a:cubicBezTo>
                <a:moveTo>
                  <a:pt x="506" y="192"/>
                </a:moveTo>
                <a:cubicBezTo>
                  <a:pt x="472" y="192"/>
                  <a:pt x="472" y="192"/>
                  <a:pt x="472" y="192"/>
                </a:cubicBezTo>
                <a:cubicBezTo>
                  <a:pt x="473" y="198"/>
                  <a:pt x="474" y="203"/>
                  <a:pt x="475" y="209"/>
                </a:cubicBezTo>
                <a:cubicBezTo>
                  <a:pt x="509" y="209"/>
                  <a:pt x="509" y="209"/>
                  <a:pt x="509" y="209"/>
                </a:cubicBezTo>
                <a:cubicBezTo>
                  <a:pt x="507" y="203"/>
                  <a:pt x="506" y="198"/>
                  <a:pt x="506" y="192"/>
                </a:cubicBezTo>
                <a:moveTo>
                  <a:pt x="518" y="226"/>
                </a:moveTo>
                <a:cubicBezTo>
                  <a:pt x="515" y="224"/>
                  <a:pt x="513" y="219"/>
                  <a:pt x="511" y="214"/>
                </a:cubicBezTo>
                <a:cubicBezTo>
                  <a:pt x="476" y="214"/>
                  <a:pt x="476" y="214"/>
                  <a:pt x="476" y="214"/>
                </a:cubicBezTo>
                <a:cubicBezTo>
                  <a:pt x="477" y="219"/>
                  <a:pt x="479" y="224"/>
                  <a:pt x="481" y="229"/>
                </a:cubicBezTo>
                <a:cubicBezTo>
                  <a:pt x="523" y="229"/>
                  <a:pt x="523" y="229"/>
                  <a:pt x="523" y="229"/>
                </a:cubicBezTo>
                <a:cubicBezTo>
                  <a:pt x="522" y="228"/>
                  <a:pt x="520" y="227"/>
                  <a:pt x="518" y="226"/>
                </a:cubicBezTo>
                <a:moveTo>
                  <a:pt x="520" y="268"/>
                </a:moveTo>
                <a:cubicBezTo>
                  <a:pt x="529" y="269"/>
                  <a:pt x="540" y="265"/>
                  <a:pt x="549" y="259"/>
                </a:cubicBezTo>
                <a:cubicBezTo>
                  <a:pt x="499" y="259"/>
                  <a:pt x="499" y="259"/>
                  <a:pt x="499" y="259"/>
                </a:cubicBezTo>
                <a:cubicBezTo>
                  <a:pt x="505" y="264"/>
                  <a:pt x="512" y="268"/>
                  <a:pt x="520" y="268"/>
                </a:cubicBezTo>
                <a:moveTo>
                  <a:pt x="582" y="250"/>
                </a:moveTo>
                <a:cubicBezTo>
                  <a:pt x="629" y="250"/>
                  <a:pt x="629" y="250"/>
                  <a:pt x="629" y="250"/>
                </a:cubicBezTo>
                <a:cubicBezTo>
                  <a:pt x="631" y="245"/>
                  <a:pt x="632" y="241"/>
                  <a:pt x="633" y="236"/>
                </a:cubicBezTo>
                <a:cubicBezTo>
                  <a:pt x="580" y="236"/>
                  <a:pt x="580" y="236"/>
                  <a:pt x="580" y="236"/>
                </a:cubicBezTo>
                <a:cubicBezTo>
                  <a:pt x="580" y="241"/>
                  <a:pt x="581" y="246"/>
                  <a:pt x="582" y="250"/>
                </a:cubicBezTo>
                <a:moveTo>
                  <a:pt x="578" y="229"/>
                </a:moveTo>
                <a:cubicBezTo>
                  <a:pt x="635" y="229"/>
                  <a:pt x="635" y="229"/>
                  <a:pt x="635" y="229"/>
                </a:cubicBezTo>
                <a:cubicBezTo>
                  <a:pt x="637" y="224"/>
                  <a:pt x="638" y="219"/>
                  <a:pt x="640" y="214"/>
                </a:cubicBezTo>
                <a:cubicBezTo>
                  <a:pt x="576" y="214"/>
                  <a:pt x="576" y="214"/>
                  <a:pt x="576" y="214"/>
                </a:cubicBezTo>
                <a:cubicBezTo>
                  <a:pt x="577" y="220"/>
                  <a:pt x="577" y="225"/>
                  <a:pt x="578" y="229"/>
                </a:cubicBezTo>
                <a:moveTo>
                  <a:pt x="693" y="159"/>
                </a:moveTo>
                <a:cubicBezTo>
                  <a:pt x="685" y="143"/>
                  <a:pt x="663" y="145"/>
                  <a:pt x="650" y="156"/>
                </a:cubicBezTo>
                <a:cubicBezTo>
                  <a:pt x="640" y="165"/>
                  <a:pt x="632" y="178"/>
                  <a:pt x="626" y="188"/>
                </a:cubicBezTo>
                <a:cubicBezTo>
                  <a:pt x="700" y="188"/>
                  <a:pt x="700" y="188"/>
                  <a:pt x="700" y="188"/>
                </a:cubicBezTo>
                <a:cubicBezTo>
                  <a:pt x="699" y="178"/>
                  <a:pt x="698" y="167"/>
                  <a:pt x="693" y="159"/>
                </a:cubicBezTo>
                <a:moveTo>
                  <a:pt x="702" y="217"/>
                </a:moveTo>
                <a:cubicBezTo>
                  <a:pt x="702" y="216"/>
                  <a:pt x="702" y="215"/>
                  <a:pt x="702" y="214"/>
                </a:cubicBezTo>
                <a:cubicBezTo>
                  <a:pt x="663" y="214"/>
                  <a:pt x="663" y="214"/>
                  <a:pt x="663" y="214"/>
                </a:cubicBezTo>
                <a:cubicBezTo>
                  <a:pt x="664" y="219"/>
                  <a:pt x="665" y="224"/>
                  <a:pt x="666" y="229"/>
                </a:cubicBezTo>
                <a:cubicBezTo>
                  <a:pt x="704" y="229"/>
                  <a:pt x="704" y="229"/>
                  <a:pt x="704" y="229"/>
                </a:cubicBezTo>
                <a:cubicBezTo>
                  <a:pt x="703" y="225"/>
                  <a:pt x="702" y="221"/>
                  <a:pt x="702" y="217"/>
                </a:cubicBezTo>
                <a:moveTo>
                  <a:pt x="588" y="270"/>
                </a:moveTo>
                <a:cubicBezTo>
                  <a:pt x="621" y="270"/>
                  <a:pt x="621" y="270"/>
                  <a:pt x="621" y="270"/>
                </a:cubicBezTo>
                <a:cubicBezTo>
                  <a:pt x="623" y="266"/>
                  <a:pt x="625" y="263"/>
                  <a:pt x="626" y="259"/>
                </a:cubicBezTo>
                <a:cubicBezTo>
                  <a:pt x="585" y="259"/>
                  <a:pt x="585" y="259"/>
                  <a:pt x="585" y="259"/>
                </a:cubicBezTo>
                <a:cubicBezTo>
                  <a:pt x="586" y="263"/>
                  <a:pt x="587" y="267"/>
                  <a:pt x="588" y="270"/>
                </a:cubicBezTo>
                <a:moveTo>
                  <a:pt x="615" y="64"/>
                </a:moveTo>
                <a:cubicBezTo>
                  <a:pt x="574" y="48"/>
                  <a:pt x="569" y="129"/>
                  <a:pt x="573" y="188"/>
                </a:cubicBezTo>
                <a:cubicBezTo>
                  <a:pt x="611" y="188"/>
                  <a:pt x="611" y="188"/>
                  <a:pt x="611" y="188"/>
                </a:cubicBezTo>
                <a:cubicBezTo>
                  <a:pt x="613" y="156"/>
                  <a:pt x="637" y="73"/>
                  <a:pt x="615" y="64"/>
                </a:cubicBezTo>
                <a:moveTo>
                  <a:pt x="609" y="286"/>
                </a:moveTo>
                <a:cubicBezTo>
                  <a:pt x="611" y="285"/>
                  <a:pt x="613" y="283"/>
                  <a:pt x="615" y="281"/>
                </a:cubicBezTo>
                <a:cubicBezTo>
                  <a:pt x="593" y="281"/>
                  <a:pt x="593" y="281"/>
                  <a:pt x="593" y="281"/>
                </a:cubicBezTo>
                <a:cubicBezTo>
                  <a:pt x="598" y="289"/>
                  <a:pt x="604" y="291"/>
                  <a:pt x="609" y="286"/>
                </a:cubicBezTo>
                <a:moveTo>
                  <a:pt x="702" y="264"/>
                </a:moveTo>
                <a:cubicBezTo>
                  <a:pt x="704" y="262"/>
                  <a:pt x="705" y="261"/>
                  <a:pt x="706" y="259"/>
                </a:cubicBezTo>
                <a:cubicBezTo>
                  <a:pt x="678" y="259"/>
                  <a:pt x="678" y="259"/>
                  <a:pt x="678" y="259"/>
                </a:cubicBezTo>
                <a:cubicBezTo>
                  <a:pt x="683" y="266"/>
                  <a:pt x="691" y="269"/>
                  <a:pt x="702" y="264"/>
                </a:cubicBezTo>
                <a:moveTo>
                  <a:pt x="700" y="192"/>
                </a:moveTo>
                <a:cubicBezTo>
                  <a:pt x="624" y="192"/>
                  <a:pt x="624" y="192"/>
                  <a:pt x="624" y="192"/>
                </a:cubicBezTo>
                <a:cubicBezTo>
                  <a:pt x="619" y="199"/>
                  <a:pt x="616" y="203"/>
                  <a:pt x="613" y="202"/>
                </a:cubicBezTo>
                <a:cubicBezTo>
                  <a:pt x="611" y="200"/>
                  <a:pt x="610" y="197"/>
                  <a:pt x="610" y="192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98"/>
                  <a:pt x="575" y="203"/>
                  <a:pt x="575" y="209"/>
                </a:cubicBezTo>
                <a:cubicBezTo>
                  <a:pt x="642" y="209"/>
                  <a:pt x="642" y="209"/>
                  <a:pt x="642" y="209"/>
                </a:cubicBezTo>
                <a:cubicBezTo>
                  <a:pt x="645" y="200"/>
                  <a:pt x="648" y="194"/>
                  <a:pt x="653" y="194"/>
                </a:cubicBezTo>
                <a:cubicBezTo>
                  <a:pt x="657" y="195"/>
                  <a:pt x="659" y="200"/>
                  <a:pt x="661" y="209"/>
                </a:cubicBezTo>
                <a:cubicBezTo>
                  <a:pt x="701" y="209"/>
                  <a:pt x="701" y="209"/>
                  <a:pt x="701" y="209"/>
                </a:cubicBezTo>
                <a:cubicBezTo>
                  <a:pt x="701" y="203"/>
                  <a:pt x="701" y="198"/>
                  <a:pt x="700" y="192"/>
                </a:cubicBezTo>
                <a:moveTo>
                  <a:pt x="705" y="236"/>
                </a:moveTo>
                <a:cubicBezTo>
                  <a:pt x="668" y="236"/>
                  <a:pt x="668" y="236"/>
                  <a:pt x="668" y="236"/>
                </a:cubicBezTo>
                <a:cubicBezTo>
                  <a:pt x="669" y="241"/>
                  <a:pt x="671" y="246"/>
                  <a:pt x="672" y="250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7" y="246"/>
                  <a:pt x="706" y="241"/>
                  <a:pt x="705" y="236"/>
                </a:cubicBezTo>
                <a:moveTo>
                  <a:pt x="793" y="214"/>
                </a:moveTo>
                <a:cubicBezTo>
                  <a:pt x="734" y="214"/>
                  <a:pt x="734" y="214"/>
                  <a:pt x="734" y="214"/>
                </a:cubicBezTo>
                <a:cubicBezTo>
                  <a:pt x="735" y="215"/>
                  <a:pt x="735" y="216"/>
                  <a:pt x="736" y="217"/>
                </a:cubicBezTo>
                <a:cubicBezTo>
                  <a:pt x="748" y="231"/>
                  <a:pt x="778" y="235"/>
                  <a:pt x="793" y="214"/>
                </a:cubicBezTo>
                <a:moveTo>
                  <a:pt x="783" y="250"/>
                </a:moveTo>
                <a:cubicBezTo>
                  <a:pt x="816" y="250"/>
                  <a:pt x="816" y="250"/>
                  <a:pt x="816" y="250"/>
                </a:cubicBezTo>
                <a:cubicBezTo>
                  <a:pt x="818" y="245"/>
                  <a:pt x="820" y="241"/>
                  <a:pt x="821" y="236"/>
                </a:cubicBezTo>
                <a:cubicBezTo>
                  <a:pt x="790" y="236"/>
                  <a:pt x="790" y="236"/>
                  <a:pt x="790" y="236"/>
                </a:cubicBezTo>
                <a:cubicBezTo>
                  <a:pt x="788" y="241"/>
                  <a:pt x="786" y="245"/>
                  <a:pt x="783" y="250"/>
                </a:cubicBezTo>
                <a:moveTo>
                  <a:pt x="828" y="96"/>
                </a:moveTo>
                <a:cubicBezTo>
                  <a:pt x="825" y="65"/>
                  <a:pt x="795" y="73"/>
                  <a:pt x="794" y="97"/>
                </a:cubicBezTo>
                <a:cubicBezTo>
                  <a:pt x="793" y="113"/>
                  <a:pt x="789" y="175"/>
                  <a:pt x="770" y="188"/>
                </a:cubicBezTo>
                <a:cubicBezTo>
                  <a:pt x="831" y="188"/>
                  <a:pt x="831" y="188"/>
                  <a:pt x="831" y="188"/>
                </a:cubicBezTo>
                <a:cubicBezTo>
                  <a:pt x="834" y="157"/>
                  <a:pt x="832" y="123"/>
                  <a:pt x="828" y="96"/>
                </a:cubicBezTo>
                <a:moveTo>
                  <a:pt x="690" y="282"/>
                </a:moveTo>
                <a:cubicBezTo>
                  <a:pt x="685" y="284"/>
                  <a:pt x="682" y="287"/>
                  <a:pt x="680" y="290"/>
                </a:cubicBezTo>
                <a:cubicBezTo>
                  <a:pt x="786" y="290"/>
                  <a:pt x="786" y="290"/>
                  <a:pt x="786" y="290"/>
                </a:cubicBezTo>
                <a:cubicBezTo>
                  <a:pt x="789" y="287"/>
                  <a:pt x="793" y="284"/>
                  <a:pt x="796" y="281"/>
                </a:cubicBezTo>
                <a:cubicBezTo>
                  <a:pt x="747" y="281"/>
                  <a:pt x="747" y="281"/>
                  <a:pt x="747" y="281"/>
                </a:cubicBezTo>
                <a:cubicBezTo>
                  <a:pt x="724" y="289"/>
                  <a:pt x="705" y="278"/>
                  <a:pt x="690" y="282"/>
                </a:cubicBezTo>
                <a:moveTo>
                  <a:pt x="767" y="270"/>
                </a:moveTo>
                <a:cubicBezTo>
                  <a:pt x="805" y="270"/>
                  <a:pt x="805" y="270"/>
                  <a:pt x="805" y="270"/>
                </a:cubicBezTo>
                <a:cubicBezTo>
                  <a:pt x="807" y="266"/>
                  <a:pt x="809" y="263"/>
                  <a:pt x="811" y="259"/>
                </a:cubicBezTo>
                <a:cubicBezTo>
                  <a:pt x="777" y="259"/>
                  <a:pt x="777" y="259"/>
                  <a:pt x="777" y="259"/>
                </a:cubicBezTo>
                <a:cubicBezTo>
                  <a:pt x="774" y="263"/>
                  <a:pt x="770" y="267"/>
                  <a:pt x="767" y="270"/>
                </a:cubicBezTo>
                <a:moveTo>
                  <a:pt x="757" y="188"/>
                </a:moveTo>
                <a:cubicBezTo>
                  <a:pt x="743" y="174"/>
                  <a:pt x="742" y="105"/>
                  <a:pt x="715" y="110"/>
                </a:cubicBezTo>
                <a:cubicBezTo>
                  <a:pt x="699" y="114"/>
                  <a:pt x="701" y="153"/>
                  <a:pt x="718" y="188"/>
                </a:cubicBezTo>
                <a:lnTo>
                  <a:pt x="757" y="188"/>
                </a:lnTo>
                <a:close/>
                <a:moveTo>
                  <a:pt x="697" y="314"/>
                </a:moveTo>
                <a:cubicBezTo>
                  <a:pt x="724" y="315"/>
                  <a:pt x="747" y="312"/>
                  <a:pt x="764" y="304"/>
                </a:cubicBezTo>
                <a:cubicBezTo>
                  <a:pt x="680" y="304"/>
                  <a:pt x="680" y="304"/>
                  <a:pt x="680" y="304"/>
                </a:cubicBezTo>
                <a:cubicBezTo>
                  <a:pt x="683" y="309"/>
                  <a:pt x="688" y="313"/>
                  <a:pt x="697" y="314"/>
                </a:cubicBezTo>
                <a:moveTo>
                  <a:pt x="793" y="229"/>
                </a:moveTo>
                <a:cubicBezTo>
                  <a:pt x="823" y="229"/>
                  <a:pt x="823" y="229"/>
                  <a:pt x="823" y="229"/>
                </a:cubicBezTo>
                <a:cubicBezTo>
                  <a:pt x="825" y="224"/>
                  <a:pt x="826" y="219"/>
                  <a:pt x="827" y="214"/>
                </a:cubicBezTo>
                <a:cubicBezTo>
                  <a:pt x="798" y="214"/>
                  <a:pt x="798" y="214"/>
                  <a:pt x="798" y="214"/>
                </a:cubicBezTo>
                <a:cubicBezTo>
                  <a:pt x="797" y="219"/>
                  <a:pt x="795" y="224"/>
                  <a:pt x="793" y="229"/>
                </a:cubicBezTo>
                <a:moveTo>
                  <a:pt x="730" y="209"/>
                </a:moveTo>
                <a:cubicBezTo>
                  <a:pt x="796" y="209"/>
                  <a:pt x="796" y="209"/>
                  <a:pt x="796" y="209"/>
                </a:cubicBezTo>
                <a:cubicBezTo>
                  <a:pt x="798" y="206"/>
                  <a:pt x="799" y="203"/>
                  <a:pt x="800" y="200"/>
                </a:cubicBezTo>
                <a:cubicBezTo>
                  <a:pt x="800" y="203"/>
                  <a:pt x="799" y="206"/>
                  <a:pt x="799" y="209"/>
                </a:cubicBezTo>
                <a:cubicBezTo>
                  <a:pt x="828" y="209"/>
                  <a:pt x="828" y="209"/>
                  <a:pt x="828" y="209"/>
                </a:cubicBezTo>
                <a:cubicBezTo>
                  <a:pt x="829" y="203"/>
                  <a:pt x="830" y="197"/>
                  <a:pt x="831" y="192"/>
                </a:cubicBezTo>
                <a:cubicBezTo>
                  <a:pt x="720" y="192"/>
                  <a:pt x="720" y="192"/>
                  <a:pt x="720" y="192"/>
                </a:cubicBezTo>
                <a:cubicBezTo>
                  <a:pt x="723" y="198"/>
                  <a:pt x="726" y="203"/>
                  <a:pt x="730" y="209"/>
                </a:cubicBezTo>
                <a:moveTo>
                  <a:pt x="1057" y="230"/>
                </a:moveTo>
                <a:cubicBezTo>
                  <a:pt x="1122" y="230"/>
                  <a:pt x="1122" y="230"/>
                  <a:pt x="1122" y="230"/>
                </a:cubicBezTo>
                <a:cubicBezTo>
                  <a:pt x="1124" y="225"/>
                  <a:pt x="1125" y="220"/>
                  <a:pt x="1127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5" y="220"/>
                  <a:pt x="1056" y="225"/>
                  <a:pt x="1057" y="230"/>
                </a:cubicBezTo>
                <a:moveTo>
                  <a:pt x="1082" y="201"/>
                </a:moveTo>
                <a:cubicBezTo>
                  <a:pt x="1078" y="201"/>
                  <a:pt x="1076" y="198"/>
                  <a:pt x="1074" y="192"/>
                </a:cubicBezTo>
                <a:cubicBezTo>
                  <a:pt x="1050" y="192"/>
                  <a:pt x="1050" y="192"/>
                  <a:pt x="1050" y="192"/>
                </a:cubicBezTo>
                <a:cubicBezTo>
                  <a:pt x="1051" y="197"/>
                  <a:pt x="1052" y="203"/>
                  <a:pt x="1053" y="209"/>
                </a:cubicBezTo>
                <a:cubicBezTo>
                  <a:pt x="1128" y="209"/>
                  <a:pt x="1128" y="209"/>
                  <a:pt x="1128" y="209"/>
                </a:cubicBezTo>
                <a:cubicBezTo>
                  <a:pt x="1129" y="204"/>
                  <a:pt x="1131" y="198"/>
                  <a:pt x="1132" y="192"/>
                </a:cubicBezTo>
                <a:cubicBezTo>
                  <a:pt x="1094" y="192"/>
                  <a:pt x="1094" y="192"/>
                  <a:pt x="1094" y="192"/>
                </a:cubicBezTo>
                <a:cubicBezTo>
                  <a:pt x="1091" y="198"/>
                  <a:pt x="1087" y="201"/>
                  <a:pt x="1082" y="201"/>
                </a:cubicBezTo>
                <a:moveTo>
                  <a:pt x="1063" y="250"/>
                </a:moveTo>
                <a:cubicBezTo>
                  <a:pt x="1114" y="250"/>
                  <a:pt x="1114" y="250"/>
                  <a:pt x="1114" y="250"/>
                </a:cubicBezTo>
                <a:cubicBezTo>
                  <a:pt x="1116" y="246"/>
                  <a:pt x="1118" y="242"/>
                  <a:pt x="1120" y="237"/>
                </a:cubicBezTo>
                <a:cubicBezTo>
                  <a:pt x="1059" y="237"/>
                  <a:pt x="1059" y="237"/>
                  <a:pt x="1059" y="237"/>
                </a:cubicBezTo>
                <a:cubicBezTo>
                  <a:pt x="1060" y="242"/>
                  <a:pt x="1061" y="246"/>
                  <a:pt x="1063" y="250"/>
                </a:cubicBezTo>
                <a:moveTo>
                  <a:pt x="1156" y="81"/>
                </a:moveTo>
                <a:cubicBezTo>
                  <a:pt x="1141" y="75"/>
                  <a:pt x="1131" y="83"/>
                  <a:pt x="1120" y="99"/>
                </a:cubicBezTo>
                <a:cubicBezTo>
                  <a:pt x="1104" y="124"/>
                  <a:pt x="1104" y="168"/>
                  <a:pt x="1096" y="189"/>
                </a:cubicBezTo>
                <a:cubicBezTo>
                  <a:pt x="1133" y="189"/>
                  <a:pt x="1133" y="189"/>
                  <a:pt x="1133" y="189"/>
                </a:cubicBezTo>
                <a:cubicBezTo>
                  <a:pt x="1136" y="175"/>
                  <a:pt x="1140" y="161"/>
                  <a:pt x="1145" y="149"/>
                </a:cubicBezTo>
                <a:cubicBezTo>
                  <a:pt x="1159" y="112"/>
                  <a:pt x="1173" y="88"/>
                  <a:pt x="1156" y="81"/>
                </a:cubicBezTo>
                <a:moveTo>
                  <a:pt x="975" y="229"/>
                </a:moveTo>
                <a:cubicBezTo>
                  <a:pt x="994" y="231"/>
                  <a:pt x="1006" y="224"/>
                  <a:pt x="1015" y="215"/>
                </a:cubicBezTo>
                <a:cubicBezTo>
                  <a:pt x="952" y="215"/>
                  <a:pt x="952" y="215"/>
                  <a:pt x="952" y="215"/>
                </a:cubicBezTo>
                <a:cubicBezTo>
                  <a:pt x="957" y="222"/>
                  <a:pt x="965" y="228"/>
                  <a:pt x="975" y="229"/>
                </a:cubicBezTo>
                <a:moveTo>
                  <a:pt x="948" y="209"/>
                </a:moveTo>
                <a:cubicBezTo>
                  <a:pt x="1019" y="209"/>
                  <a:pt x="1019" y="209"/>
                  <a:pt x="1019" y="209"/>
                </a:cubicBezTo>
                <a:cubicBezTo>
                  <a:pt x="1024" y="204"/>
                  <a:pt x="1027" y="197"/>
                  <a:pt x="1031" y="192"/>
                </a:cubicBezTo>
                <a:cubicBezTo>
                  <a:pt x="941" y="192"/>
                  <a:pt x="941" y="192"/>
                  <a:pt x="941" y="192"/>
                </a:cubicBezTo>
                <a:cubicBezTo>
                  <a:pt x="943" y="199"/>
                  <a:pt x="945" y="204"/>
                  <a:pt x="948" y="209"/>
                </a:cubicBezTo>
                <a:moveTo>
                  <a:pt x="1092" y="271"/>
                </a:moveTo>
                <a:cubicBezTo>
                  <a:pt x="1099" y="270"/>
                  <a:pt x="1104" y="265"/>
                  <a:pt x="1109" y="259"/>
                </a:cubicBezTo>
                <a:cubicBezTo>
                  <a:pt x="1067" y="259"/>
                  <a:pt x="1067" y="259"/>
                  <a:pt x="1067" y="259"/>
                </a:cubicBezTo>
                <a:cubicBezTo>
                  <a:pt x="1073" y="268"/>
                  <a:pt x="1081" y="273"/>
                  <a:pt x="1092" y="271"/>
                </a:cubicBezTo>
                <a:moveTo>
                  <a:pt x="1044" y="122"/>
                </a:moveTo>
                <a:cubicBezTo>
                  <a:pt x="1020" y="124"/>
                  <a:pt x="1004" y="181"/>
                  <a:pt x="984" y="178"/>
                </a:cubicBezTo>
                <a:cubicBezTo>
                  <a:pt x="954" y="174"/>
                  <a:pt x="989" y="97"/>
                  <a:pt x="963" y="70"/>
                </a:cubicBezTo>
                <a:cubicBezTo>
                  <a:pt x="941" y="48"/>
                  <a:pt x="913" y="63"/>
                  <a:pt x="924" y="106"/>
                </a:cubicBezTo>
                <a:cubicBezTo>
                  <a:pt x="931" y="133"/>
                  <a:pt x="933" y="165"/>
                  <a:pt x="940" y="189"/>
                </a:cubicBezTo>
                <a:cubicBezTo>
                  <a:pt x="1033" y="189"/>
                  <a:pt x="1033" y="189"/>
                  <a:pt x="1033" y="189"/>
                </a:cubicBezTo>
                <a:cubicBezTo>
                  <a:pt x="1036" y="183"/>
                  <a:pt x="1040" y="180"/>
                  <a:pt x="1044" y="181"/>
                </a:cubicBezTo>
                <a:cubicBezTo>
                  <a:pt x="1046" y="181"/>
                  <a:pt x="1048" y="184"/>
                  <a:pt x="1049" y="189"/>
                </a:cubicBezTo>
                <a:cubicBezTo>
                  <a:pt x="1074" y="189"/>
                  <a:pt x="1074" y="189"/>
                  <a:pt x="1074" y="189"/>
                </a:cubicBezTo>
                <a:cubicBezTo>
                  <a:pt x="1069" y="166"/>
                  <a:pt x="1071" y="120"/>
                  <a:pt x="1044" y="122"/>
                </a:cubicBezTo>
                <a:moveTo>
                  <a:pt x="1257" y="215"/>
                </a:moveTo>
                <a:cubicBezTo>
                  <a:pt x="1197" y="215"/>
                  <a:pt x="1197" y="215"/>
                  <a:pt x="1197" y="215"/>
                </a:cubicBezTo>
                <a:cubicBezTo>
                  <a:pt x="1193" y="221"/>
                  <a:pt x="1189" y="226"/>
                  <a:pt x="1185" y="230"/>
                </a:cubicBezTo>
                <a:cubicBezTo>
                  <a:pt x="1215" y="230"/>
                  <a:pt x="1215" y="230"/>
                  <a:pt x="1215" y="230"/>
                </a:cubicBezTo>
                <a:cubicBezTo>
                  <a:pt x="1217" y="226"/>
                  <a:pt x="1218" y="223"/>
                  <a:pt x="1219" y="221"/>
                </a:cubicBezTo>
                <a:cubicBezTo>
                  <a:pt x="1220" y="224"/>
                  <a:pt x="1222" y="227"/>
                  <a:pt x="1223" y="230"/>
                </a:cubicBezTo>
                <a:cubicBezTo>
                  <a:pt x="1267" y="230"/>
                  <a:pt x="1267" y="230"/>
                  <a:pt x="1267" y="230"/>
                </a:cubicBezTo>
                <a:cubicBezTo>
                  <a:pt x="1263" y="223"/>
                  <a:pt x="1260" y="219"/>
                  <a:pt x="1257" y="215"/>
                </a:cubicBezTo>
                <a:moveTo>
                  <a:pt x="1168" y="226"/>
                </a:moveTo>
                <a:cubicBezTo>
                  <a:pt x="1168" y="223"/>
                  <a:pt x="1168" y="219"/>
                  <a:pt x="1168" y="215"/>
                </a:cubicBezTo>
                <a:cubicBezTo>
                  <a:pt x="1142" y="215"/>
                  <a:pt x="1142" y="215"/>
                  <a:pt x="1142" y="215"/>
                </a:cubicBezTo>
                <a:cubicBezTo>
                  <a:pt x="1141" y="220"/>
                  <a:pt x="1140" y="225"/>
                  <a:pt x="1139" y="230"/>
                </a:cubicBezTo>
                <a:cubicBezTo>
                  <a:pt x="1169" y="230"/>
                  <a:pt x="1169" y="230"/>
                  <a:pt x="1169" y="230"/>
                </a:cubicBezTo>
                <a:cubicBezTo>
                  <a:pt x="1169" y="229"/>
                  <a:pt x="1168" y="227"/>
                  <a:pt x="1168" y="226"/>
                </a:cubicBezTo>
                <a:moveTo>
                  <a:pt x="1174" y="192"/>
                </a:moveTo>
                <a:cubicBezTo>
                  <a:pt x="1148" y="192"/>
                  <a:pt x="1148" y="192"/>
                  <a:pt x="1148" y="192"/>
                </a:cubicBezTo>
                <a:cubicBezTo>
                  <a:pt x="1146" y="198"/>
                  <a:pt x="1144" y="204"/>
                  <a:pt x="1143" y="209"/>
                </a:cubicBezTo>
                <a:cubicBezTo>
                  <a:pt x="1169" y="209"/>
                  <a:pt x="1169" y="209"/>
                  <a:pt x="1169" y="209"/>
                </a:cubicBezTo>
                <a:cubicBezTo>
                  <a:pt x="1170" y="204"/>
                  <a:pt x="1172" y="198"/>
                  <a:pt x="1174" y="192"/>
                </a:cubicBezTo>
                <a:moveTo>
                  <a:pt x="1213" y="169"/>
                </a:moveTo>
                <a:cubicBezTo>
                  <a:pt x="1214" y="173"/>
                  <a:pt x="1213" y="181"/>
                  <a:pt x="1210" y="189"/>
                </a:cubicBezTo>
                <a:cubicBezTo>
                  <a:pt x="1250" y="189"/>
                  <a:pt x="1250" y="189"/>
                  <a:pt x="1250" y="189"/>
                </a:cubicBezTo>
                <a:cubicBezTo>
                  <a:pt x="1248" y="168"/>
                  <a:pt x="1255" y="147"/>
                  <a:pt x="1241" y="139"/>
                </a:cubicBezTo>
                <a:cubicBezTo>
                  <a:pt x="1200" y="113"/>
                  <a:pt x="1165" y="148"/>
                  <a:pt x="1149" y="189"/>
                </a:cubicBezTo>
                <a:cubicBezTo>
                  <a:pt x="1175" y="189"/>
                  <a:pt x="1175" y="189"/>
                  <a:pt x="1175" y="189"/>
                </a:cubicBezTo>
                <a:cubicBezTo>
                  <a:pt x="1183" y="169"/>
                  <a:pt x="1197" y="153"/>
                  <a:pt x="1213" y="169"/>
                </a:cubicBezTo>
                <a:moveTo>
                  <a:pt x="1164" y="275"/>
                </a:moveTo>
                <a:cubicBezTo>
                  <a:pt x="1175" y="275"/>
                  <a:pt x="1186" y="268"/>
                  <a:pt x="1195" y="259"/>
                </a:cubicBezTo>
                <a:cubicBezTo>
                  <a:pt x="1143" y="259"/>
                  <a:pt x="1143" y="259"/>
                  <a:pt x="1143" y="259"/>
                </a:cubicBezTo>
                <a:cubicBezTo>
                  <a:pt x="1146" y="269"/>
                  <a:pt x="1153" y="275"/>
                  <a:pt x="1164" y="275"/>
                </a:cubicBezTo>
                <a:moveTo>
                  <a:pt x="1272" y="237"/>
                </a:moveTo>
                <a:cubicBezTo>
                  <a:pt x="1226" y="237"/>
                  <a:pt x="1226" y="237"/>
                  <a:pt x="1226" y="237"/>
                </a:cubicBezTo>
                <a:cubicBezTo>
                  <a:pt x="1234" y="252"/>
                  <a:pt x="1243" y="255"/>
                  <a:pt x="1258" y="255"/>
                </a:cubicBezTo>
                <a:cubicBezTo>
                  <a:pt x="1268" y="255"/>
                  <a:pt x="1277" y="247"/>
                  <a:pt x="1272" y="237"/>
                </a:cubicBezTo>
                <a:moveTo>
                  <a:pt x="1140" y="250"/>
                </a:moveTo>
                <a:cubicBezTo>
                  <a:pt x="1203" y="250"/>
                  <a:pt x="1203" y="250"/>
                  <a:pt x="1203" y="250"/>
                </a:cubicBezTo>
                <a:cubicBezTo>
                  <a:pt x="1206" y="246"/>
                  <a:pt x="1209" y="241"/>
                  <a:pt x="1211" y="237"/>
                </a:cubicBezTo>
                <a:cubicBezTo>
                  <a:pt x="1139" y="237"/>
                  <a:pt x="1139" y="237"/>
                  <a:pt x="1139" y="237"/>
                </a:cubicBezTo>
                <a:cubicBezTo>
                  <a:pt x="1139" y="242"/>
                  <a:pt x="1139" y="246"/>
                  <a:pt x="1140" y="250"/>
                </a:cubicBezTo>
                <a:moveTo>
                  <a:pt x="1200" y="209"/>
                </a:moveTo>
                <a:cubicBezTo>
                  <a:pt x="1255" y="209"/>
                  <a:pt x="1255" y="209"/>
                  <a:pt x="1255" y="209"/>
                </a:cubicBezTo>
                <a:cubicBezTo>
                  <a:pt x="1252" y="204"/>
                  <a:pt x="1251" y="198"/>
                  <a:pt x="1250" y="192"/>
                </a:cubicBezTo>
                <a:cubicBezTo>
                  <a:pt x="1208" y="192"/>
                  <a:pt x="1208" y="192"/>
                  <a:pt x="1208" y="192"/>
                </a:cubicBezTo>
                <a:cubicBezTo>
                  <a:pt x="1206" y="198"/>
                  <a:pt x="1203" y="204"/>
                  <a:pt x="1200" y="209"/>
                </a:cubicBezTo>
                <a:moveTo>
                  <a:pt x="1336" y="228"/>
                </a:moveTo>
                <a:cubicBezTo>
                  <a:pt x="1332" y="224"/>
                  <a:pt x="1329" y="220"/>
                  <a:pt x="1326" y="215"/>
                </a:cubicBezTo>
                <a:cubicBezTo>
                  <a:pt x="1288" y="215"/>
                  <a:pt x="1288" y="215"/>
                  <a:pt x="1288" y="215"/>
                </a:cubicBezTo>
                <a:cubicBezTo>
                  <a:pt x="1289" y="220"/>
                  <a:pt x="1291" y="225"/>
                  <a:pt x="1292" y="230"/>
                </a:cubicBezTo>
                <a:cubicBezTo>
                  <a:pt x="1338" y="230"/>
                  <a:pt x="1338" y="230"/>
                  <a:pt x="1338" y="230"/>
                </a:cubicBezTo>
                <a:cubicBezTo>
                  <a:pt x="1337" y="229"/>
                  <a:pt x="1336" y="228"/>
                  <a:pt x="1336" y="228"/>
                </a:cubicBezTo>
                <a:moveTo>
                  <a:pt x="1349" y="237"/>
                </a:moveTo>
                <a:cubicBezTo>
                  <a:pt x="1295" y="237"/>
                  <a:pt x="1295" y="237"/>
                  <a:pt x="1295" y="237"/>
                </a:cubicBezTo>
                <a:cubicBezTo>
                  <a:pt x="1297" y="242"/>
                  <a:pt x="1300" y="246"/>
                  <a:pt x="1303" y="250"/>
                </a:cubicBezTo>
                <a:cubicBezTo>
                  <a:pt x="1367" y="250"/>
                  <a:pt x="1367" y="250"/>
                  <a:pt x="1367" y="250"/>
                </a:cubicBezTo>
                <a:cubicBezTo>
                  <a:pt x="1363" y="242"/>
                  <a:pt x="1357" y="241"/>
                  <a:pt x="1349" y="237"/>
                </a:cubicBezTo>
                <a:moveTo>
                  <a:pt x="1380" y="110"/>
                </a:moveTo>
                <a:cubicBezTo>
                  <a:pt x="1368" y="108"/>
                  <a:pt x="1340" y="112"/>
                  <a:pt x="1338" y="101"/>
                </a:cubicBezTo>
                <a:cubicBezTo>
                  <a:pt x="1336" y="92"/>
                  <a:pt x="1355" y="58"/>
                  <a:pt x="1329" y="58"/>
                </a:cubicBezTo>
                <a:cubicBezTo>
                  <a:pt x="1311" y="58"/>
                  <a:pt x="1282" y="103"/>
                  <a:pt x="1284" y="173"/>
                </a:cubicBezTo>
                <a:cubicBezTo>
                  <a:pt x="1284" y="178"/>
                  <a:pt x="1284" y="184"/>
                  <a:pt x="1285" y="189"/>
                </a:cubicBezTo>
                <a:cubicBezTo>
                  <a:pt x="1319" y="189"/>
                  <a:pt x="1319" y="189"/>
                  <a:pt x="1319" y="189"/>
                </a:cubicBezTo>
                <a:cubicBezTo>
                  <a:pt x="1316" y="168"/>
                  <a:pt x="1320" y="146"/>
                  <a:pt x="1332" y="137"/>
                </a:cubicBezTo>
                <a:cubicBezTo>
                  <a:pt x="1342" y="130"/>
                  <a:pt x="1358" y="138"/>
                  <a:pt x="1376" y="138"/>
                </a:cubicBezTo>
                <a:cubicBezTo>
                  <a:pt x="1393" y="139"/>
                  <a:pt x="1399" y="113"/>
                  <a:pt x="1380" y="110"/>
                </a:cubicBezTo>
                <a:moveTo>
                  <a:pt x="1330" y="268"/>
                </a:moveTo>
                <a:cubicBezTo>
                  <a:pt x="1355" y="275"/>
                  <a:pt x="1366" y="268"/>
                  <a:pt x="1368" y="259"/>
                </a:cubicBezTo>
                <a:cubicBezTo>
                  <a:pt x="1312" y="259"/>
                  <a:pt x="1312" y="259"/>
                  <a:pt x="1312" y="259"/>
                </a:cubicBezTo>
                <a:cubicBezTo>
                  <a:pt x="1317" y="263"/>
                  <a:pt x="1323" y="266"/>
                  <a:pt x="1330" y="268"/>
                </a:cubicBezTo>
                <a:moveTo>
                  <a:pt x="1319" y="192"/>
                </a:moveTo>
                <a:cubicBezTo>
                  <a:pt x="1285" y="192"/>
                  <a:pt x="1285" y="192"/>
                  <a:pt x="1285" y="192"/>
                </a:cubicBezTo>
                <a:cubicBezTo>
                  <a:pt x="1286" y="198"/>
                  <a:pt x="1286" y="204"/>
                  <a:pt x="1287" y="209"/>
                </a:cubicBezTo>
                <a:cubicBezTo>
                  <a:pt x="1324" y="209"/>
                  <a:pt x="1324" y="209"/>
                  <a:pt x="1324" y="209"/>
                </a:cubicBezTo>
                <a:cubicBezTo>
                  <a:pt x="1322" y="204"/>
                  <a:pt x="1320" y="198"/>
                  <a:pt x="1319" y="192"/>
                </a:cubicBezTo>
                <a:moveTo>
                  <a:pt x="1411" y="204"/>
                </a:moveTo>
                <a:cubicBezTo>
                  <a:pt x="1420" y="197"/>
                  <a:pt x="1433" y="204"/>
                  <a:pt x="1452" y="200"/>
                </a:cubicBezTo>
                <a:cubicBezTo>
                  <a:pt x="1460" y="199"/>
                  <a:pt x="1466" y="196"/>
                  <a:pt x="1472" y="192"/>
                </a:cubicBezTo>
                <a:cubicBezTo>
                  <a:pt x="1375" y="192"/>
                  <a:pt x="1375" y="192"/>
                  <a:pt x="1375" y="192"/>
                </a:cubicBezTo>
                <a:cubicBezTo>
                  <a:pt x="1374" y="198"/>
                  <a:pt x="1374" y="204"/>
                  <a:pt x="1374" y="209"/>
                </a:cubicBezTo>
                <a:cubicBezTo>
                  <a:pt x="1406" y="209"/>
                  <a:pt x="1406" y="209"/>
                  <a:pt x="1406" y="209"/>
                </a:cubicBezTo>
                <a:cubicBezTo>
                  <a:pt x="1407" y="207"/>
                  <a:pt x="1409" y="205"/>
                  <a:pt x="1411" y="204"/>
                </a:cubicBezTo>
                <a:moveTo>
                  <a:pt x="1487" y="178"/>
                </a:moveTo>
                <a:cubicBezTo>
                  <a:pt x="1510" y="150"/>
                  <a:pt x="1482" y="112"/>
                  <a:pt x="1450" y="115"/>
                </a:cubicBezTo>
                <a:cubicBezTo>
                  <a:pt x="1410" y="119"/>
                  <a:pt x="1382" y="153"/>
                  <a:pt x="1375" y="189"/>
                </a:cubicBezTo>
                <a:cubicBezTo>
                  <a:pt x="1476" y="189"/>
                  <a:pt x="1476" y="189"/>
                  <a:pt x="1476" y="189"/>
                </a:cubicBezTo>
                <a:cubicBezTo>
                  <a:pt x="1480" y="186"/>
                  <a:pt x="1483" y="182"/>
                  <a:pt x="1487" y="178"/>
                </a:cubicBezTo>
                <a:moveTo>
                  <a:pt x="1447" y="177"/>
                </a:moveTo>
                <a:cubicBezTo>
                  <a:pt x="1434" y="183"/>
                  <a:pt x="1412" y="185"/>
                  <a:pt x="1410" y="173"/>
                </a:cubicBezTo>
                <a:cubicBezTo>
                  <a:pt x="1407" y="154"/>
                  <a:pt x="1463" y="136"/>
                  <a:pt x="1466" y="154"/>
                </a:cubicBezTo>
                <a:cubicBezTo>
                  <a:pt x="1468" y="162"/>
                  <a:pt x="1459" y="173"/>
                  <a:pt x="1447" y="177"/>
                </a:cubicBezTo>
                <a:moveTo>
                  <a:pt x="1404" y="215"/>
                </a:moveTo>
                <a:cubicBezTo>
                  <a:pt x="1374" y="215"/>
                  <a:pt x="1374" y="215"/>
                  <a:pt x="1374" y="215"/>
                </a:cubicBezTo>
                <a:cubicBezTo>
                  <a:pt x="1375" y="220"/>
                  <a:pt x="1376" y="225"/>
                  <a:pt x="1377" y="230"/>
                </a:cubicBezTo>
                <a:cubicBezTo>
                  <a:pt x="1407" y="230"/>
                  <a:pt x="1407" y="230"/>
                  <a:pt x="1407" y="230"/>
                </a:cubicBezTo>
                <a:cubicBezTo>
                  <a:pt x="1404" y="225"/>
                  <a:pt x="1403" y="220"/>
                  <a:pt x="1404" y="215"/>
                </a:cubicBezTo>
                <a:moveTo>
                  <a:pt x="1450" y="272"/>
                </a:moveTo>
                <a:cubicBezTo>
                  <a:pt x="1456" y="271"/>
                  <a:pt x="1469" y="266"/>
                  <a:pt x="1480" y="259"/>
                </a:cubicBezTo>
                <a:cubicBezTo>
                  <a:pt x="1397" y="259"/>
                  <a:pt x="1397" y="259"/>
                  <a:pt x="1397" y="259"/>
                </a:cubicBezTo>
                <a:cubicBezTo>
                  <a:pt x="1412" y="271"/>
                  <a:pt x="1433" y="276"/>
                  <a:pt x="1450" y="272"/>
                </a:cubicBezTo>
                <a:moveTo>
                  <a:pt x="1477" y="220"/>
                </a:moveTo>
                <a:cubicBezTo>
                  <a:pt x="1472" y="222"/>
                  <a:pt x="1468" y="226"/>
                  <a:pt x="1463" y="230"/>
                </a:cubicBezTo>
                <a:cubicBezTo>
                  <a:pt x="1498" y="230"/>
                  <a:pt x="1498" y="230"/>
                  <a:pt x="1498" y="230"/>
                </a:cubicBezTo>
                <a:cubicBezTo>
                  <a:pt x="1494" y="220"/>
                  <a:pt x="1486" y="217"/>
                  <a:pt x="1477" y="220"/>
                </a:cubicBezTo>
                <a:moveTo>
                  <a:pt x="1452" y="237"/>
                </a:moveTo>
                <a:cubicBezTo>
                  <a:pt x="1449" y="238"/>
                  <a:pt x="1446" y="239"/>
                  <a:pt x="1442" y="239"/>
                </a:cubicBezTo>
                <a:cubicBezTo>
                  <a:pt x="1434" y="240"/>
                  <a:pt x="1424" y="240"/>
                  <a:pt x="1416" y="237"/>
                </a:cubicBezTo>
                <a:cubicBezTo>
                  <a:pt x="1380" y="237"/>
                  <a:pt x="1380" y="237"/>
                  <a:pt x="1380" y="237"/>
                </a:cubicBezTo>
                <a:cubicBezTo>
                  <a:pt x="1382" y="242"/>
                  <a:pt x="1385" y="246"/>
                  <a:pt x="1388" y="250"/>
                </a:cubicBezTo>
                <a:cubicBezTo>
                  <a:pt x="1492" y="250"/>
                  <a:pt x="1492" y="250"/>
                  <a:pt x="1492" y="250"/>
                </a:cubicBezTo>
                <a:cubicBezTo>
                  <a:pt x="1496" y="246"/>
                  <a:pt x="1499" y="242"/>
                  <a:pt x="1499" y="237"/>
                </a:cubicBezTo>
                <a:lnTo>
                  <a:pt x="1452" y="237"/>
                </a:lnTo>
                <a:close/>
                <a:moveTo>
                  <a:pt x="1508" y="124"/>
                </a:moveTo>
                <a:cubicBezTo>
                  <a:pt x="1506" y="134"/>
                  <a:pt x="1507" y="163"/>
                  <a:pt x="1512" y="189"/>
                </a:cubicBezTo>
                <a:cubicBezTo>
                  <a:pt x="1555" y="189"/>
                  <a:pt x="1555" y="189"/>
                  <a:pt x="1555" y="189"/>
                </a:cubicBezTo>
                <a:cubicBezTo>
                  <a:pt x="1549" y="172"/>
                  <a:pt x="1538" y="160"/>
                  <a:pt x="1539" y="141"/>
                </a:cubicBezTo>
                <a:cubicBezTo>
                  <a:pt x="1542" y="73"/>
                  <a:pt x="1608" y="154"/>
                  <a:pt x="1613" y="109"/>
                </a:cubicBezTo>
                <a:cubicBezTo>
                  <a:pt x="1619" y="61"/>
                  <a:pt x="1518" y="71"/>
                  <a:pt x="1508" y="124"/>
                </a:cubicBezTo>
                <a:moveTo>
                  <a:pt x="1539" y="235"/>
                </a:moveTo>
                <a:cubicBezTo>
                  <a:pt x="1555" y="236"/>
                  <a:pt x="1558" y="227"/>
                  <a:pt x="1559" y="215"/>
                </a:cubicBezTo>
                <a:cubicBezTo>
                  <a:pt x="1519" y="215"/>
                  <a:pt x="1519" y="215"/>
                  <a:pt x="1519" y="215"/>
                </a:cubicBezTo>
                <a:cubicBezTo>
                  <a:pt x="1524" y="227"/>
                  <a:pt x="1530" y="235"/>
                  <a:pt x="1539" y="235"/>
                </a:cubicBezTo>
                <a:moveTo>
                  <a:pt x="1558" y="205"/>
                </a:moveTo>
                <a:cubicBezTo>
                  <a:pt x="1558" y="200"/>
                  <a:pt x="1557" y="196"/>
                  <a:pt x="1556" y="192"/>
                </a:cubicBezTo>
                <a:cubicBezTo>
                  <a:pt x="1512" y="192"/>
                  <a:pt x="1512" y="192"/>
                  <a:pt x="1512" y="192"/>
                </a:cubicBezTo>
                <a:cubicBezTo>
                  <a:pt x="1513" y="198"/>
                  <a:pt x="1515" y="204"/>
                  <a:pt x="1517" y="209"/>
                </a:cubicBezTo>
                <a:cubicBezTo>
                  <a:pt x="1558" y="209"/>
                  <a:pt x="1558" y="209"/>
                  <a:pt x="1558" y="209"/>
                </a:cubicBezTo>
                <a:cubicBezTo>
                  <a:pt x="1558" y="208"/>
                  <a:pt x="1558" y="206"/>
                  <a:pt x="1558" y="205"/>
                </a:cubicBezTo>
                <a:moveTo>
                  <a:pt x="1591" y="209"/>
                </a:moveTo>
                <a:cubicBezTo>
                  <a:pt x="1672" y="209"/>
                  <a:pt x="1672" y="209"/>
                  <a:pt x="1672" y="209"/>
                </a:cubicBezTo>
                <a:cubicBezTo>
                  <a:pt x="1675" y="203"/>
                  <a:pt x="1678" y="197"/>
                  <a:pt x="1681" y="192"/>
                </a:cubicBezTo>
                <a:cubicBezTo>
                  <a:pt x="1585" y="192"/>
                  <a:pt x="1585" y="192"/>
                  <a:pt x="1585" y="192"/>
                </a:cubicBezTo>
                <a:cubicBezTo>
                  <a:pt x="1586" y="198"/>
                  <a:pt x="1589" y="204"/>
                  <a:pt x="1591" y="209"/>
                </a:cubicBezTo>
                <a:moveTo>
                  <a:pt x="1603" y="230"/>
                </a:moveTo>
                <a:cubicBezTo>
                  <a:pt x="1659" y="230"/>
                  <a:pt x="1659" y="230"/>
                  <a:pt x="1659" y="230"/>
                </a:cubicBezTo>
                <a:cubicBezTo>
                  <a:pt x="1663" y="225"/>
                  <a:pt x="1666" y="220"/>
                  <a:pt x="1669" y="215"/>
                </a:cubicBezTo>
                <a:cubicBezTo>
                  <a:pt x="1594" y="215"/>
                  <a:pt x="1594" y="215"/>
                  <a:pt x="1594" y="215"/>
                </a:cubicBezTo>
                <a:cubicBezTo>
                  <a:pt x="1597" y="220"/>
                  <a:pt x="1600" y="225"/>
                  <a:pt x="1603" y="230"/>
                </a:cubicBezTo>
                <a:moveTo>
                  <a:pt x="1771" y="100"/>
                </a:moveTo>
                <a:cubicBezTo>
                  <a:pt x="1749" y="122"/>
                  <a:pt x="1773" y="183"/>
                  <a:pt x="1740" y="185"/>
                </a:cubicBezTo>
                <a:cubicBezTo>
                  <a:pt x="1720" y="187"/>
                  <a:pt x="1719" y="138"/>
                  <a:pt x="1698" y="133"/>
                </a:cubicBezTo>
                <a:cubicBezTo>
                  <a:pt x="1668" y="126"/>
                  <a:pt x="1661" y="182"/>
                  <a:pt x="1643" y="189"/>
                </a:cubicBezTo>
                <a:cubicBezTo>
                  <a:pt x="1683" y="189"/>
                  <a:pt x="1683" y="189"/>
                  <a:pt x="1683" y="189"/>
                </a:cubicBezTo>
                <a:cubicBezTo>
                  <a:pt x="1686" y="184"/>
                  <a:pt x="1689" y="181"/>
                  <a:pt x="1692" y="181"/>
                </a:cubicBezTo>
                <a:cubicBezTo>
                  <a:pt x="1696" y="180"/>
                  <a:pt x="1698" y="184"/>
                  <a:pt x="1699" y="189"/>
                </a:cubicBezTo>
                <a:cubicBezTo>
                  <a:pt x="1782" y="189"/>
                  <a:pt x="1782" y="189"/>
                  <a:pt x="1782" y="189"/>
                </a:cubicBezTo>
                <a:cubicBezTo>
                  <a:pt x="1788" y="170"/>
                  <a:pt x="1793" y="150"/>
                  <a:pt x="1801" y="135"/>
                </a:cubicBezTo>
                <a:cubicBezTo>
                  <a:pt x="1818" y="101"/>
                  <a:pt x="1793" y="78"/>
                  <a:pt x="1771" y="100"/>
                </a:cubicBezTo>
                <a:moveTo>
                  <a:pt x="1710" y="230"/>
                </a:moveTo>
                <a:cubicBezTo>
                  <a:pt x="1769" y="230"/>
                  <a:pt x="1769" y="230"/>
                  <a:pt x="1769" y="230"/>
                </a:cubicBezTo>
                <a:cubicBezTo>
                  <a:pt x="1771" y="225"/>
                  <a:pt x="1773" y="220"/>
                  <a:pt x="1775" y="215"/>
                </a:cubicBezTo>
                <a:cubicBezTo>
                  <a:pt x="1705" y="215"/>
                  <a:pt x="1705" y="215"/>
                  <a:pt x="1705" y="215"/>
                </a:cubicBezTo>
                <a:cubicBezTo>
                  <a:pt x="1706" y="220"/>
                  <a:pt x="1708" y="225"/>
                  <a:pt x="1710" y="230"/>
                </a:cubicBezTo>
                <a:moveTo>
                  <a:pt x="1743" y="253"/>
                </a:moveTo>
                <a:cubicBezTo>
                  <a:pt x="1752" y="253"/>
                  <a:pt x="1759" y="247"/>
                  <a:pt x="1765" y="237"/>
                </a:cubicBezTo>
                <a:cubicBezTo>
                  <a:pt x="1714" y="237"/>
                  <a:pt x="1714" y="237"/>
                  <a:pt x="1714" y="237"/>
                </a:cubicBezTo>
                <a:cubicBezTo>
                  <a:pt x="1720" y="246"/>
                  <a:pt x="1729" y="253"/>
                  <a:pt x="1743" y="253"/>
                </a:cubicBezTo>
                <a:moveTo>
                  <a:pt x="1625" y="246"/>
                </a:moveTo>
                <a:cubicBezTo>
                  <a:pt x="1636" y="248"/>
                  <a:pt x="1645" y="244"/>
                  <a:pt x="1652" y="237"/>
                </a:cubicBezTo>
                <a:cubicBezTo>
                  <a:pt x="1609" y="237"/>
                  <a:pt x="1609" y="237"/>
                  <a:pt x="1609" y="237"/>
                </a:cubicBezTo>
                <a:cubicBezTo>
                  <a:pt x="1614" y="242"/>
                  <a:pt x="1620" y="246"/>
                  <a:pt x="1625" y="246"/>
                </a:cubicBezTo>
                <a:moveTo>
                  <a:pt x="1704" y="209"/>
                </a:moveTo>
                <a:cubicBezTo>
                  <a:pt x="1776" y="209"/>
                  <a:pt x="1776" y="209"/>
                  <a:pt x="1776" y="209"/>
                </a:cubicBezTo>
                <a:cubicBezTo>
                  <a:pt x="1778" y="204"/>
                  <a:pt x="1780" y="198"/>
                  <a:pt x="1781" y="192"/>
                </a:cubicBezTo>
                <a:cubicBezTo>
                  <a:pt x="1700" y="192"/>
                  <a:pt x="1700" y="192"/>
                  <a:pt x="1700" y="192"/>
                </a:cubicBezTo>
                <a:cubicBezTo>
                  <a:pt x="1701" y="197"/>
                  <a:pt x="1703" y="203"/>
                  <a:pt x="1704" y="209"/>
                </a:cubicBezTo>
                <a:moveTo>
                  <a:pt x="1591" y="138"/>
                </a:moveTo>
                <a:cubicBezTo>
                  <a:pt x="1577" y="143"/>
                  <a:pt x="1577" y="165"/>
                  <a:pt x="1584" y="189"/>
                </a:cubicBezTo>
                <a:cubicBezTo>
                  <a:pt x="1634" y="189"/>
                  <a:pt x="1634" y="189"/>
                  <a:pt x="1634" y="189"/>
                </a:cubicBezTo>
                <a:cubicBezTo>
                  <a:pt x="1611" y="182"/>
                  <a:pt x="1630" y="127"/>
                  <a:pt x="1591" y="138"/>
                </a:cubicBezTo>
                <a:moveTo>
                  <a:pt x="1791" y="271"/>
                </a:moveTo>
                <a:cubicBezTo>
                  <a:pt x="1846" y="271"/>
                  <a:pt x="1846" y="271"/>
                  <a:pt x="1846" y="271"/>
                </a:cubicBezTo>
                <a:cubicBezTo>
                  <a:pt x="1849" y="267"/>
                  <a:pt x="1852" y="263"/>
                  <a:pt x="1855" y="259"/>
                </a:cubicBezTo>
                <a:cubicBezTo>
                  <a:pt x="1788" y="259"/>
                  <a:pt x="1788" y="259"/>
                  <a:pt x="1788" y="259"/>
                </a:cubicBezTo>
                <a:cubicBezTo>
                  <a:pt x="1789" y="263"/>
                  <a:pt x="1789" y="267"/>
                  <a:pt x="1791" y="271"/>
                </a:cubicBezTo>
                <a:moveTo>
                  <a:pt x="1921" y="250"/>
                </a:moveTo>
                <a:cubicBezTo>
                  <a:pt x="1918" y="245"/>
                  <a:pt x="1915" y="240"/>
                  <a:pt x="1913" y="237"/>
                </a:cubicBezTo>
                <a:cubicBezTo>
                  <a:pt x="1869" y="237"/>
                  <a:pt x="1869" y="237"/>
                  <a:pt x="1869" y="237"/>
                </a:cubicBezTo>
                <a:cubicBezTo>
                  <a:pt x="1872" y="242"/>
                  <a:pt x="1873" y="247"/>
                  <a:pt x="1875" y="250"/>
                </a:cubicBezTo>
                <a:cubicBezTo>
                  <a:pt x="1921" y="250"/>
                  <a:pt x="1921" y="250"/>
                  <a:pt x="1921" y="250"/>
                </a:cubicBezTo>
                <a:cubicBezTo>
                  <a:pt x="1921" y="250"/>
                  <a:pt x="1921" y="250"/>
                  <a:pt x="1921" y="250"/>
                </a:cubicBezTo>
                <a:moveTo>
                  <a:pt x="1845" y="230"/>
                </a:moveTo>
                <a:cubicBezTo>
                  <a:pt x="1908" y="230"/>
                  <a:pt x="1908" y="230"/>
                  <a:pt x="1908" y="230"/>
                </a:cubicBezTo>
                <a:cubicBezTo>
                  <a:pt x="1906" y="227"/>
                  <a:pt x="1905" y="225"/>
                  <a:pt x="1904" y="223"/>
                </a:cubicBezTo>
                <a:cubicBezTo>
                  <a:pt x="1903" y="220"/>
                  <a:pt x="1902" y="217"/>
                  <a:pt x="1901" y="215"/>
                </a:cubicBezTo>
                <a:cubicBezTo>
                  <a:pt x="1853" y="215"/>
                  <a:pt x="1853" y="215"/>
                  <a:pt x="1853" y="215"/>
                </a:cubicBezTo>
                <a:cubicBezTo>
                  <a:pt x="1851" y="220"/>
                  <a:pt x="1848" y="225"/>
                  <a:pt x="1845" y="230"/>
                </a:cubicBezTo>
                <a:moveTo>
                  <a:pt x="1863" y="182"/>
                </a:moveTo>
                <a:cubicBezTo>
                  <a:pt x="1863" y="184"/>
                  <a:pt x="1863" y="186"/>
                  <a:pt x="1863" y="189"/>
                </a:cubicBezTo>
                <a:cubicBezTo>
                  <a:pt x="1899" y="189"/>
                  <a:pt x="1899" y="189"/>
                  <a:pt x="1899" y="189"/>
                </a:cubicBezTo>
                <a:cubicBezTo>
                  <a:pt x="1899" y="173"/>
                  <a:pt x="1901" y="159"/>
                  <a:pt x="1890" y="153"/>
                </a:cubicBezTo>
                <a:cubicBezTo>
                  <a:pt x="1852" y="131"/>
                  <a:pt x="1821" y="155"/>
                  <a:pt x="1803" y="189"/>
                </a:cubicBezTo>
                <a:cubicBezTo>
                  <a:pt x="1831" y="189"/>
                  <a:pt x="1831" y="189"/>
                  <a:pt x="1831" y="189"/>
                </a:cubicBezTo>
                <a:cubicBezTo>
                  <a:pt x="1839" y="177"/>
                  <a:pt x="1850" y="170"/>
                  <a:pt x="1863" y="182"/>
                </a:cubicBezTo>
                <a:moveTo>
                  <a:pt x="1829" y="192"/>
                </a:moveTo>
                <a:cubicBezTo>
                  <a:pt x="1802" y="192"/>
                  <a:pt x="1802" y="192"/>
                  <a:pt x="1802" y="192"/>
                </a:cubicBezTo>
                <a:cubicBezTo>
                  <a:pt x="1799" y="198"/>
                  <a:pt x="1797" y="204"/>
                  <a:pt x="1795" y="209"/>
                </a:cubicBezTo>
                <a:cubicBezTo>
                  <a:pt x="1822" y="209"/>
                  <a:pt x="1822" y="209"/>
                  <a:pt x="1822" y="209"/>
                </a:cubicBezTo>
                <a:cubicBezTo>
                  <a:pt x="1824" y="203"/>
                  <a:pt x="1826" y="197"/>
                  <a:pt x="1829" y="192"/>
                </a:cubicBezTo>
                <a:moveTo>
                  <a:pt x="1862" y="192"/>
                </a:moveTo>
                <a:cubicBezTo>
                  <a:pt x="1861" y="197"/>
                  <a:pt x="1859" y="203"/>
                  <a:pt x="1856" y="209"/>
                </a:cubicBezTo>
                <a:cubicBezTo>
                  <a:pt x="1900" y="209"/>
                  <a:pt x="1900" y="209"/>
                  <a:pt x="1900" y="209"/>
                </a:cubicBezTo>
                <a:cubicBezTo>
                  <a:pt x="1899" y="204"/>
                  <a:pt x="1899" y="198"/>
                  <a:pt x="1899" y="192"/>
                </a:cubicBezTo>
                <a:lnTo>
                  <a:pt x="1862" y="192"/>
                </a:lnTo>
                <a:close/>
                <a:moveTo>
                  <a:pt x="1820" y="215"/>
                </a:moveTo>
                <a:cubicBezTo>
                  <a:pt x="1793" y="215"/>
                  <a:pt x="1793" y="215"/>
                  <a:pt x="1793" y="215"/>
                </a:cubicBezTo>
                <a:cubicBezTo>
                  <a:pt x="1791" y="220"/>
                  <a:pt x="1790" y="225"/>
                  <a:pt x="1789" y="230"/>
                </a:cubicBezTo>
                <a:cubicBezTo>
                  <a:pt x="1817" y="230"/>
                  <a:pt x="1817" y="230"/>
                  <a:pt x="1817" y="230"/>
                </a:cubicBezTo>
                <a:cubicBezTo>
                  <a:pt x="1818" y="225"/>
                  <a:pt x="1819" y="220"/>
                  <a:pt x="1820" y="215"/>
                </a:cubicBezTo>
                <a:moveTo>
                  <a:pt x="1813" y="288"/>
                </a:moveTo>
                <a:cubicBezTo>
                  <a:pt x="1820" y="288"/>
                  <a:pt x="1827" y="286"/>
                  <a:pt x="1833" y="282"/>
                </a:cubicBezTo>
                <a:cubicBezTo>
                  <a:pt x="1797" y="282"/>
                  <a:pt x="1797" y="282"/>
                  <a:pt x="1797" y="282"/>
                </a:cubicBezTo>
                <a:cubicBezTo>
                  <a:pt x="1801" y="286"/>
                  <a:pt x="1806" y="288"/>
                  <a:pt x="1813" y="288"/>
                </a:cubicBezTo>
                <a:moveTo>
                  <a:pt x="1817" y="239"/>
                </a:moveTo>
                <a:cubicBezTo>
                  <a:pt x="1817" y="239"/>
                  <a:pt x="1817" y="238"/>
                  <a:pt x="1817" y="237"/>
                </a:cubicBezTo>
                <a:cubicBezTo>
                  <a:pt x="1788" y="237"/>
                  <a:pt x="1788" y="237"/>
                  <a:pt x="1788" y="237"/>
                </a:cubicBezTo>
                <a:cubicBezTo>
                  <a:pt x="1788" y="242"/>
                  <a:pt x="1787" y="246"/>
                  <a:pt x="1787" y="250"/>
                </a:cubicBezTo>
                <a:cubicBezTo>
                  <a:pt x="1861" y="250"/>
                  <a:pt x="1861" y="250"/>
                  <a:pt x="1861" y="250"/>
                </a:cubicBezTo>
                <a:cubicBezTo>
                  <a:pt x="1863" y="245"/>
                  <a:pt x="1866" y="241"/>
                  <a:pt x="1867" y="237"/>
                </a:cubicBezTo>
                <a:cubicBezTo>
                  <a:pt x="1839" y="237"/>
                  <a:pt x="1839" y="237"/>
                  <a:pt x="1839" y="237"/>
                </a:cubicBezTo>
                <a:cubicBezTo>
                  <a:pt x="1830" y="250"/>
                  <a:pt x="1820" y="255"/>
                  <a:pt x="1817" y="239"/>
                </a:cubicBezTo>
                <a:moveTo>
                  <a:pt x="1882" y="259"/>
                </a:moveTo>
                <a:cubicBezTo>
                  <a:pt x="1888" y="267"/>
                  <a:pt x="1896" y="269"/>
                  <a:pt x="1907" y="269"/>
                </a:cubicBezTo>
                <a:cubicBezTo>
                  <a:pt x="1914" y="269"/>
                  <a:pt x="1920" y="265"/>
                  <a:pt x="1922" y="259"/>
                </a:cubicBezTo>
                <a:lnTo>
                  <a:pt x="1882" y="259"/>
                </a:lnTo>
                <a:close/>
                <a:moveTo>
                  <a:pt x="1976" y="291"/>
                </a:moveTo>
                <a:cubicBezTo>
                  <a:pt x="2013" y="291"/>
                  <a:pt x="2013" y="291"/>
                  <a:pt x="2013" y="291"/>
                </a:cubicBezTo>
                <a:cubicBezTo>
                  <a:pt x="2014" y="288"/>
                  <a:pt x="2016" y="285"/>
                  <a:pt x="2018" y="282"/>
                </a:cubicBezTo>
                <a:cubicBezTo>
                  <a:pt x="1985" y="282"/>
                  <a:pt x="1985" y="282"/>
                  <a:pt x="1985" y="282"/>
                </a:cubicBezTo>
                <a:cubicBezTo>
                  <a:pt x="1982" y="285"/>
                  <a:pt x="1979" y="288"/>
                  <a:pt x="1976" y="291"/>
                </a:cubicBezTo>
                <a:moveTo>
                  <a:pt x="1861" y="308"/>
                </a:moveTo>
                <a:cubicBezTo>
                  <a:pt x="1851" y="307"/>
                  <a:pt x="1845" y="311"/>
                  <a:pt x="1843" y="316"/>
                </a:cubicBezTo>
                <a:cubicBezTo>
                  <a:pt x="1991" y="316"/>
                  <a:pt x="1991" y="316"/>
                  <a:pt x="1991" y="316"/>
                </a:cubicBezTo>
                <a:cubicBezTo>
                  <a:pt x="1995" y="312"/>
                  <a:pt x="1999" y="308"/>
                  <a:pt x="2003" y="304"/>
                </a:cubicBezTo>
                <a:cubicBezTo>
                  <a:pt x="1954" y="304"/>
                  <a:pt x="1954" y="304"/>
                  <a:pt x="1954" y="304"/>
                </a:cubicBezTo>
                <a:cubicBezTo>
                  <a:pt x="1920" y="318"/>
                  <a:pt x="1878" y="311"/>
                  <a:pt x="1861" y="308"/>
                </a:cubicBezTo>
                <a:moveTo>
                  <a:pt x="2013" y="162"/>
                </a:moveTo>
                <a:cubicBezTo>
                  <a:pt x="2010" y="167"/>
                  <a:pt x="2006" y="178"/>
                  <a:pt x="2000" y="189"/>
                </a:cubicBezTo>
                <a:cubicBezTo>
                  <a:pt x="2045" y="189"/>
                  <a:pt x="2045" y="189"/>
                  <a:pt x="2045" y="189"/>
                </a:cubicBezTo>
                <a:cubicBezTo>
                  <a:pt x="2045" y="185"/>
                  <a:pt x="2046" y="180"/>
                  <a:pt x="2046" y="176"/>
                </a:cubicBezTo>
                <a:cubicBezTo>
                  <a:pt x="2050" y="145"/>
                  <a:pt x="2022" y="146"/>
                  <a:pt x="2013" y="162"/>
                </a:cubicBezTo>
                <a:moveTo>
                  <a:pt x="1993" y="271"/>
                </a:moveTo>
                <a:cubicBezTo>
                  <a:pt x="2024" y="271"/>
                  <a:pt x="2024" y="271"/>
                  <a:pt x="2024" y="271"/>
                </a:cubicBezTo>
                <a:cubicBezTo>
                  <a:pt x="2025" y="267"/>
                  <a:pt x="2027" y="263"/>
                  <a:pt x="2028" y="259"/>
                </a:cubicBezTo>
                <a:cubicBezTo>
                  <a:pt x="1998" y="259"/>
                  <a:pt x="1998" y="259"/>
                  <a:pt x="1998" y="259"/>
                </a:cubicBezTo>
                <a:cubicBezTo>
                  <a:pt x="1996" y="263"/>
                  <a:pt x="1995" y="267"/>
                  <a:pt x="1993" y="271"/>
                </a:cubicBezTo>
                <a:moveTo>
                  <a:pt x="1988" y="259"/>
                </a:moveTo>
                <a:cubicBezTo>
                  <a:pt x="1950" y="259"/>
                  <a:pt x="1950" y="259"/>
                  <a:pt x="1950" y="259"/>
                </a:cubicBezTo>
                <a:cubicBezTo>
                  <a:pt x="1964" y="271"/>
                  <a:pt x="1976" y="269"/>
                  <a:pt x="1988" y="259"/>
                </a:cubicBezTo>
                <a:moveTo>
                  <a:pt x="1926" y="192"/>
                </a:moveTo>
                <a:cubicBezTo>
                  <a:pt x="1926" y="198"/>
                  <a:pt x="1926" y="204"/>
                  <a:pt x="1927" y="209"/>
                </a:cubicBezTo>
                <a:cubicBezTo>
                  <a:pt x="1964" y="209"/>
                  <a:pt x="1964" y="209"/>
                  <a:pt x="1964" y="209"/>
                </a:cubicBezTo>
                <a:cubicBezTo>
                  <a:pt x="1962" y="205"/>
                  <a:pt x="1961" y="199"/>
                  <a:pt x="1961" y="192"/>
                </a:cubicBezTo>
                <a:lnTo>
                  <a:pt x="1926" y="192"/>
                </a:lnTo>
                <a:close/>
                <a:moveTo>
                  <a:pt x="1940" y="249"/>
                </a:moveTo>
                <a:cubicBezTo>
                  <a:pt x="1941" y="249"/>
                  <a:pt x="1941" y="250"/>
                  <a:pt x="1941" y="250"/>
                </a:cubicBezTo>
                <a:cubicBezTo>
                  <a:pt x="1997" y="250"/>
                  <a:pt x="1997" y="250"/>
                  <a:pt x="1997" y="250"/>
                </a:cubicBezTo>
                <a:cubicBezTo>
                  <a:pt x="1999" y="247"/>
                  <a:pt x="2002" y="244"/>
                  <a:pt x="2004" y="241"/>
                </a:cubicBezTo>
                <a:cubicBezTo>
                  <a:pt x="2003" y="244"/>
                  <a:pt x="2002" y="247"/>
                  <a:pt x="2001" y="250"/>
                </a:cubicBezTo>
                <a:cubicBezTo>
                  <a:pt x="2032" y="250"/>
                  <a:pt x="2032" y="250"/>
                  <a:pt x="2032" y="250"/>
                </a:cubicBezTo>
                <a:cubicBezTo>
                  <a:pt x="2033" y="246"/>
                  <a:pt x="2034" y="241"/>
                  <a:pt x="2036" y="237"/>
                </a:cubicBezTo>
                <a:cubicBezTo>
                  <a:pt x="1934" y="237"/>
                  <a:pt x="1934" y="237"/>
                  <a:pt x="1934" y="237"/>
                </a:cubicBezTo>
                <a:cubicBezTo>
                  <a:pt x="1936" y="241"/>
                  <a:pt x="1938" y="245"/>
                  <a:pt x="1940" y="249"/>
                </a:cubicBezTo>
                <a:moveTo>
                  <a:pt x="1925" y="189"/>
                </a:moveTo>
                <a:cubicBezTo>
                  <a:pt x="1961" y="189"/>
                  <a:pt x="1961" y="189"/>
                  <a:pt x="1961" y="189"/>
                </a:cubicBezTo>
                <a:cubicBezTo>
                  <a:pt x="1962" y="172"/>
                  <a:pt x="1963" y="152"/>
                  <a:pt x="1952" y="143"/>
                </a:cubicBezTo>
                <a:cubicBezTo>
                  <a:pt x="1931" y="128"/>
                  <a:pt x="1924" y="154"/>
                  <a:pt x="1925" y="176"/>
                </a:cubicBezTo>
                <a:cubicBezTo>
                  <a:pt x="1925" y="180"/>
                  <a:pt x="1925" y="184"/>
                  <a:pt x="1925" y="189"/>
                </a:cubicBezTo>
                <a:moveTo>
                  <a:pt x="1860" y="336"/>
                </a:moveTo>
                <a:cubicBezTo>
                  <a:pt x="1910" y="348"/>
                  <a:pt x="1946" y="344"/>
                  <a:pt x="1972" y="329"/>
                </a:cubicBezTo>
                <a:cubicBezTo>
                  <a:pt x="1847" y="329"/>
                  <a:pt x="1847" y="329"/>
                  <a:pt x="1847" y="329"/>
                </a:cubicBezTo>
                <a:cubicBezTo>
                  <a:pt x="1850" y="332"/>
                  <a:pt x="1854" y="334"/>
                  <a:pt x="1860" y="336"/>
                </a:cubicBezTo>
                <a:moveTo>
                  <a:pt x="1986" y="209"/>
                </a:moveTo>
                <a:cubicBezTo>
                  <a:pt x="2042" y="209"/>
                  <a:pt x="2042" y="209"/>
                  <a:pt x="2042" y="209"/>
                </a:cubicBezTo>
                <a:cubicBezTo>
                  <a:pt x="2043" y="204"/>
                  <a:pt x="2044" y="198"/>
                  <a:pt x="2044" y="192"/>
                </a:cubicBezTo>
                <a:cubicBezTo>
                  <a:pt x="1999" y="192"/>
                  <a:pt x="1999" y="192"/>
                  <a:pt x="1999" y="192"/>
                </a:cubicBezTo>
                <a:cubicBezTo>
                  <a:pt x="1995" y="199"/>
                  <a:pt x="1991" y="205"/>
                  <a:pt x="1986" y="209"/>
                </a:cubicBezTo>
                <a:moveTo>
                  <a:pt x="1971" y="215"/>
                </a:moveTo>
                <a:cubicBezTo>
                  <a:pt x="1928" y="215"/>
                  <a:pt x="1928" y="215"/>
                  <a:pt x="1928" y="215"/>
                </a:cubicBezTo>
                <a:cubicBezTo>
                  <a:pt x="1929" y="220"/>
                  <a:pt x="1930" y="225"/>
                  <a:pt x="1931" y="230"/>
                </a:cubicBezTo>
                <a:cubicBezTo>
                  <a:pt x="2037" y="230"/>
                  <a:pt x="2037" y="230"/>
                  <a:pt x="2037" y="230"/>
                </a:cubicBezTo>
                <a:cubicBezTo>
                  <a:pt x="2039" y="225"/>
                  <a:pt x="2040" y="220"/>
                  <a:pt x="2041" y="215"/>
                </a:cubicBezTo>
                <a:cubicBezTo>
                  <a:pt x="1977" y="215"/>
                  <a:pt x="1977" y="215"/>
                  <a:pt x="1977" y="215"/>
                </a:cubicBezTo>
                <a:cubicBezTo>
                  <a:pt x="1975" y="215"/>
                  <a:pt x="1973" y="215"/>
                  <a:pt x="1971" y="215"/>
                </a:cubicBezTo>
                <a:moveTo>
                  <a:pt x="2130" y="230"/>
                </a:moveTo>
                <a:cubicBezTo>
                  <a:pt x="2130" y="224"/>
                  <a:pt x="2128" y="219"/>
                  <a:pt x="2126" y="215"/>
                </a:cubicBezTo>
                <a:cubicBezTo>
                  <a:pt x="2090" y="215"/>
                  <a:pt x="2090" y="215"/>
                  <a:pt x="2090" y="215"/>
                </a:cubicBezTo>
                <a:cubicBezTo>
                  <a:pt x="2094" y="220"/>
                  <a:pt x="2097" y="225"/>
                  <a:pt x="2098" y="230"/>
                </a:cubicBezTo>
                <a:lnTo>
                  <a:pt x="2130" y="230"/>
                </a:lnTo>
                <a:close/>
                <a:moveTo>
                  <a:pt x="2061" y="294"/>
                </a:moveTo>
                <a:cubicBezTo>
                  <a:pt x="2080" y="300"/>
                  <a:pt x="2100" y="293"/>
                  <a:pt x="2113" y="282"/>
                </a:cubicBezTo>
                <a:cubicBezTo>
                  <a:pt x="2048" y="282"/>
                  <a:pt x="2048" y="282"/>
                  <a:pt x="2048" y="282"/>
                </a:cubicBezTo>
                <a:cubicBezTo>
                  <a:pt x="2049" y="287"/>
                  <a:pt x="2053" y="292"/>
                  <a:pt x="2061" y="294"/>
                </a:cubicBezTo>
                <a:moveTo>
                  <a:pt x="2101" y="237"/>
                </a:moveTo>
                <a:cubicBezTo>
                  <a:pt x="2101" y="241"/>
                  <a:pt x="2101" y="246"/>
                  <a:pt x="2098" y="250"/>
                </a:cubicBezTo>
                <a:cubicBezTo>
                  <a:pt x="2130" y="250"/>
                  <a:pt x="2130" y="250"/>
                  <a:pt x="2130" y="250"/>
                </a:cubicBezTo>
                <a:cubicBezTo>
                  <a:pt x="2131" y="245"/>
                  <a:pt x="2131" y="241"/>
                  <a:pt x="2131" y="237"/>
                </a:cubicBezTo>
                <a:lnTo>
                  <a:pt x="2101" y="237"/>
                </a:lnTo>
                <a:close/>
                <a:moveTo>
                  <a:pt x="2052" y="268"/>
                </a:moveTo>
                <a:cubicBezTo>
                  <a:pt x="2051" y="269"/>
                  <a:pt x="2051" y="270"/>
                  <a:pt x="2050" y="271"/>
                </a:cubicBezTo>
                <a:cubicBezTo>
                  <a:pt x="2123" y="271"/>
                  <a:pt x="2123" y="271"/>
                  <a:pt x="2123" y="271"/>
                </a:cubicBezTo>
                <a:cubicBezTo>
                  <a:pt x="2125" y="267"/>
                  <a:pt x="2127" y="263"/>
                  <a:pt x="2128" y="259"/>
                </a:cubicBezTo>
                <a:cubicBezTo>
                  <a:pt x="2089" y="259"/>
                  <a:pt x="2089" y="259"/>
                  <a:pt x="2089" y="259"/>
                </a:cubicBezTo>
                <a:cubicBezTo>
                  <a:pt x="2079" y="264"/>
                  <a:pt x="2064" y="259"/>
                  <a:pt x="2052" y="268"/>
                </a:cubicBezTo>
                <a:moveTo>
                  <a:pt x="2132" y="61"/>
                </a:moveTo>
                <a:cubicBezTo>
                  <a:pt x="2101" y="49"/>
                  <a:pt x="2030" y="102"/>
                  <a:pt x="2070" y="182"/>
                </a:cubicBezTo>
                <a:cubicBezTo>
                  <a:pt x="2071" y="185"/>
                  <a:pt x="2072" y="187"/>
                  <a:pt x="2074" y="189"/>
                </a:cubicBezTo>
                <a:cubicBezTo>
                  <a:pt x="2111" y="189"/>
                  <a:pt x="2111" y="189"/>
                  <a:pt x="2111" y="189"/>
                </a:cubicBezTo>
                <a:cubicBezTo>
                  <a:pt x="2101" y="169"/>
                  <a:pt x="2089" y="139"/>
                  <a:pt x="2100" y="119"/>
                </a:cubicBezTo>
                <a:cubicBezTo>
                  <a:pt x="2113" y="95"/>
                  <a:pt x="2125" y="100"/>
                  <a:pt x="2138" y="89"/>
                </a:cubicBezTo>
                <a:cubicBezTo>
                  <a:pt x="2151" y="77"/>
                  <a:pt x="2140" y="64"/>
                  <a:pt x="2132" y="61"/>
                </a:cubicBezTo>
                <a:moveTo>
                  <a:pt x="2076" y="192"/>
                </a:moveTo>
                <a:cubicBezTo>
                  <a:pt x="2079" y="198"/>
                  <a:pt x="2083" y="204"/>
                  <a:pt x="2087" y="209"/>
                </a:cubicBezTo>
                <a:cubicBezTo>
                  <a:pt x="2123" y="209"/>
                  <a:pt x="2123" y="209"/>
                  <a:pt x="2123" y="209"/>
                </a:cubicBezTo>
                <a:cubicBezTo>
                  <a:pt x="2120" y="204"/>
                  <a:pt x="2117" y="198"/>
                  <a:pt x="2113" y="192"/>
                </a:cubicBezTo>
                <a:lnTo>
                  <a:pt x="2076" y="192"/>
                </a:lnTo>
                <a:close/>
              </a:path>
            </a:pathLst>
          </a:custGeom>
          <a:solidFill>
            <a:srgbClr val="46C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cxnSp>
        <p:nvCxnSpPr>
          <p:cNvPr id="51" name="logo_brand_line" descr="&lt;mode=4x3&gt;&#10;&lt;size&gt;h=43.11063;w=0&lt;size/&gt;&#10;&lt;pos&gt;top=487.4393;left=532.1249&lt;pos/&gt;&#10;&lt;mode/&gt;&#10;&lt;mode=16x9&gt;&#10;&lt;size&gt;h=34.01575;w=0&lt;size/&gt;&#10;&lt;pos&gt;top=360.1457;left=582.6992&lt;pos/&gt;&#10;&lt;mode/&gt;" hidden="1"/>
          <p:cNvCxnSpPr/>
          <p:nvPr userDrawn="1"/>
        </p:nvCxnSpPr>
        <p:spPr>
          <a:xfrm>
            <a:off x="6757986" y="6190479"/>
            <a:ext cx="1588" cy="547505"/>
          </a:xfrm>
          <a:prstGeom prst="line">
            <a:avLst/>
          </a:prstGeom>
          <a:ln w="6350">
            <a:solidFill>
              <a:srgbClr val="00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logo_brand_vic_right" descr="&lt;mode=4x3&gt;&#10;&lt;size&gt;h=30.15764;w=52.81488&lt;size/&gt;&#10;&lt;pos&gt;top=493.9158;left=464.4977&lt;pos/&gt;&#10;&lt;mode/&gt;&#10;&lt;mode=16x9&gt;&#10;&lt;size&gt;h=22.61827;w=39.11811&lt;size/&gt;&#10;&lt;pos&gt;top=366.2362;left=534.5255&lt;pos/&gt;&#10;&lt;mode/&gt;" hidden="1"/>
          <p:cNvSpPr>
            <a:spLocks noEditPoints="1"/>
          </p:cNvSpPr>
          <p:nvPr userDrawn="1"/>
        </p:nvSpPr>
        <p:spPr bwMode="black">
          <a:xfrm>
            <a:off x="5899121" y="6272731"/>
            <a:ext cx="670749" cy="383002"/>
          </a:xfrm>
          <a:custGeom>
            <a:avLst/>
            <a:gdLst>
              <a:gd name="T0" fmla="*/ 13872 w 17008"/>
              <a:gd name="T1" fmla="*/ 1117 h 9719"/>
              <a:gd name="T2" fmla="*/ 12183 w 17008"/>
              <a:gd name="T3" fmla="*/ 2158 h 9719"/>
              <a:gd name="T4" fmla="*/ 12552 w 17008"/>
              <a:gd name="T5" fmla="*/ 1744 h 9719"/>
              <a:gd name="T6" fmla="*/ 13455 w 17008"/>
              <a:gd name="T7" fmla="*/ 3850 h 9719"/>
              <a:gd name="T8" fmla="*/ 14162 w 17008"/>
              <a:gd name="T9" fmla="*/ 3690 h 9719"/>
              <a:gd name="T10" fmla="*/ 14168 w 17008"/>
              <a:gd name="T11" fmla="*/ 2112 h 9719"/>
              <a:gd name="T12" fmla="*/ 14653 w 17008"/>
              <a:gd name="T13" fmla="*/ 1445 h 9719"/>
              <a:gd name="T14" fmla="*/ 5620 w 17008"/>
              <a:gd name="T15" fmla="*/ 5202 h 9719"/>
              <a:gd name="T16" fmla="*/ 10139 w 17008"/>
              <a:gd name="T17" fmla="*/ 7148 h 9719"/>
              <a:gd name="T18" fmla="*/ 1906 w 17008"/>
              <a:gd name="T19" fmla="*/ 5088 h 9719"/>
              <a:gd name="T20" fmla="*/ 3411 w 17008"/>
              <a:gd name="T21" fmla="*/ 4718 h 9719"/>
              <a:gd name="T22" fmla="*/ 11838 w 17008"/>
              <a:gd name="T23" fmla="*/ 4599 h 9719"/>
              <a:gd name="T24" fmla="*/ 12185 w 17008"/>
              <a:gd name="T25" fmla="*/ 4737 h 9719"/>
              <a:gd name="T26" fmla="*/ 11893 w 17008"/>
              <a:gd name="T27" fmla="*/ 5100 h 9719"/>
              <a:gd name="T28" fmla="*/ 10410 w 17008"/>
              <a:gd name="T29" fmla="*/ 5063 h 9719"/>
              <a:gd name="T30" fmla="*/ 8951 w 17008"/>
              <a:gd name="T31" fmla="*/ 4640 h 9719"/>
              <a:gd name="T32" fmla="*/ 10108 w 17008"/>
              <a:gd name="T33" fmla="*/ 5201 h 9719"/>
              <a:gd name="T34" fmla="*/ 9637 w 17008"/>
              <a:gd name="T35" fmla="*/ 5201 h 9719"/>
              <a:gd name="T36" fmla="*/ 9164 w 17008"/>
              <a:gd name="T37" fmla="*/ 5201 h 9719"/>
              <a:gd name="T38" fmla="*/ 8333 w 17008"/>
              <a:gd name="T39" fmla="*/ 4575 h 9719"/>
              <a:gd name="T40" fmla="*/ 8640 w 17008"/>
              <a:gd name="T41" fmla="*/ 4917 h 9719"/>
              <a:gd name="T42" fmla="*/ 8159 w 17008"/>
              <a:gd name="T43" fmla="*/ 4812 h 9719"/>
              <a:gd name="T44" fmla="*/ 8063 w 17008"/>
              <a:gd name="T45" fmla="*/ 4773 h 9719"/>
              <a:gd name="T46" fmla="*/ 7635 w 17008"/>
              <a:gd name="T47" fmla="*/ 4740 h 9719"/>
              <a:gd name="T48" fmla="*/ 7497 w 17008"/>
              <a:gd name="T49" fmla="*/ 5091 h 9719"/>
              <a:gd name="T50" fmla="*/ 6408 w 17008"/>
              <a:gd name="T51" fmla="*/ 5007 h 9719"/>
              <a:gd name="T52" fmla="*/ 6042 w 17008"/>
              <a:gd name="T53" fmla="*/ 4685 h 9719"/>
              <a:gd name="T54" fmla="*/ 3845 w 17008"/>
              <a:gd name="T55" fmla="*/ 5731 h 9719"/>
              <a:gd name="T56" fmla="*/ 3235 w 17008"/>
              <a:gd name="T57" fmla="*/ 5063 h 9719"/>
              <a:gd name="T58" fmla="*/ 2550 w 17008"/>
              <a:gd name="T59" fmla="*/ 4599 h 9719"/>
              <a:gd name="T60" fmla="*/ 2896 w 17008"/>
              <a:gd name="T61" fmla="*/ 4737 h 9719"/>
              <a:gd name="T62" fmla="*/ 2604 w 17008"/>
              <a:gd name="T63" fmla="*/ 5100 h 9719"/>
              <a:gd name="T64" fmla="*/ 1832 w 17008"/>
              <a:gd name="T65" fmla="*/ 4599 h 9719"/>
              <a:gd name="T66" fmla="*/ 2266 w 17008"/>
              <a:gd name="T67" fmla="*/ 5315 h 9719"/>
              <a:gd name="T68" fmla="*/ 1277 w 17008"/>
              <a:gd name="T69" fmla="*/ 4433 h 9719"/>
              <a:gd name="T70" fmla="*/ 1453 w 17008"/>
              <a:gd name="T71" fmla="*/ 5099 h 9719"/>
              <a:gd name="T72" fmla="*/ 1269 w 17008"/>
              <a:gd name="T73" fmla="*/ 4737 h 9719"/>
              <a:gd name="T74" fmla="*/ 1028 w 17008"/>
              <a:gd name="T75" fmla="*/ 4314 h 9719"/>
              <a:gd name="T76" fmla="*/ 1155 w 17008"/>
              <a:gd name="T77" fmla="*/ 5013 h 9719"/>
              <a:gd name="T78" fmla="*/ 3424 w 17008"/>
              <a:gd name="T79" fmla="*/ 6272 h 9719"/>
              <a:gd name="T80" fmla="*/ 2108 w 17008"/>
              <a:gd name="T81" fmla="*/ 8072 h 9719"/>
              <a:gd name="T82" fmla="*/ 3892 w 17008"/>
              <a:gd name="T83" fmla="*/ 7302 h 9719"/>
              <a:gd name="T84" fmla="*/ 4750 w 17008"/>
              <a:gd name="T85" fmla="*/ 4296 h 9719"/>
              <a:gd name="T86" fmla="*/ 4887 w 17008"/>
              <a:gd name="T87" fmla="*/ 4791 h 9719"/>
              <a:gd name="T88" fmla="*/ 6140 w 17008"/>
              <a:gd name="T89" fmla="*/ 9340 h 9719"/>
              <a:gd name="T90" fmla="*/ 6102 w 17008"/>
              <a:gd name="T91" fmla="*/ 8857 h 9719"/>
              <a:gd name="T92" fmla="*/ 7456 w 17008"/>
              <a:gd name="T93" fmla="*/ 7227 h 9719"/>
              <a:gd name="T94" fmla="*/ 8318 w 17008"/>
              <a:gd name="T95" fmla="*/ 6734 h 9719"/>
              <a:gd name="T96" fmla="*/ 10139 w 17008"/>
              <a:gd name="T97" fmla="*/ 9340 h 9719"/>
              <a:gd name="T98" fmla="*/ 11298 w 17008"/>
              <a:gd name="T99" fmla="*/ 5315 h 9719"/>
              <a:gd name="T100" fmla="*/ 11439 w 17008"/>
              <a:gd name="T101" fmla="*/ 4580 h 9719"/>
              <a:gd name="T102" fmla="*/ 11525 w 17008"/>
              <a:gd name="T103" fmla="*/ 4755 h 9719"/>
              <a:gd name="T104" fmla="*/ 11712 w 17008"/>
              <a:gd name="T105" fmla="*/ 7376 h 9719"/>
              <a:gd name="T106" fmla="*/ 13427 w 17008"/>
              <a:gd name="T107" fmla="*/ 8868 h 9719"/>
              <a:gd name="T108" fmla="*/ 16017 w 17008"/>
              <a:gd name="T109" fmla="*/ 9271 h 9719"/>
              <a:gd name="T110" fmla="*/ 14471 w 17008"/>
              <a:gd name="T111" fmla="*/ 7419 h 9719"/>
              <a:gd name="T112" fmla="*/ 16574 w 17008"/>
              <a:gd name="T113" fmla="*/ 9271 h 9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008" h="9719">
                <a:moveTo>
                  <a:pt x="13255" y="393"/>
                </a:moveTo>
                <a:cubicBezTo>
                  <a:pt x="13532" y="457"/>
                  <a:pt x="13532" y="457"/>
                  <a:pt x="13532" y="457"/>
                </a:cubicBezTo>
                <a:cubicBezTo>
                  <a:pt x="13651" y="176"/>
                  <a:pt x="13651" y="176"/>
                  <a:pt x="13651" y="176"/>
                </a:cubicBezTo>
                <a:cubicBezTo>
                  <a:pt x="13770" y="457"/>
                  <a:pt x="13770" y="457"/>
                  <a:pt x="13770" y="457"/>
                </a:cubicBezTo>
                <a:cubicBezTo>
                  <a:pt x="14046" y="393"/>
                  <a:pt x="14046" y="393"/>
                  <a:pt x="14046" y="393"/>
                </a:cubicBezTo>
                <a:cubicBezTo>
                  <a:pt x="13880" y="630"/>
                  <a:pt x="13880" y="630"/>
                  <a:pt x="13880" y="630"/>
                </a:cubicBezTo>
                <a:cubicBezTo>
                  <a:pt x="14093" y="822"/>
                  <a:pt x="14093" y="822"/>
                  <a:pt x="14093" y="822"/>
                </a:cubicBezTo>
                <a:cubicBezTo>
                  <a:pt x="13845" y="822"/>
                  <a:pt x="13845" y="822"/>
                  <a:pt x="13845" y="822"/>
                </a:cubicBezTo>
                <a:cubicBezTo>
                  <a:pt x="13872" y="1117"/>
                  <a:pt x="13872" y="1117"/>
                  <a:pt x="13872" y="1117"/>
                </a:cubicBezTo>
                <a:cubicBezTo>
                  <a:pt x="13651" y="919"/>
                  <a:pt x="13651" y="919"/>
                  <a:pt x="13651" y="919"/>
                </a:cubicBezTo>
                <a:cubicBezTo>
                  <a:pt x="13430" y="1117"/>
                  <a:pt x="13430" y="1117"/>
                  <a:pt x="13430" y="1117"/>
                </a:cubicBezTo>
                <a:cubicBezTo>
                  <a:pt x="13458" y="822"/>
                  <a:pt x="13458" y="822"/>
                  <a:pt x="13458" y="822"/>
                </a:cubicBezTo>
                <a:cubicBezTo>
                  <a:pt x="13208" y="822"/>
                  <a:pt x="13208" y="822"/>
                  <a:pt x="13208" y="822"/>
                </a:cubicBezTo>
                <a:cubicBezTo>
                  <a:pt x="13422" y="630"/>
                  <a:pt x="13422" y="630"/>
                  <a:pt x="13422" y="630"/>
                </a:cubicBezTo>
                <a:lnTo>
                  <a:pt x="13255" y="393"/>
                </a:lnTo>
                <a:close/>
                <a:moveTo>
                  <a:pt x="12558" y="2158"/>
                </a:moveTo>
                <a:cubicBezTo>
                  <a:pt x="12371" y="1990"/>
                  <a:pt x="12371" y="1990"/>
                  <a:pt x="12371" y="1990"/>
                </a:cubicBezTo>
                <a:cubicBezTo>
                  <a:pt x="12183" y="2158"/>
                  <a:pt x="12183" y="2158"/>
                  <a:pt x="12183" y="2158"/>
                </a:cubicBezTo>
                <a:cubicBezTo>
                  <a:pt x="12219" y="1907"/>
                  <a:pt x="12219" y="1907"/>
                  <a:pt x="12219" y="1907"/>
                </a:cubicBezTo>
                <a:cubicBezTo>
                  <a:pt x="11994" y="1907"/>
                  <a:pt x="11994" y="1907"/>
                  <a:pt x="11994" y="1907"/>
                </a:cubicBezTo>
                <a:cubicBezTo>
                  <a:pt x="12189" y="1744"/>
                  <a:pt x="12189" y="1744"/>
                  <a:pt x="12189" y="1744"/>
                </a:cubicBezTo>
                <a:cubicBezTo>
                  <a:pt x="12034" y="1542"/>
                  <a:pt x="12034" y="1542"/>
                  <a:pt x="12034" y="1542"/>
                </a:cubicBezTo>
                <a:cubicBezTo>
                  <a:pt x="12282" y="1597"/>
                  <a:pt x="12282" y="1597"/>
                  <a:pt x="12282" y="1597"/>
                </a:cubicBezTo>
                <a:cubicBezTo>
                  <a:pt x="12370" y="1358"/>
                  <a:pt x="12370" y="1358"/>
                  <a:pt x="12370" y="1358"/>
                </a:cubicBezTo>
                <a:cubicBezTo>
                  <a:pt x="12458" y="1597"/>
                  <a:pt x="12458" y="1597"/>
                  <a:pt x="12458" y="1597"/>
                </a:cubicBezTo>
                <a:cubicBezTo>
                  <a:pt x="12706" y="1542"/>
                  <a:pt x="12706" y="1542"/>
                  <a:pt x="12706" y="1542"/>
                </a:cubicBezTo>
                <a:cubicBezTo>
                  <a:pt x="12552" y="1744"/>
                  <a:pt x="12552" y="1744"/>
                  <a:pt x="12552" y="1744"/>
                </a:cubicBezTo>
                <a:cubicBezTo>
                  <a:pt x="12746" y="1907"/>
                  <a:pt x="12746" y="1907"/>
                  <a:pt x="12746" y="1907"/>
                </a:cubicBezTo>
                <a:cubicBezTo>
                  <a:pt x="12523" y="1907"/>
                  <a:pt x="12523" y="1907"/>
                  <a:pt x="12523" y="1907"/>
                </a:cubicBezTo>
                <a:lnTo>
                  <a:pt x="12558" y="2158"/>
                </a:lnTo>
                <a:close/>
                <a:moveTo>
                  <a:pt x="14047" y="4062"/>
                </a:moveTo>
                <a:cubicBezTo>
                  <a:pt x="13772" y="3948"/>
                  <a:pt x="13772" y="3948"/>
                  <a:pt x="13772" y="3948"/>
                </a:cubicBezTo>
                <a:cubicBezTo>
                  <a:pt x="13711" y="4240"/>
                  <a:pt x="13711" y="4240"/>
                  <a:pt x="13711" y="4240"/>
                </a:cubicBezTo>
                <a:cubicBezTo>
                  <a:pt x="13582" y="3997"/>
                  <a:pt x="13582" y="3997"/>
                  <a:pt x="13582" y="3997"/>
                </a:cubicBezTo>
                <a:cubicBezTo>
                  <a:pt x="13340" y="4125"/>
                  <a:pt x="13340" y="4125"/>
                  <a:pt x="13340" y="4125"/>
                </a:cubicBezTo>
                <a:cubicBezTo>
                  <a:pt x="13455" y="3850"/>
                  <a:pt x="13455" y="3850"/>
                  <a:pt x="13455" y="3850"/>
                </a:cubicBezTo>
                <a:cubicBezTo>
                  <a:pt x="13162" y="3789"/>
                  <a:pt x="13162" y="3789"/>
                  <a:pt x="13162" y="3789"/>
                </a:cubicBezTo>
                <a:cubicBezTo>
                  <a:pt x="13406" y="3660"/>
                  <a:pt x="13406" y="3660"/>
                  <a:pt x="13406" y="3660"/>
                </a:cubicBezTo>
                <a:cubicBezTo>
                  <a:pt x="13277" y="3417"/>
                  <a:pt x="13277" y="3417"/>
                  <a:pt x="13277" y="3417"/>
                </a:cubicBezTo>
                <a:cubicBezTo>
                  <a:pt x="13552" y="3531"/>
                  <a:pt x="13552" y="3531"/>
                  <a:pt x="13552" y="3531"/>
                </a:cubicBezTo>
                <a:cubicBezTo>
                  <a:pt x="13612" y="3240"/>
                  <a:pt x="13612" y="3240"/>
                  <a:pt x="13612" y="3240"/>
                </a:cubicBezTo>
                <a:cubicBezTo>
                  <a:pt x="13741" y="3483"/>
                  <a:pt x="13741" y="3483"/>
                  <a:pt x="13741" y="3483"/>
                </a:cubicBezTo>
                <a:cubicBezTo>
                  <a:pt x="13984" y="3354"/>
                  <a:pt x="13984" y="3354"/>
                  <a:pt x="13984" y="3354"/>
                </a:cubicBezTo>
                <a:cubicBezTo>
                  <a:pt x="13870" y="3630"/>
                  <a:pt x="13870" y="3630"/>
                  <a:pt x="13870" y="3630"/>
                </a:cubicBezTo>
                <a:cubicBezTo>
                  <a:pt x="14162" y="3690"/>
                  <a:pt x="14162" y="3690"/>
                  <a:pt x="14162" y="3690"/>
                </a:cubicBezTo>
                <a:cubicBezTo>
                  <a:pt x="13919" y="3819"/>
                  <a:pt x="13919" y="3819"/>
                  <a:pt x="13919" y="3819"/>
                </a:cubicBezTo>
                <a:lnTo>
                  <a:pt x="14047" y="4062"/>
                </a:lnTo>
                <a:close/>
                <a:moveTo>
                  <a:pt x="14301" y="2523"/>
                </a:moveTo>
                <a:cubicBezTo>
                  <a:pt x="14168" y="2453"/>
                  <a:pt x="14168" y="2453"/>
                  <a:pt x="14168" y="2453"/>
                </a:cubicBezTo>
                <a:cubicBezTo>
                  <a:pt x="14034" y="2523"/>
                  <a:pt x="14034" y="2523"/>
                  <a:pt x="14034" y="2523"/>
                </a:cubicBezTo>
                <a:cubicBezTo>
                  <a:pt x="14059" y="2367"/>
                  <a:pt x="14059" y="2367"/>
                  <a:pt x="14059" y="2367"/>
                </a:cubicBezTo>
                <a:cubicBezTo>
                  <a:pt x="13952" y="2269"/>
                  <a:pt x="13952" y="2269"/>
                  <a:pt x="13952" y="2269"/>
                </a:cubicBezTo>
                <a:cubicBezTo>
                  <a:pt x="14107" y="2243"/>
                  <a:pt x="14107" y="2243"/>
                  <a:pt x="14107" y="2243"/>
                </a:cubicBezTo>
                <a:cubicBezTo>
                  <a:pt x="14168" y="2112"/>
                  <a:pt x="14168" y="2112"/>
                  <a:pt x="14168" y="2112"/>
                </a:cubicBezTo>
                <a:cubicBezTo>
                  <a:pt x="14228" y="2243"/>
                  <a:pt x="14228" y="2243"/>
                  <a:pt x="14228" y="2243"/>
                </a:cubicBezTo>
                <a:cubicBezTo>
                  <a:pt x="14384" y="2269"/>
                  <a:pt x="14384" y="2269"/>
                  <a:pt x="14384" y="2269"/>
                </a:cubicBezTo>
                <a:cubicBezTo>
                  <a:pt x="14277" y="2367"/>
                  <a:pt x="14277" y="2367"/>
                  <a:pt x="14277" y="2367"/>
                </a:cubicBezTo>
                <a:lnTo>
                  <a:pt x="14301" y="2523"/>
                </a:lnTo>
                <a:close/>
                <a:moveTo>
                  <a:pt x="14971" y="1992"/>
                </a:moveTo>
                <a:cubicBezTo>
                  <a:pt x="14881" y="1806"/>
                  <a:pt x="14881" y="1806"/>
                  <a:pt x="14881" y="1806"/>
                </a:cubicBezTo>
                <a:cubicBezTo>
                  <a:pt x="14656" y="1838"/>
                  <a:pt x="14656" y="1838"/>
                  <a:pt x="14656" y="1838"/>
                </a:cubicBezTo>
                <a:cubicBezTo>
                  <a:pt x="14775" y="1642"/>
                  <a:pt x="14775" y="1642"/>
                  <a:pt x="14775" y="1642"/>
                </a:cubicBezTo>
                <a:cubicBezTo>
                  <a:pt x="14653" y="1445"/>
                  <a:pt x="14653" y="1445"/>
                  <a:pt x="14653" y="1445"/>
                </a:cubicBezTo>
                <a:cubicBezTo>
                  <a:pt x="14881" y="1477"/>
                  <a:pt x="14881" y="1477"/>
                  <a:pt x="14881" y="1477"/>
                </a:cubicBezTo>
                <a:cubicBezTo>
                  <a:pt x="14971" y="1290"/>
                  <a:pt x="14971" y="1290"/>
                  <a:pt x="14971" y="1290"/>
                </a:cubicBezTo>
                <a:cubicBezTo>
                  <a:pt x="15062" y="1476"/>
                  <a:pt x="15062" y="1476"/>
                  <a:pt x="15062" y="1476"/>
                </a:cubicBezTo>
                <a:cubicBezTo>
                  <a:pt x="15286" y="1445"/>
                  <a:pt x="15286" y="1445"/>
                  <a:pt x="15286" y="1445"/>
                </a:cubicBezTo>
                <a:cubicBezTo>
                  <a:pt x="15167" y="1638"/>
                  <a:pt x="15167" y="1638"/>
                  <a:pt x="15167" y="1638"/>
                </a:cubicBezTo>
                <a:cubicBezTo>
                  <a:pt x="15290" y="1838"/>
                  <a:pt x="15290" y="1838"/>
                  <a:pt x="15290" y="1838"/>
                </a:cubicBezTo>
                <a:cubicBezTo>
                  <a:pt x="15060" y="1806"/>
                  <a:pt x="15060" y="1806"/>
                  <a:pt x="15060" y="1806"/>
                </a:cubicBezTo>
                <a:lnTo>
                  <a:pt x="14971" y="1992"/>
                </a:lnTo>
                <a:close/>
                <a:moveTo>
                  <a:pt x="5620" y="5202"/>
                </a:moveTo>
                <a:cubicBezTo>
                  <a:pt x="5753" y="5202"/>
                  <a:pt x="5839" y="5106"/>
                  <a:pt x="5839" y="4956"/>
                </a:cubicBezTo>
                <a:cubicBezTo>
                  <a:pt x="5839" y="4809"/>
                  <a:pt x="5753" y="4715"/>
                  <a:pt x="5620" y="4715"/>
                </a:cubicBezTo>
                <a:cubicBezTo>
                  <a:pt x="5486" y="4715"/>
                  <a:pt x="5401" y="4811"/>
                  <a:pt x="5401" y="4959"/>
                </a:cubicBezTo>
                <a:cubicBezTo>
                  <a:pt x="5401" y="5105"/>
                  <a:pt x="5489" y="5202"/>
                  <a:pt x="5620" y="5202"/>
                </a:cubicBezTo>
                <a:close/>
                <a:moveTo>
                  <a:pt x="7151" y="4718"/>
                </a:moveTo>
                <a:cubicBezTo>
                  <a:pt x="7068" y="4718"/>
                  <a:pt x="7004" y="4761"/>
                  <a:pt x="6976" y="4839"/>
                </a:cubicBezTo>
                <a:cubicBezTo>
                  <a:pt x="7320" y="4839"/>
                  <a:pt x="7320" y="4839"/>
                  <a:pt x="7320" y="4839"/>
                </a:cubicBezTo>
                <a:cubicBezTo>
                  <a:pt x="7289" y="4755"/>
                  <a:pt x="7237" y="4718"/>
                  <a:pt x="7151" y="4718"/>
                </a:cubicBezTo>
                <a:close/>
                <a:moveTo>
                  <a:pt x="10139" y="7148"/>
                </a:moveTo>
                <a:cubicBezTo>
                  <a:pt x="9717" y="7148"/>
                  <a:pt x="9451" y="7488"/>
                  <a:pt x="9451" y="8013"/>
                </a:cubicBezTo>
                <a:cubicBezTo>
                  <a:pt x="9451" y="8528"/>
                  <a:pt x="9727" y="8873"/>
                  <a:pt x="10139" y="8873"/>
                </a:cubicBezTo>
                <a:cubicBezTo>
                  <a:pt x="10561" y="8873"/>
                  <a:pt x="10832" y="8533"/>
                  <a:pt x="10832" y="8003"/>
                </a:cubicBezTo>
                <a:cubicBezTo>
                  <a:pt x="10832" y="7482"/>
                  <a:pt x="10561" y="7148"/>
                  <a:pt x="10139" y="7148"/>
                </a:cubicBezTo>
                <a:close/>
                <a:moveTo>
                  <a:pt x="10586" y="4718"/>
                </a:moveTo>
                <a:cubicBezTo>
                  <a:pt x="10504" y="4718"/>
                  <a:pt x="10440" y="4761"/>
                  <a:pt x="10411" y="4839"/>
                </a:cubicBezTo>
                <a:cubicBezTo>
                  <a:pt x="10756" y="4839"/>
                  <a:pt x="10756" y="4839"/>
                  <a:pt x="10756" y="4839"/>
                </a:cubicBezTo>
                <a:cubicBezTo>
                  <a:pt x="10724" y="4755"/>
                  <a:pt x="10672" y="4718"/>
                  <a:pt x="10586" y="4718"/>
                </a:cubicBezTo>
                <a:close/>
                <a:moveTo>
                  <a:pt x="1906" y="5088"/>
                </a:moveTo>
                <a:cubicBezTo>
                  <a:pt x="1906" y="5160"/>
                  <a:pt x="1962" y="5207"/>
                  <a:pt x="2049" y="5207"/>
                </a:cubicBezTo>
                <a:cubicBezTo>
                  <a:pt x="2169" y="5207"/>
                  <a:pt x="2235" y="5136"/>
                  <a:pt x="2235" y="5007"/>
                </a:cubicBezTo>
                <a:cubicBezTo>
                  <a:pt x="2235" y="4994"/>
                  <a:pt x="2235" y="4979"/>
                  <a:pt x="2233" y="4963"/>
                </a:cubicBezTo>
                <a:cubicBezTo>
                  <a:pt x="2183" y="4959"/>
                  <a:pt x="2162" y="4958"/>
                  <a:pt x="2131" y="4958"/>
                </a:cubicBezTo>
                <a:cubicBezTo>
                  <a:pt x="1984" y="4958"/>
                  <a:pt x="1906" y="5004"/>
                  <a:pt x="1906" y="5088"/>
                </a:cubicBezTo>
                <a:close/>
                <a:moveTo>
                  <a:pt x="3411" y="4718"/>
                </a:moveTo>
                <a:cubicBezTo>
                  <a:pt x="3328" y="4718"/>
                  <a:pt x="3264" y="4761"/>
                  <a:pt x="3236" y="4839"/>
                </a:cubicBezTo>
                <a:cubicBezTo>
                  <a:pt x="3580" y="4839"/>
                  <a:pt x="3580" y="4839"/>
                  <a:pt x="3580" y="4839"/>
                </a:cubicBezTo>
                <a:cubicBezTo>
                  <a:pt x="3549" y="4755"/>
                  <a:pt x="3497" y="4718"/>
                  <a:pt x="3411" y="4718"/>
                </a:cubicBezTo>
                <a:close/>
                <a:moveTo>
                  <a:pt x="16725" y="0"/>
                </a:moveTo>
                <a:cubicBezTo>
                  <a:pt x="13630" y="6262"/>
                  <a:pt x="13630" y="6262"/>
                  <a:pt x="13630" y="6262"/>
                </a:cubicBezTo>
                <a:cubicBezTo>
                  <a:pt x="10589" y="0"/>
                  <a:pt x="10589" y="0"/>
                  <a:pt x="105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19"/>
                  <a:pt x="0" y="9719"/>
                  <a:pt x="0" y="9719"/>
                </a:cubicBezTo>
                <a:cubicBezTo>
                  <a:pt x="17008" y="9719"/>
                  <a:pt x="17008" y="9719"/>
                  <a:pt x="17008" y="9719"/>
                </a:cubicBezTo>
                <a:cubicBezTo>
                  <a:pt x="17008" y="0"/>
                  <a:pt x="17008" y="0"/>
                  <a:pt x="17008" y="0"/>
                </a:cubicBezTo>
                <a:lnTo>
                  <a:pt x="16725" y="0"/>
                </a:lnTo>
                <a:close/>
                <a:moveTo>
                  <a:pt x="11838" y="4599"/>
                </a:moveTo>
                <a:cubicBezTo>
                  <a:pt x="11893" y="4599"/>
                  <a:pt x="11893" y="4599"/>
                  <a:pt x="11893" y="4599"/>
                </a:cubicBezTo>
                <a:cubicBezTo>
                  <a:pt x="11893" y="4433"/>
                  <a:pt x="11893" y="4433"/>
                  <a:pt x="11893" y="4433"/>
                </a:cubicBezTo>
                <a:cubicBezTo>
                  <a:pt x="12069" y="4382"/>
                  <a:pt x="12069" y="4382"/>
                  <a:pt x="12069" y="4382"/>
                </a:cubicBezTo>
                <a:cubicBezTo>
                  <a:pt x="12069" y="4599"/>
                  <a:pt x="12069" y="4599"/>
                  <a:pt x="12069" y="4599"/>
                </a:cubicBezTo>
                <a:cubicBezTo>
                  <a:pt x="12133" y="4599"/>
                  <a:pt x="12133" y="4599"/>
                  <a:pt x="12133" y="4599"/>
                </a:cubicBezTo>
                <a:cubicBezTo>
                  <a:pt x="12140" y="4599"/>
                  <a:pt x="12151" y="4599"/>
                  <a:pt x="12166" y="4598"/>
                </a:cubicBezTo>
                <a:cubicBezTo>
                  <a:pt x="12183" y="4596"/>
                  <a:pt x="12197" y="4595"/>
                  <a:pt x="12208" y="4593"/>
                </a:cubicBezTo>
                <a:cubicBezTo>
                  <a:pt x="12228" y="4590"/>
                  <a:pt x="12239" y="4587"/>
                  <a:pt x="12267" y="4581"/>
                </a:cubicBezTo>
                <a:cubicBezTo>
                  <a:pt x="12185" y="4737"/>
                  <a:pt x="12185" y="4737"/>
                  <a:pt x="12185" y="4737"/>
                </a:cubicBezTo>
                <a:cubicBezTo>
                  <a:pt x="12069" y="4737"/>
                  <a:pt x="12069" y="4737"/>
                  <a:pt x="12069" y="4737"/>
                </a:cubicBezTo>
                <a:cubicBezTo>
                  <a:pt x="12069" y="5099"/>
                  <a:pt x="12069" y="5099"/>
                  <a:pt x="12069" y="5099"/>
                </a:cubicBezTo>
                <a:cubicBezTo>
                  <a:pt x="12069" y="5171"/>
                  <a:pt x="12084" y="5193"/>
                  <a:pt x="12133" y="5193"/>
                </a:cubicBezTo>
                <a:cubicBezTo>
                  <a:pt x="12185" y="5193"/>
                  <a:pt x="12225" y="5184"/>
                  <a:pt x="12299" y="5157"/>
                </a:cubicBezTo>
                <a:cubicBezTo>
                  <a:pt x="12252" y="5321"/>
                  <a:pt x="12252" y="5321"/>
                  <a:pt x="12252" y="5321"/>
                </a:cubicBezTo>
                <a:cubicBezTo>
                  <a:pt x="12208" y="5327"/>
                  <a:pt x="12208" y="5327"/>
                  <a:pt x="12208" y="5327"/>
                </a:cubicBezTo>
                <a:cubicBezTo>
                  <a:pt x="12147" y="5334"/>
                  <a:pt x="12125" y="5336"/>
                  <a:pt x="12096" y="5336"/>
                </a:cubicBezTo>
                <a:cubicBezTo>
                  <a:pt x="12034" y="5336"/>
                  <a:pt x="11984" y="5322"/>
                  <a:pt x="11950" y="5294"/>
                </a:cubicBezTo>
                <a:cubicBezTo>
                  <a:pt x="11910" y="5262"/>
                  <a:pt x="11893" y="5207"/>
                  <a:pt x="11893" y="5100"/>
                </a:cubicBezTo>
                <a:cubicBezTo>
                  <a:pt x="11893" y="4737"/>
                  <a:pt x="11893" y="4737"/>
                  <a:pt x="11893" y="4737"/>
                </a:cubicBezTo>
                <a:cubicBezTo>
                  <a:pt x="11885" y="4737"/>
                  <a:pt x="11885" y="4737"/>
                  <a:pt x="11885" y="4737"/>
                </a:cubicBezTo>
                <a:cubicBezTo>
                  <a:pt x="11851" y="4737"/>
                  <a:pt x="11807" y="4743"/>
                  <a:pt x="11756" y="4754"/>
                </a:cubicBezTo>
                <a:lnTo>
                  <a:pt x="11838" y="4599"/>
                </a:lnTo>
                <a:close/>
                <a:moveTo>
                  <a:pt x="10596" y="4580"/>
                </a:moveTo>
                <a:cubicBezTo>
                  <a:pt x="10745" y="4580"/>
                  <a:pt x="10858" y="4652"/>
                  <a:pt x="10916" y="4781"/>
                </a:cubicBezTo>
                <a:cubicBezTo>
                  <a:pt x="10939" y="4836"/>
                  <a:pt x="10950" y="4887"/>
                  <a:pt x="10956" y="4974"/>
                </a:cubicBezTo>
                <a:cubicBezTo>
                  <a:pt x="10393" y="4974"/>
                  <a:pt x="10393" y="4974"/>
                  <a:pt x="10393" y="4974"/>
                </a:cubicBezTo>
                <a:cubicBezTo>
                  <a:pt x="10396" y="5021"/>
                  <a:pt x="10399" y="5031"/>
                  <a:pt x="10410" y="5063"/>
                </a:cubicBezTo>
                <a:cubicBezTo>
                  <a:pt x="10438" y="5143"/>
                  <a:pt x="10527" y="5194"/>
                  <a:pt x="10643" y="5194"/>
                </a:cubicBezTo>
                <a:cubicBezTo>
                  <a:pt x="10699" y="5194"/>
                  <a:pt x="10754" y="5183"/>
                  <a:pt x="10813" y="5157"/>
                </a:cubicBezTo>
                <a:cubicBezTo>
                  <a:pt x="10850" y="5142"/>
                  <a:pt x="10875" y="5128"/>
                  <a:pt x="10934" y="5091"/>
                </a:cubicBezTo>
                <a:cubicBezTo>
                  <a:pt x="10887" y="5305"/>
                  <a:pt x="10887" y="5305"/>
                  <a:pt x="10887" y="5305"/>
                </a:cubicBezTo>
                <a:cubicBezTo>
                  <a:pt x="10867" y="5310"/>
                  <a:pt x="10850" y="5313"/>
                  <a:pt x="10840" y="5315"/>
                </a:cubicBezTo>
                <a:cubicBezTo>
                  <a:pt x="10775" y="5328"/>
                  <a:pt x="10706" y="5334"/>
                  <a:pt x="10650" y="5334"/>
                </a:cubicBezTo>
                <a:cubicBezTo>
                  <a:pt x="10379" y="5334"/>
                  <a:pt x="10207" y="5190"/>
                  <a:pt x="10207" y="4965"/>
                </a:cubicBezTo>
                <a:cubicBezTo>
                  <a:pt x="10207" y="4742"/>
                  <a:pt x="10371" y="4580"/>
                  <a:pt x="10596" y="4580"/>
                </a:cubicBezTo>
                <a:close/>
                <a:moveTo>
                  <a:pt x="8951" y="4640"/>
                </a:moveTo>
                <a:cubicBezTo>
                  <a:pt x="9164" y="4575"/>
                  <a:pt x="9164" y="4575"/>
                  <a:pt x="9164" y="4575"/>
                </a:cubicBezTo>
                <a:cubicBezTo>
                  <a:pt x="9164" y="4638"/>
                  <a:pt x="9164" y="4638"/>
                  <a:pt x="9164" y="4638"/>
                </a:cubicBezTo>
                <a:cubicBezTo>
                  <a:pt x="9222" y="4598"/>
                  <a:pt x="9281" y="4580"/>
                  <a:pt x="9354" y="4580"/>
                </a:cubicBezTo>
                <a:cubicBezTo>
                  <a:pt x="9453" y="4580"/>
                  <a:pt x="9520" y="4610"/>
                  <a:pt x="9581" y="4680"/>
                </a:cubicBezTo>
                <a:cubicBezTo>
                  <a:pt x="9616" y="4649"/>
                  <a:pt x="9630" y="4638"/>
                  <a:pt x="9653" y="4625"/>
                </a:cubicBezTo>
                <a:cubicBezTo>
                  <a:pt x="9701" y="4596"/>
                  <a:pt x="9765" y="4580"/>
                  <a:pt x="9826" y="4580"/>
                </a:cubicBezTo>
                <a:cubicBezTo>
                  <a:pt x="9919" y="4580"/>
                  <a:pt x="10008" y="4615"/>
                  <a:pt x="10056" y="4674"/>
                </a:cubicBezTo>
                <a:cubicBezTo>
                  <a:pt x="10097" y="4725"/>
                  <a:pt x="10108" y="4788"/>
                  <a:pt x="10108" y="4949"/>
                </a:cubicBezTo>
                <a:cubicBezTo>
                  <a:pt x="10108" y="5201"/>
                  <a:pt x="10108" y="5201"/>
                  <a:pt x="10108" y="5201"/>
                </a:cubicBezTo>
                <a:cubicBezTo>
                  <a:pt x="10108" y="5262"/>
                  <a:pt x="10122" y="5291"/>
                  <a:pt x="10160" y="5315"/>
                </a:cubicBezTo>
                <a:cubicBezTo>
                  <a:pt x="9882" y="5315"/>
                  <a:pt x="9882" y="5315"/>
                  <a:pt x="9882" y="5315"/>
                </a:cubicBezTo>
                <a:cubicBezTo>
                  <a:pt x="9922" y="5291"/>
                  <a:pt x="9934" y="5262"/>
                  <a:pt x="9934" y="5201"/>
                </a:cubicBezTo>
                <a:cubicBezTo>
                  <a:pt x="9934" y="4917"/>
                  <a:pt x="9934" y="4917"/>
                  <a:pt x="9934" y="4917"/>
                </a:cubicBezTo>
                <a:cubicBezTo>
                  <a:pt x="9934" y="4863"/>
                  <a:pt x="9934" y="4863"/>
                  <a:pt x="9934" y="4863"/>
                </a:cubicBezTo>
                <a:cubicBezTo>
                  <a:pt x="9932" y="4805"/>
                  <a:pt x="9926" y="4781"/>
                  <a:pt x="9906" y="4755"/>
                </a:cubicBezTo>
                <a:cubicBezTo>
                  <a:pt x="9882" y="4728"/>
                  <a:pt x="9845" y="4713"/>
                  <a:pt x="9802" y="4713"/>
                </a:cubicBezTo>
                <a:cubicBezTo>
                  <a:pt x="9707" y="4713"/>
                  <a:pt x="9637" y="4778"/>
                  <a:pt x="9637" y="4869"/>
                </a:cubicBezTo>
                <a:cubicBezTo>
                  <a:pt x="9637" y="5201"/>
                  <a:pt x="9637" y="5201"/>
                  <a:pt x="9637" y="5201"/>
                </a:cubicBezTo>
                <a:cubicBezTo>
                  <a:pt x="9637" y="5262"/>
                  <a:pt x="9650" y="5291"/>
                  <a:pt x="9689" y="5315"/>
                </a:cubicBezTo>
                <a:cubicBezTo>
                  <a:pt x="9409" y="5315"/>
                  <a:pt x="9409" y="5315"/>
                  <a:pt x="9409" y="5315"/>
                </a:cubicBezTo>
                <a:cubicBezTo>
                  <a:pt x="9449" y="5291"/>
                  <a:pt x="9461" y="5262"/>
                  <a:pt x="9461" y="5201"/>
                </a:cubicBezTo>
                <a:cubicBezTo>
                  <a:pt x="9461" y="4917"/>
                  <a:pt x="9461" y="4917"/>
                  <a:pt x="9461" y="4917"/>
                </a:cubicBezTo>
                <a:cubicBezTo>
                  <a:pt x="9461" y="4863"/>
                  <a:pt x="9461" y="4863"/>
                  <a:pt x="9461" y="4863"/>
                </a:cubicBezTo>
                <a:cubicBezTo>
                  <a:pt x="9459" y="4805"/>
                  <a:pt x="9453" y="4781"/>
                  <a:pt x="9433" y="4755"/>
                </a:cubicBezTo>
                <a:cubicBezTo>
                  <a:pt x="9409" y="4728"/>
                  <a:pt x="9372" y="4713"/>
                  <a:pt x="9329" y="4713"/>
                </a:cubicBezTo>
                <a:cubicBezTo>
                  <a:pt x="9234" y="4713"/>
                  <a:pt x="9164" y="4778"/>
                  <a:pt x="9164" y="4869"/>
                </a:cubicBezTo>
                <a:cubicBezTo>
                  <a:pt x="9164" y="5201"/>
                  <a:pt x="9164" y="5201"/>
                  <a:pt x="9164" y="5201"/>
                </a:cubicBezTo>
                <a:cubicBezTo>
                  <a:pt x="9164" y="5262"/>
                  <a:pt x="9177" y="5291"/>
                  <a:pt x="9216" y="5315"/>
                </a:cubicBezTo>
                <a:cubicBezTo>
                  <a:pt x="8937" y="5315"/>
                  <a:pt x="8937" y="5315"/>
                  <a:pt x="8937" y="5315"/>
                </a:cubicBezTo>
                <a:cubicBezTo>
                  <a:pt x="8977" y="5291"/>
                  <a:pt x="8989" y="5262"/>
                  <a:pt x="8989" y="5201"/>
                </a:cubicBezTo>
                <a:cubicBezTo>
                  <a:pt x="8989" y="4812"/>
                  <a:pt x="8989" y="4812"/>
                  <a:pt x="8989" y="4812"/>
                </a:cubicBezTo>
                <a:cubicBezTo>
                  <a:pt x="8989" y="4779"/>
                  <a:pt x="8989" y="4779"/>
                  <a:pt x="8989" y="4779"/>
                </a:cubicBezTo>
                <a:cubicBezTo>
                  <a:pt x="8989" y="4740"/>
                  <a:pt x="8989" y="4740"/>
                  <a:pt x="8989" y="4740"/>
                </a:cubicBezTo>
                <a:cubicBezTo>
                  <a:pt x="8988" y="4683"/>
                  <a:pt x="8982" y="4666"/>
                  <a:pt x="8951" y="4640"/>
                </a:cubicBezTo>
                <a:close/>
                <a:moveTo>
                  <a:pt x="8120" y="4640"/>
                </a:moveTo>
                <a:cubicBezTo>
                  <a:pt x="8333" y="4575"/>
                  <a:pt x="8333" y="4575"/>
                  <a:pt x="8333" y="4575"/>
                </a:cubicBezTo>
                <a:cubicBezTo>
                  <a:pt x="8333" y="4638"/>
                  <a:pt x="8333" y="4638"/>
                  <a:pt x="8333" y="4638"/>
                </a:cubicBezTo>
                <a:cubicBezTo>
                  <a:pt x="8401" y="4595"/>
                  <a:pt x="8451" y="4580"/>
                  <a:pt x="8526" y="4580"/>
                </a:cubicBezTo>
                <a:cubicBezTo>
                  <a:pt x="8625" y="4580"/>
                  <a:pt x="8713" y="4614"/>
                  <a:pt x="8762" y="4674"/>
                </a:cubicBezTo>
                <a:cubicBezTo>
                  <a:pt x="8803" y="4724"/>
                  <a:pt x="8815" y="4788"/>
                  <a:pt x="8815" y="4949"/>
                </a:cubicBezTo>
                <a:cubicBezTo>
                  <a:pt x="8815" y="5201"/>
                  <a:pt x="8815" y="5201"/>
                  <a:pt x="8815" y="5201"/>
                </a:cubicBezTo>
                <a:cubicBezTo>
                  <a:pt x="8815" y="5262"/>
                  <a:pt x="8829" y="5291"/>
                  <a:pt x="8868" y="5315"/>
                </a:cubicBezTo>
                <a:cubicBezTo>
                  <a:pt x="8588" y="5315"/>
                  <a:pt x="8588" y="5315"/>
                  <a:pt x="8588" y="5315"/>
                </a:cubicBezTo>
                <a:cubicBezTo>
                  <a:pt x="8629" y="5291"/>
                  <a:pt x="8640" y="5262"/>
                  <a:pt x="8640" y="5201"/>
                </a:cubicBezTo>
                <a:cubicBezTo>
                  <a:pt x="8640" y="4917"/>
                  <a:pt x="8640" y="4917"/>
                  <a:pt x="8640" y="4917"/>
                </a:cubicBezTo>
                <a:cubicBezTo>
                  <a:pt x="8640" y="4863"/>
                  <a:pt x="8640" y="4863"/>
                  <a:pt x="8640" y="4863"/>
                </a:cubicBezTo>
                <a:cubicBezTo>
                  <a:pt x="8639" y="4805"/>
                  <a:pt x="8633" y="4782"/>
                  <a:pt x="8613" y="4755"/>
                </a:cubicBezTo>
                <a:cubicBezTo>
                  <a:pt x="8587" y="4726"/>
                  <a:pt x="8551" y="4713"/>
                  <a:pt x="8501" y="4713"/>
                </a:cubicBezTo>
                <a:cubicBezTo>
                  <a:pt x="8401" y="4713"/>
                  <a:pt x="8333" y="4778"/>
                  <a:pt x="8333" y="4869"/>
                </a:cubicBezTo>
                <a:cubicBezTo>
                  <a:pt x="8333" y="5201"/>
                  <a:pt x="8333" y="5201"/>
                  <a:pt x="8333" y="5201"/>
                </a:cubicBezTo>
                <a:cubicBezTo>
                  <a:pt x="8333" y="5262"/>
                  <a:pt x="8347" y="5291"/>
                  <a:pt x="8385" y="5315"/>
                </a:cubicBezTo>
                <a:cubicBezTo>
                  <a:pt x="8106" y="5315"/>
                  <a:pt x="8106" y="5315"/>
                  <a:pt x="8106" y="5315"/>
                </a:cubicBezTo>
                <a:cubicBezTo>
                  <a:pt x="8147" y="5291"/>
                  <a:pt x="8159" y="5262"/>
                  <a:pt x="8159" y="5201"/>
                </a:cubicBezTo>
                <a:cubicBezTo>
                  <a:pt x="8159" y="4812"/>
                  <a:pt x="8159" y="4812"/>
                  <a:pt x="8159" y="4812"/>
                </a:cubicBezTo>
                <a:cubicBezTo>
                  <a:pt x="8159" y="4779"/>
                  <a:pt x="8159" y="4779"/>
                  <a:pt x="8159" y="4779"/>
                </a:cubicBezTo>
                <a:cubicBezTo>
                  <a:pt x="8159" y="4740"/>
                  <a:pt x="8159" y="4740"/>
                  <a:pt x="8159" y="4740"/>
                </a:cubicBezTo>
                <a:cubicBezTo>
                  <a:pt x="8157" y="4683"/>
                  <a:pt x="8151" y="4666"/>
                  <a:pt x="8120" y="4640"/>
                </a:cubicBezTo>
                <a:close/>
                <a:moveTo>
                  <a:pt x="7597" y="4640"/>
                </a:moveTo>
                <a:cubicBezTo>
                  <a:pt x="7810" y="4575"/>
                  <a:pt x="7810" y="4575"/>
                  <a:pt x="7810" y="4575"/>
                </a:cubicBezTo>
                <a:cubicBezTo>
                  <a:pt x="7810" y="4652"/>
                  <a:pt x="7810" y="4652"/>
                  <a:pt x="7810" y="4652"/>
                </a:cubicBezTo>
                <a:cubicBezTo>
                  <a:pt x="7864" y="4605"/>
                  <a:pt x="7916" y="4587"/>
                  <a:pt x="7993" y="4587"/>
                </a:cubicBezTo>
                <a:cubicBezTo>
                  <a:pt x="8021" y="4587"/>
                  <a:pt x="8033" y="4589"/>
                  <a:pt x="8063" y="4595"/>
                </a:cubicBezTo>
                <a:cubicBezTo>
                  <a:pt x="8063" y="4773"/>
                  <a:pt x="8063" y="4773"/>
                  <a:pt x="8063" y="4773"/>
                </a:cubicBezTo>
                <a:cubicBezTo>
                  <a:pt x="8017" y="4749"/>
                  <a:pt x="7996" y="4743"/>
                  <a:pt x="7960" y="4743"/>
                </a:cubicBezTo>
                <a:cubicBezTo>
                  <a:pt x="7868" y="4743"/>
                  <a:pt x="7810" y="4814"/>
                  <a:pt x="7810" y="4926"/>
                </a:cubicBezTo>
                <a:cubicBezTo>
                  <a:pt x="7810" y="5201"/>
                  <a:pt x="7810" y="5201"/>
                  <a:pt x="7810" y="5201"/>
                </a:cubicBezTo>
                <a:cubicBezTo>
                  <a:pt x="7810" y="5262"/>
                  <a:pt x="7824" y="5291"/>
                  <a:pt x="7863" y="5315"/>
                </a:cubicBezTo>
                <a:cubicBezTo>
                  <a:pt x="7583" y="5315"/>
                  <a:pt x="7583" y="5315"/>
                  <a:pt x="7583" y="5315"/>
                </a:cubicBezTo>
                <a:cubicBezTo>
                  <a:pt x="7623" y="5291"/>
                  <a:pt x="7635" y="5262"/>
                  <a:pt x="7635" y="5201"/>
                </a:cubicBezTo>
                <a:cubicBezTo>
                  <a:pt x="7635" y="4812"/>
                  <a:pt x="7635" y="4812"/>
                  <a:pt x="7635" y="4812"/>
                </a:cubicBezTo>
                <a:cubicBezTo>
                  <a:pt x="7635" y="4779"/>
                  <a:pt x="7635" y="4779"/>
                  <a:pt x="7635" y="4779"/>
                </a:cubicBezTo>
                <a:cubicBezTo>
                  <a:pt x="7635" y="4740"/>
                  <a:pt x="7635" y="4740"/>
                  <a:pt x="7635" y="4740"/>
                </a:cubicBezTo>
                <a:cubicBezTo>
                  <a:pt x="7634" y="4683"/>
                  <a:pt x="7628" y="4666"/>
                  <a:pt x="7597" y="4640"/>
                </a:cubicBezTo>
                <a:close/>
                <a:moveTo>
                  <a:pt x="7160" y="4580"/>
                </a:moveTo>
                <a:cubicBezTo>
                  <a:pt x="7309" y="4580"/>
                  <a:pt x="7422" y="4652"/>
                  <a:pt x="7480" y="4781"/>
                </a:cubicBezTo>
                <a:cubicBezTo>
                  <a:pt x="7504" y="4836"/>
                  <a:pt x="7514" y="4887"/>
                  <a:pt x="7520" y="4974"/>
                </a:cubicBezTo>
                <a:cubicBezTo>
                  <a:pt x="6958" y="4974"/>
                  <a:pt x="6958" y="4974"/>
                  <a:pt x="6958" y="4974"/>
                </a:cubicBezTo>
                <a:cubicBezTo>
                  <a:pt x="6961" y="5021"/>
                  <a:pt x="6964" y="5031"/>
                  <a:pt x="6974" y="5063"/>
                </a:cubicBezTo>
                <a:cubicBezTo>
                  <a:pt x="7002" y="5143"/>
                  <a:pt x="7091" y="5194"/>
                  <a:pt x="7207" y="5194"/>
                </a:cubicBezTo>
                <a:cubicBezTo>
                  <a:pt x="7263" y="5194"/>
                  <a:pt x="7318" y="5183"/>
                  <a:pt x="7378" y="5157"/>
                </a:cubicBezTo>
                <a:cubicBezTo>
                  <a:pt x="7415" y="5142"/>
                  <a:pt x="7440" y="5128"/>
                  <a:pt x="7497" y="5091"/>
                </a:cubicBezTo>
                <a:cubicBezTo>
                  <a:pt x="7452" y="5305"/>
                  <a:pt x="7452" y="5305"/>
                  <a:pt x="7452" y="5305"/>
                </a:cubicBezTo>
                <a:cubicBezTo>
                  <a:pt x="7431" y="5310"/>
                  <a:pt x="7415" y="5313"/>
                  <a:pt x="7404" y="5315"/>
                </a:cubicBezTo>
                <a:cubicBezTo>
                  <a:pt x="7339" y="5328"/>
                  <a:pt x="7271" y="5334"/>
                  <a:pt x="7214" y="5334"/>
                </a:cubicBezTo>
                <a:cubicBezTo>
                  <a:pt x="6943" y="5334"/>
                  <a:pt x="6771" y="5190"/>
                  <a:pt x="6771" y="4965"/>
                </a:cubicBezTo>
                <a:cubicBezTo>
                  <a:pt x="6771" y="4742"/>
                  <a:pt x="6936" y="4580"/>
                  <a:pt x="7160" y="4580"/>
                </a:cubicBezTo>
                <a:close/>
                <a:moveTo>
                  <a:pt x="6257" y="4599"/>
                </a:moveTo>
                <a:cubicBezTo>
                  <a:pt x="6241" y="4613"/>
                  <a:pt x="6236" y="4625"/>
                  <a:pt x="6236" y="4647"/>
                </a:cubicBezTo>
                <a:cubicBezTo>
                  <a:pt x="6236" y="4662"/>
                  <a:pt x="6242" y="4688"/>
                  <a:pt x="6248" y="4701"/>
                </a:cubicBezTo>
                <a:cubicBezTo>
                  <a:pt x="6408" y="5007"/>
                  <a:pt x="6408" y="5007"/>
                  <a:pt x="6408" y="5007"/>
                </a:cubicBezTo>
                <a:cubicBezTo>
                  <a:pt x="6558" y="4716"/>
                  <a:pt x="6558" y="4716"/>
                  <a:pt x="6558" y="4716"/>
                </a:cubicBezTo>
                <a:cubicBezTo>
                  <a:pt x="6570" y="4694"/>
                  <a:pt x="6580" y="4661"/>
                  <a:pt x="6580" y="4644"/>
                </a:cubicBezTo>
                <a:cubicBezTo>
                  <a:pt x="6580" y="4628"/>
                  <a:pt x="6575" y="4615"/>
                  <a:pt x="6554" y="4599"/>
                </a:cubicBezTo>
                <a:cubicBezTo>
                  <a:pt x="6810" y="4599"/>
                  <a:pt x="6810" y="4599"/>
                  <a:pt x="6810" y="4599"/>
                </a:cubicBezTo>
                <a:cubicBezTo>
                  <a:pt x="6794" y="4619"/>
                  <a:pt x="6787" y="4626"/>
                  <a:pt x="6773" y="4646"/>
                </a:cubicBezTo>
                <a:cubicBezTo>
                  <a:pt x="6752" y="4674"/>
                  <a:pt x="6723" y="4721"/>
                  <a:pt x="6705" y="4754"/>
                </a:cubicBezTo>
                <a:cubicBezTo>
                  <a:pt x="6392" y="5334"/>
                  <a:pt x="6392" y="5334"/>
                  <a:pt x="6392" y="5334"/>
                </a:cubicBezTo>
                <a:cubicBezTo>
                  <a:pt x="6054" y="4706"/>
                  <a:pt x="6054" y="4706"/>
                  <a:pt x="6054" y="4706"/>
                </a:cubicBezTo>
                <a:cubicBezTo>
                  <a:pt x="6053" y="4701"/>
                  <a:pt x="6048" y="4694"/>
                  <a:pt x="6042" y="4685"/>
                </a:cubicBezTo>
                <a:cubicBezTo>
                  <a:pt x="6035" y="4673"/>
                  <a:pt x="6029" y="4662"/>
                  <a:pt x="6023" y="4653"/>
                </a:cubicBezTo>
                <a:cubicBezTo>
                  <a:pt x="6009" y="4632"/>
                  <a:pt x="5999" y="4620"/>
                  <a:pt x="5972" y="4599"/>
                </a:cubicBezTo>
                <a:lnTo>
                  <a:pt x="6257" y="4599"/>
                </a:lnTo>
                <a:close/>
                <a:moveTo>
                  <a:pt x="5624" y="4580"/>
                </a:moveTo>
                <a:cubicBezTo>
                  <a:pt x="5862" y="4580"/>
                  <a:pt x="6023" y="4725"/>
                  <a:pt x="6023" y="4943"/>
                </a:cubicBezTo>
                <a:cubicBezTo>
                  <a:pt x="6023" y="5172"/>
                  <a:pt x="5857" y="5334"/>
                  <a:pt x="5620" y="5334"/>
                </a:cubicBezTo>
                <a:cubicBezTo>
                  <a:pt x="5379" y="5334"/>
                  <a:pt x="5216" y="5184"/>
                  <a:pt x="5216" y="4962"/>
                </a:cubicBezTo>
                <a:cubicBezTo>
                  <a:pt x="5216" y="4739"/>
                  <a:pt x="5385" y="4580"/>
                  <a:pt x="5624" y="4580"/>
                </a:cubicBezTo>
                <a:close/>
                <a:moveTo>
                  <a:pt x="3845" y="5731"/>
                </a:moveTo>
                <a:cubicBezTo>
                  <a:pt x="4444" y="5731"/>
                  <a:pt x="4444" y="5731"/>
                  <a:pt x="4444" y="5731"/>
                </a:cubicBezTo>
                <a:cubicBezTo>
                  <a:pt x="4444" y="6363"/>
                  <a:pt x="4444" y="6363"/>
                  <a:pt x="4444" y="6363"/>
                </a:cubicBezTo>
                <a:cubicBezTo>
                  <a:pt x="3845" y="6363"/>
                  <a:pt x="3845" y="6363"/>
                  <a:pt x="3845" y="6363"/>
                </a:cubicBezTo>
                <a:lnTo>
                  <a:pt x="3845" y="5731"/>
                </a:lnTo>
                <a:close/>
                <a:moveTo>
                  <a:pt x="3420" y="4580"/>
                </a:moveTo>
                <a:cubicBezTo>
                  <a:pt x="3570" y="4580"/>
                  <a:pt x="3682" y="4652"/>
                  <a:pt x="3740" y="4781"/>
                </a:cubicBezTo>
                <a:cubicBezTo>
                  <a:pt x="3764" y="4836"/>
                  <a:pt x="3774" y="4887"/>
                  <a:pt x="3780" y="4974"/>
                </a:cubicBezTo>
                <a:cubicBezTo>
                  <a:pt x="3218" y="4974"/>
                  <a:pt x="3218" y="4974"/>
                  <a:pt x="3218" y="4974"/>
                </a:cubicBezTo>
                <a:cubicBezTo>
                  <a:pt x="3221" y="5021"/>
                  <a:pt x="3224" y="5031"/>
                  <a:pt x="3235" y="5063"/>
                </a:cubicBezTo>
                <a:cubicBezTo>
                  <a:pt x="3262" y="5143"/>
                  <a:pt x="3352" y="5194"/>
                  <a:pt x="3467" y="5194"/>
                </a:cubicBezTo>
                <a:cubicBezTo>
                  <a:pt x="3524" y="5194"/>
                  <a:pt x="3579" y="5183"/>
                  <a:pt x="3638" y="5157"/>
                </a:cubicBezTo>
                <a:cubicBezTo>
                  <a:pt x="3675" y="5142"/>
                  <a:pt x="3700" y="5128"/>
                  <a:pt x="3758" y="5091"/>
                </a:cubicBezTo>
                <a:cubicBezTo>
                  <a:pt x="3712" y="5305"/>
                  <a:pt x="3712" y="5305"/>
                  <a:pt x="3712" y="5305"/>
                </a:cubicBezTo>
                <a:cubicBezTo>
                  <a:pt x="3692" y="5310"/>
                  <a:pt x="3675" y="5313"/>
                  <a:pt x="3664" y="5315"/>
                </a:cubicBezTo>
                <a:cubicBezTo>
                  <a:pt x="3599" y="5328"/>
                  <a:pt x="3531" y="5334"/>
                  <a:pt x="3475" y="5334"/>
                </a:cubicBezTo>
                <a:cubicBezTo>
                  <a:pt x="3204" y="5334"/>
                  <a:pt x="3031" y="5190"/>
                  <a:pt x="3031" y="4965"/>
                </a:cubicBezTo>
                <a:cubicBezTo>
                  <a:pt x="3031" y="4742"/>
                  <a:pt x="3196" y="4580"/>
                  <a:pt x="3420" y="4580"/>
                </a:cubicBezTo>
                <a:close/>
                <a:moveTo>
                  <a:pt x="2550" y="4599"/>
                </a:moveTo>
                <a:cubicBezTo>
                  <a:pt x="2604" y="4599"/>
                  <a:pt x="2604" y="4599"/>
                  <a:pt x="2604" y="4599"/>
                </a:cubicBezTo>
                <a:cubicBezTo>
                  <a:pt x="2604" y="4433"/>
                  <a:pt x="2604" y="4433"/>
                  <a:pt x="2604" y="4433"/>
                </a:cubicBezTo>
                <a:cubicBezTo>
                  <a:pt x="2781" y="4382"/>
                  <a:pt x="2781" y="4382"/>
                  <a:pt x="2781" y="4382"/>
                </a:cubicBezTo>
                <a:cubicBezTo>
                  <a:pt x="2781" y="4599"/>
                  <a:pt x="2781" y="4599"/>
                  <a:pt x="2781" y="4599"/>
                </a:cubicBezTo>
                <a:cubicBezTo>
                  <a:pt x="2844" y="4599"/>
                  <a:pt x="2844" y="4599"/>
                  <a:pt x="2844" y="4599"/>
                </a:cubicBezTo>
                <a:cubicBezTo>
                  <a:pt x="2852" y="4599"/>
                  <a:pt x="2862" y="4599"/>
                  <a:pt x="2877" y="4598"/>
                </a:cubicBezTo>
                <a:cubicBezTo>
                  <a:pt x="2895" y="4596"/>
                  <a:pt x="2908" y="4595"/>
                  <a:pt x="2919" y="4593"/>
                </a:cubicBezTo>
                <a:cubicBezTo>
                  <a:pt x="2939" y="4590"/>
                  <a:pt x="2950" y="4587"/>
                  <a:pt x="2978" y="4581"/>
                </a:cubicBezTo>
                <a:cubicBezTo>
                  <a:pt x="2896" y="4737"/>
                  <a:pt x="2896" y="4737"/>
                  <a:pt x="2896" y="4737"/>
                </a:cubicBezTo>
                <a:cubicBezTo>
                  <a:pt x="2781" y="4737"/>
                  <a:pt x="2781" y="4737"/>
                  <a:pt x="2781" y="4737"/>
                </a:cubicBezTo>
                <a:cubicBezTo>
                  <a:pt x="2781" y="5099"/>
                  <a:pt x="2781" y="5099"/>
                  <a:pt x="2781" y="5099"/>
                </a:cubicBezTo>
                <a:cubicBezTo>
                  <a:pt x="2781" y="5171"/>
                  <a:pt x="2795" y="5193"/>
                  <a:pt x="2844" y="5193"/>
                </a:cubicBezTo>
                <a:cubicBezTo>
                  <a:pt x="2896" y="5193"/>
                  <a:pt x="2936" y="5184"/>
                  <a:pt x="3010" y="5157"/>
                </a:cubicBezTo>
                <a:cubicBezTo>
                  <a:pt x="2963" y="5321"/>
                  <a:pt x="2963" y="5321"/>
                  <a:pt x="2963" y="5321"/>
                </a:cubicBezTo>
                <a:cubicBezTo>
                  <a:pt x="2919" y="5327"/>
                  <a:pt x="2919" y="5327"/>
                  <a:pt x="2919" y="5327"/>
                </a:cubicBezTo>
                <a:cubicBezTo>
                  <a:pt x="2858" y="5334"/>
                  <a:pt x="2836" y="5336"/>
                  <a:pt x="2807" y="5336"/>
                </a:cubicBezTo>
                <a:cubicBezTo>
                  <a:pt x="2745" y="5336"/>
                  <a:pt x="2695" y="5322"/>
                  <a:pt x="2660" y="5294"/>
                </a:cubicBezTo>
                <a:cubicBezTo>
                  <a:pt x="2621" y="5262"/>
                  <a:pt x="2604" y="5207"/>
                  <a:pt x="2604" y="5100"/>
                </a:cubicBezTo>
                <a:cubicBezTo>
                  <a:pt x="2604" y="4737"/>
                  <a:pt x="2604" y="4737"/>
                  <a:pt x="2604" y="4737"/>
                </a:cubicBezTo>
                <a:cubicBezTo>
                  <a:pt x="2597" y="4737"/>
                  <a:pt x="2597" y="4737"/>
                  <a:pt x="2597" y="4737"/>
                </a:cubicBezTo>
                <a:cubicBezTo>
                  <a:pt x="2563" y="4737"/>
                  <a:pt x="2518" y="4743"/>
                  <a:pt x="2468" y="4754"/>
                </a:cubicBezTo>
                <a:lnTo>
                  <a:pt x="2550" y="4599"/>
                </a:lnTo>
                <a:close/>
                <a:moveTo>
                  <a:pt x="2225" y="4772"/>
                </a:moveTo>
                <a:cubicBezTo>
                  <a:pt x="2206" y="4733"/>
                  <a:pt x="2158" y="4713"/>
                  <a:pt x="2073" y="4713"/>
                </a:cubicBezTo>
                <a:cubicBezTo>
                  <a:pt x="2022" y="4713"/>
                  <a:pt x="1972" y="4719"/>
                  <a:pt x="1928" y="4731"/>
                </a:cubicBezTo>
                <a:cubicBezTo>
                  <a:pt x="1880" y="4743"/>
                  <a:pt x="1849" y="4755"/>
                  <a:pt x="1777" y="4791"/>
                </a:cubicBezTo>
                <a:cubicBezTo>
                  <a:pt x="1832" y="4599"/>
                  <a:pt x="1832" y="4599"/>
                  <a:pt x="1832" y="4599"/>
                </a:cubicBezTo>
                <a:cubicBezTo>
                  <a:pt x="1857" y="4596"/>
                  <a:pt x="1876" y="4593"/>
                  <a:pt x="1888" y="4592"/>
                </a:cubicBezTo>
                <a:cubicBezTo>
                  <a:pt x="1956" y="4583"/>
                  <a:pt x="1999" y="4580"/>
                  <a:pt x="2057" y="4580"/>
                </a:cubicBezTo>
                <a:cubicBezTo>
                  <a:pt x="2150" y="4580"/>
                  <a:pt x="2217" y="4589"/>
                  <a:pt x="2279" y="4610"/>
                </a:cubicBezTo>
                <a:cubicBezTo>
                  <a:pt x="2318" y="4623"/>
                  <a:pt x="2349" y="4643"/>
                  <a:pt x="2368" y="4665"/>
                </a:cubicBezTo>
                <a:cubicBezTo>
                  <a:pt x="2398" y="4701"/>
                  <a:pt x="2407" y="4742"/>
                  <a:pt x="2407" y="4862"/>
                </a:cubicBezTo>
                <a:cubicBezTo>
                  <a:pt x="2407" y="5114"/>
                  <a:pt x="2407" y="5114"/>
                  <a:pt x="2407" y="5114"/>
                </a:cubicBezTo>
                <a:cubicBezTo>
                  <a:pt x="2407" y="5165"/>
                  <a:pt x="2410" y="5201"/>
                  <a:pt x="2417" y="5240"/>
                </a:cubicBezTo>
                <a:cubicBezTo>
                  <a:pt x="2423" y="5271"/>
                  <a:pt x="2428" y="5285"/>
                  <a:pt x="2442" y="5315"/>
                </a:cubicBezTo>
                <a:cubicBezTo>
                  <a:pt x="2266" y="5315"/>
                  <a:pt x="2266" y="5315"/>
                  <a:pt x="2266" y="5315"/>
                </a:cubicBezTo>
                <a:cubicBezTo>
                  <a:pt x="2263" y="5298"/>
                  <a:pt x="2262" y="5285"/>
                  <a:pt x="2260" y="5250"/>
                </a:cubicBezTo>
                <a:cubicBezTo>
                  <a:pt x="2205" y="5307"/>
                  <a:pt x="2127" y="5334"/>
                  <a:pt x="2022" y="5334"/>
                </a:cubicBezTo>
                <a:cubicBezTo>
                  <a:pt x="1836" y="5334"/>
                  <a:pt x="1728" y="5249"/>
                  <a:pt x="1728" y="5103"/>
                </a:cubicBezTo>
                <a:cubicBezTo>
                  <a:pt x="1728" y="4931"/>
                  <a:pt x="1873" y="4836"/>
                  <a:pt x="2135" y="4836"/>
                </a:cubicBezTo>
                <a:cubicBezTo>
                  <a:pt x="2165" y="4836"/>
                  <a:pt x="2186" y="4838"/>
                  <a:pt x="2233" y="4842"/>
                </a:cubicBezTo>
                <a:cubicBezTo>
                  <a:pt x="2233" y="4799"/>
                  <a:pt x="2232" y="4788"/>
                  <a:pt x="2225" y="4772"/>
                </a:cubicBezTo>
                <a:close/>
                <a:moveTo>
                  <a:pt x="1222" y="4599"/>
                </a:moveTo>
                <a:cubicBezTo>
                  <a:pt x="1277" y="4599"/>
                  <a:pt x="1277" y="4599"/>
                  <a:pt x="1277" y="4599"/>
                </a:cubicBezTo>
                <a:cubicBezTo>
                  <a:pt x="1277" y="4433"/>
                  <a:pt x="1277" y="4433"/>
                  <a:pt x="1277" y="4433"/>
                </a:cubicBezTo>
                <a:cubicBezTo>
                  <a:pt x="1453" y="4382"/>
                  <a:pt x="1453" y="4382"/>
                  <a:pt x="1453" y="4382"/>
                </a:cubicBezTo>
                <a:cubicBezTo>
                  <a:pt x="1453" y="4599"/>
                  <a:pt x="1453" y="4599"/>
                  <a:pt x="1453" y="4599"/>
                </a:cubicBezTo>
                <a:cubicBezTo>
                  <a:pt x="1517" y="4599"/>
                  <a:pt x="1517" y="4599"/>
                  <a:pt x="1517" y="4599"/>
                </a:cubicBezTo>
                <a:cubicBezTo>
                  <a:pt x="1524" y="4599"/>
                  <a:pt x="1535" y="4599"/>
                  <a:pt x="1550" y="4598"/>
                </a:cubicBezTo>
                <a:cubicBezTo>
                  <a:pt x="1568" y="4596"/>
                  <a:pt x="1581" y="4595"/>
                  <a:pt x="1591" y="4593"/>
                </a:cubicBezTo>
                <a:cubicBezTo>
                  <a:pt x="1612" y="4590"/>
                  <a:pt x="1623" y="4587"/>
                  <a:pt x="1650" y="4581"/>
                </a:cubicBezTo>
                <a:cubicBezTo>
                  <a:pt x="1569" y="4737"/>
                  <a:pt x="1569" y="4737"/>
                  <a:pt x="1569" y="4737"/>
                </a:cubicBezTo>
                <a:cubicBezTo>
                  <a:pt x="1453" y="4737"/>
                  <a:pt x="1453" y="4737"/>
                  <a:pt x="1453" y="4737"/>
                </a:cubicBezTo>
                <a:cubicBezTo>
                  <a:pt x="1453" y="5099"/>
                  <a:pt x="1453" y="5099"/>
                  <a:pt x="1453" y="5099"/>
                </a:cubicBezTo>
                <a:cubicBezTo>
                  <a:pt x="1453" y="5171"/>
                  <a:pt x="1468" y="5193"/>
                  <a:pt x="1517" y="5193"/>
                </a:cubicBezTo>
                <a:cubicBezTo>
                  <a:pt x="1569" y="5193"/>
                  <a:pt x="1609" y="5184"/>
                  <a:pt x="1683" y="5157"/>
                </a:cubicBezTo>
                <a:cubicBezTo>
                  <a:pt x="1636" y="5321"/>
                  <a:pt x="1636" y="5321"/>
                  <a:pt x="1636" y="5321"/>
                </a:cubicBezTo>
                <a:cubicBezTo>
                  <a:pt x="1591" y="5327"/>
                  <a:pt x="1591" y="5327"/>
                  <a:pt x="1591" y="5327"/>
                </a:cubicBezTo>
                <a:cubicBezTo>
                  <a:pt x="1531" y="5334"/>
                  <a:pt x="1508" y="5336"/>
                  <a:pt x="1480" y="5336"/>
                </a:cubicBezTo>
                <a:cubicBezTo>
                  <a:pt x="1418" y="5336"/>
                  <a:pt x="1368" y="5322"/>
                  <a:pt x="1333" y="5294"/>
                </a:cubicBezTo>
                <a:cubicBezTo>
                  <a:pt x="1293" y="5262"/>
                  <a:pt x="1277" y="5207"/>
                  <a:pt x="1277" y="5100"/>
                </a:cubicBezTo>
                <a:cubicBezTo>
                  <a:pt x="1277" y="4737"/>
                  <a:pt x="1277" y="4737"/>
                  <a:pt x="1277" y="4737"/>
                </a:cubicBezTo>
                <a:cubicBezTo>
                  <a:pt x="1269" y="4737"/>
                  <a:pt x="1269" y="4737"/>
                  <a:pt x="1269" y="4737"/>
                </a:cubicBezTo>
                <a:cubicBezTo>
                  <a:pt x="1235" y="4737"/>
                  <a:pt x="1191" y="4743"/>
                  <a:pt x="1140" y="4754"/>
                </a:cubicBezTo>
                <a:lnTo>
                  <a:pt x="1222" y="4599"/>
                </a:lnTo>
                <a:close/>
                <a:moveTo>
                  <a:pt x="950" y="4963"/>
                </a:moveTo>
                <a:cubicBezTo>
                  <a:pt x="930" y="4929"/>
                  <a:pt x="900" y="4913"/>
                  <a:pt x="819" y="4884"/>
                </a:cubicBezTo>
                <a:cubicBezTo>
                  <a:pt x="804" y="4880"/>
                  <a:pt x="779" y="4871"/>
                  <a:pt x="741" y="4857"/>
                </a:cubicBezTo>
                <a:cubicBezTo>
                  <a:pt x="638" y="4820"/>
                  <a:pt x="601" y="4803"/>
                  <a:pt x="556" y="4776"/>
                </a:cubicBezTo>
                <a:cubicBezTo>
                  <a:pt x="476" y="4726"/>
                  <a:pt x="439" y="4665"/>
                  <a:pt x="439" y="4581"/>
                </a:cubicBezTo>
                <a:cubicBezTo>
                  <a:pt x="439" y="4400"/>
                  <a:pt x="583" y="4296"/>
                  <a:pt x="835" y="4296"/>
                </a:cubicBezTo>
                <a:cubicBezTo>
                  <a:pt x="893" y="4296"/>
                  <a:pt x="918" y="4299"/>
                  <a:pt x="1028" y="4314"/>
                </a:cubicBezTo>
                <a:cubicBezTo>
                  <a:pt x="1054" y="4319"/>
                  <a:pt x="1054" y="4319"/>
                  <a:pt x="1054" y="4319"/>
                </a:cubicBezTo>
                <a:cubicBezTo>
                  <a:pt x="1082" y="4533"/>
                  <a:pt x="1082" y="4533"/>
                  <a:pt x="1082" y="4533"/>
                </a:cubicBezTo>
                <a:cubicBezTo>
                  <a:pt x="1023" y="4496"/>
                  <a:pt x="1004" y="4485"/>
                  <a:pt x="976" y="4473"/>
                </a:cubicBezTo>
                <a:cubicBezTo>
                  <a:pt x="924" y="4451"/>
                  <a:pt x="860" y="4437"/>
                  <a:pt x="805" y="4437"/>
                </a:cubicBezTo>
                <a:cubicBezTo>
                  <a:pt x="695" y="4437"/>
                  <a:pt x="626" y="4482"/>
                  <a:pt x="626" y="4552"/>
                </a:cubicBezTo>
                <a:cubicBezTo>
                  <a:pt x="626" y="4580"/>
                  <a:pt x="633" y="4602"/>
                  <a:pt x="649" y="4619"/>
                </a:cubicBezTo>
                <a:cubicBezTo>
                  <a:pt x="678" y="4649"/>
                  <a:pt x="722" y="4670"/>
                  <a:pt x="848" y="4712"/>
                </a:cubicBezTo>
                <a:cubicBezTo>
                  <a:pt x="993" y="4761"/>
                  <a:pt x="1026" y="4778"/>
                  <a:pt x="1074" y="4818"/>
                </a:cubicBezTo>
                <a:cubicBezTo>
                  <a:pt x="1125" y="4866"/>
                  <a:pt x="1155" y="4935"/>
                  <a:pt x="1155" y="5013"/>
                </a:cubicBezTo>
                <a:cubicBezTo>
                  <a:pt x="1155" y="5207"/>
                  <a:pt x="986" y="5333"/>
                  <a:pt x="723" y="5333"/>
                </a:cubicBezTo>
                <a:cubicBezTo>
                  <a:pt x="639" y="5333"/>
                  <a:pt x="549" y="5321"/>
                  <a:pt x="438" y="5295"/>
                </a:cubicBezTo>
                <a:cubicBezTo>
                  <a:pt x="409" y="5076"/>
                  <a:pt x="409" y="5076"/>
                  <a:pt x="409" y="5076"/>
                </a:cubicBezTo>
                <a:cubicBezTo>
                  <a:pt x="449" y="5103"/>
                  <a:pt x="463" y="5111"/>
                  <a:pt x="488" y="5124"/>
                </a:cubicBezTo>
                <a:cubicBezTo>
                  <a:pt x="571" y="5168"/>
                  <a:pt x="657" y="5190"/>
                  <a:pt x="738" y="5190"/>
                </a:cubicBezTo>
                <a:cubicBezTo>
                  <a:pt x="878" y="5190"/>
                  <a:pt x="970" y="5127"/>
                  <a:pt x="970" y="5033"/>
                </a:cubicBezTo>
                <a:cubicBezTo>
                  <a:pt x="970" y="5009"/>
                  <a:pt x="962" y="4983"/>
                  <a:pt x="950" y="4963"/>
                </a:cubicBezTo>
                <a:close/>
                <a:moveTo>
                  <a:pt x="3470" y="6161"/>
                </a:moveTo>
                <a:cubicBezTo>
                  <a:pt x="3424" y="6272"/>
                  <a:pt x="3424" y="6272"/>
                  <a:pt x="3424" y="6272"/>
                </a:cubicBezTo>
                <a:cubicBezTo>
                  <a:pt x="2056" y="9335"/>
                  <a:pt x="2056" y="9335"/>
                  <a:pt x="2056" y="9335"/>
                </a:cubicBezTo>
                <a:cubicBezTo>
                  <a:pt x="712" y="6299"/>
                  <a:pt x="712" y="6299"/>
                  <a:pt x="712" y="6299"/>
                </a:cubicBezTo>
                <a:cubicBezTo>
                  <a:pt x="698" y="6272"/>
                  <a:pt x="679" y="6225"/>
                  <a:pt x="646" y="6161"/>
                </a:cubicBezTo>
                <a:cubicBezTo>
                  <a:pt x="618" y="6097"/>
                  <a:pt x="590" y="6049"/>
                  <a:pt x="567" y="6002"/>
                </a:cubicBezTo>
                <a:cubicBezTo>
                  <a:pt x="511" y="5890"/>
                  <a:pt x="450" y="5821"/>
                  <a:pt x="347" y="5731"/>
                </a:cubicBezTo>
                <a:cubicBezTo>
                  <a:pt x="1297" y="5731"/>
                  <a:pt x="1297" y="5731"/>
                  <a:pt x="1297" y="5731"/>
                </a:cubicBezTo>
                <a:cubicBezTo>
                  <a:pt x="1227" y="5795"/>
                  <a:pt x="1213" y="5826"/>
                  <a:pt x="1213" y="5901"/>
                </a:cubicBezTo>
                <a:cubicBezTo>
                  <a:pt x="1213" y="5959"/>
                  <a:pt x="1251" y="6108"/>
                  <a:pt x="1293" y="6203"/>
                </a:cubicBezTo>
                <a:cubicBezTo>
                  <a:pt x="2108" y="8072"/>
                  <a:pt x="2108" y="8072"/>
                  <a:pt x="2108" y="8072"/>
                </a:cubicBezTo>
                <a:cubicBezTo>
                  <a:pt x="2946" y="6156"/>
                  <a:pt x="2946" y="6156"/>
                  <a:pt x="2946" y="6156"/>
                </a:cubicBezTo>
                <a:cubicBezTo>
                  <a:pt x="2988" y="6060"/>
                  <a:pt x="3021" y="5938"/>
                  <a:pt x="3021" y="5885"/>
                </a:cubicBezTo>
                <a:cubicBezTo>
                  <a:pt x="3021" y="5826"/>
                  <a:pt x="3002" y="5784"/>
                  <a:pt x="2946" y="5731"/>
                </a:cubicBezTo>
                <a:cubicBezTo>
                  <a:pt x="3765" y="5731"/>
                  <a:pt x="3765" y="5731"/>
                  <a:pt x="3765" y="5731"/>
                </a:cubicBezTo>
                <a:cubicBezTo>
                  <a:pt x="3601" y="5869"/>
                  <a:pt x="3578" y="5906"/>
                  <a:pt x="3470" y="6161"/>
                </a:cubicBezTo>
                <a:close/>
                <a:moveTo>
                  <a:pt x="3728" y="9271"/>
                </a:moveTo>
                <a:cubicBezTo>
                  <a:pt x="3854" y="9186"/>
                  <a:pt x="3892" y="9085"/>
                  <a:pt x="3892" y="8868"/>
                </a:cubicBezTo>
                <a:cubicBezTo>
                  <a:pt x="3892" y="7424"/>
                  <a:pt x="3892" y="7424"/>
                  <a:pt x="3892" y="7424"/>
                </a:cubicBezTo>
                <a:cubicBezTo>
                  <a:pt x="3892" y="7302"/>
                  <a:pt x="3892" y="7302"/>
                  <a:pt x="3892" y="7302"/>
                </a:cubicBezTo>
                <a:cubicBezTo>
                  <a:pt x="3892" y="7169"/>
                  <a:pt x="3892" y="7169"/>
                  <a:pt x="3892" y="7169"/>
                </a:cubicBezTo>
                <a:cubicBezTo>
                  <a:pt x="3887" y="6962"/>
                  <a:pt x="3869" y="6904"/>
                  <a:pt x="3770" y="6809"/>
                </a:cubicBezTo>
                <a:cubicBezTo>
                  <a:pt x="4444" y="6580"/>
                  <a:pt x="4444" y="6580"/>
                  <a:pt x="4444" y="6580"/>
                </a:cubicBezTo>
                <a:cubicBezTo>
                  <a:pt x="4444" y="8868"/>
                  <a:pt x="4444" y="8868"/>
                  <a:pt x="4444" y="8868"/>
                </a:cubicBezTo>
                <a:cubicBezTo>
                  <a:pt x="4444" y="9085"/>
                  <a:pt x="4487" y="9186"/>
                  <a:pt x="4609" y="9271"/>
                </a:cubicBezTo>
                <a:lnTo>
                  <a:pt x="3728" y="9271"/>
                </a:lnTo>
                <a:close/>
                <a:moveTo>
                  <a:pt x="4354" y="5214"/>
                </a:moveTo>
                <a:cubicBezTo>
                  <a:pt x="4233" y="5117"/>
                  <a:pt x="4166" y="4976"/>
                  <a:pt x="4166" y="4815"/>
                </a:cubicBezTo>
                <a:cubicBezTo>
                  <a:pt x="4166" y="4511"/>
                  <a:pt x="4406" y="4296"/>
                  <a:pt x="4750" y="4296"/>
                </a:cubicBezTo>
                <a:cubicBezTo>
                  <a:pt x="4784" y="4296"/>
                  <a:pt x="4821" y="4298"/>
                  <a:pt x="4858" y="4302"/>
                </a:cubicBezTo>
                <a:cubicBezTo>
                  <a:pt x="4916" y="4310"/>
                  <a:pt x="4953" y="4315"/>
                  <a:pt x="5050" y="4338"/>
                </a:cubicBezTo>
                <a:cubicBezTo>
                  <a:pt x="5074" y="4567"/>
                  <a:pt x="5074" y="4567"/>
                  <a:pt x="5074" y="4567"/>
                </a:cubicBezTo>
                <a:cubicBezTo>
                  <a:pt x="4949" y="4473"/>
                  <a:pt x="4853" y="4436"/>
                  <a:pt x="4740" y="4436"/>
                </a:cubicBezTo>
                <a:cubicBezTo>
                  <a:pt x="4511" y="4436"/>
                  <a:pt x="4360" y="4586"/>
                  <a:pt x="4360" y="4814"/>
                </a:cubicBezTo>
                <a:cubicBezTo>
                  <a:pt x="4360" y="5045"/>
                  <a:pt x="4514" y="5193"/>
                  <a:pt x="4756" y="5193"/>
                </a:cubicBezTo>
                <a:cubicBezTo>
                  <a:pt x="4826" y="5193"/>
                  <a:pt x="4882" y="5181"/>
                  <a:pt x="4939" y="5156"/>
                </a:cubicBezTo>
                <a:cubicBezTo>
                  <a:pt x="4939" y="4905"/>
                  <a:pt x="4939" y="4905"/>
                  <a:pt x="4939" y="4905"/>
                </a:cubicBezTo>
                <a:cubicBezTo>
                  <a:pt x="4939" y="4843"/>
                  <a:pt x="4925" y="4815"/>
                  <a:pt x="4887" y="4791"/>
                </a:cubicBezTo>
                <a:cubicBezTo>
                  <a:pt x="5171" y="4791"/>
                  <a:pt x="5171" y="4791"/>
                  <a:pt x="5171" y="4791"/>
                </a:cubicBezTo>
                <a:cubicBezTo>
                  <a:pt x="5131" y="4815"/>
                  <a:pt x="5120" y="4843"/>
                  <a:pt x="5120" y="4905"/>
                </a:cubicBezTo>
                <a:cubicBezTo>
                  <a:pt x="5120" y="5196"/>
                  <a:pt x="5120" y="5196"/>
                  <a:pt x="5120" y="5196"/>
                </a:cubicBezTo>
                <a:cubicBezTo>
                  <a:pt x="5120" y="5235"/>
                  <a:pt x="5122" y="5252"/>
                  <a:pt x="5136" y="5271"/>
                </a:cubicBezTo>
                <a:cubicBezTo>
                  <a:pt x="5010" y="5310"/>
                  <a:pt x="4862" y="5333"/>
                  <a:pt x="4732" y="5333"/>
                </a:cubicBezTo>
                <a:cubicBezTo>
                  <a:pt x="4574" y="5333"/>
                  <a:pt x="4455" y="5295"/>
                  <a:pt x="4354" y="5214"/>
                </a:cubicBezTo>
                <a:close/>
                <a:moveTo>
                  <a:pt x="6828" y="9250"/>
                </a:moveTo>
                <a:cubicBezTo>
                  <a:pt x="6749" y="9266"/>
                  <a:pt x="6749" y="9266"/>
                  <a:pt x="6749" y="9266"/>
                </a:cubicBezTo>
                <a:cubicBezTo>
                  <a:pt x="6439" y="9335"/>
                  <a:pt x="6369" y="9340"/>
                  <a:pt x="6140" y="9340"/>
                </a:cubicBezTo>
                <a:cubicBezTo>
                  <a:pt x="5704" y="9340"/>
                  <a:pt x="5414" y="9245"/>
                  <a:pt x="5165" y="9021"/>
                </a:cubicBezTo>
                <a:cubicBezTo>
                  <a:pt x="4899" y="8778"/>
                  <a:pt x="4753" y="8422"/>
                  <a:pt x="4753" y="8013"/>
                </a:cubicBezTo>
                <a:cubicBezTo>
                  <a:pt x="4753" y="7212"/>
                  <a:pt x="5296" y="6670"/>
                  <a:pt x="6097" y="6670"/>
                </a:cubicBezTo>
                <a:cubicBezTo>
                  <a:pt x="6257" y="6670"/>
                  <a:pt x="6467" y="6692"/>
                  <a:pt x="6702" y="6728"/>
                </a:cubicBezTo>
                <a:cubicBezTo>
                  <a:pt x="6749" y="6734"/>
                  <a:pt x="6749" y="6734"/>
                  <a:pt x="6749" y="6734"/>
                </a:cubicBezTo>
                <a:cubicBezTo>
                  <a:pt x="6838" y="7387"/>
                  <a:pt x="6838" y="7387"/>
                  <a:pt x="6838" y="7387"/>
                </a:cubicBezTo>
                <a:cubicBezTo>
                  <a:pt x="6594" y="7238"/>
                  <a:pt x="6350" y="7164"/>
                  <a:pt x="6097" y="7164"/>
                </a:cubicBezTo>
                <a:cubicBezTo>
                  <a:pt x="5639" y="7164"/>
                  <a:pt x="5348" y="7493"/>
                  <a:pt x="5348" y="8008"/>
                </a:cubicBezTo>
                <a:cubicBezTo>
                  <a:pt x="5348" y="8528"/>
                  <a:pt x="5643" y="8857"/>
                  <a:pt x="6102" y="8857"/>
                </a:cubicBezTo>
                <a:cubicBezTo>
                  <a:pt x="6243" y="8857"/>
                  <a:pt x="6388" y="8825"/>
                  <a:pt x="6566" y="8762"/>
                </a:cubicBezTo>
                <a:cubicBezTo>
                  <a:pt x="6711" y="8703"/>
                  <a:pt x="6781" y="8671"/>
                  <a:pt x="6950" y="8554"/>
                </a:cubicBezTo>
                <a:lnTo>
                  <a:pt x="6828" y="9250"/>
                </a:lnTo>
                <a:close/>
                <a:moveTo>
                  <a:pt x="8589" y="9292"/>
                </a:moveTo>
                <a:cubicBezTo>
                  <a:pt x="8449" y="9313"/>
                  <a:pt x="8449" y="9313"/>
                  <a:pt x="8449" y="9313"/>
                </a:cubicBezTo>
                <a:cubicBezTo>
                  <a:pt x="8257" y="9340"/>
                  <a:pt x="8186" y="9345"/>
                  <a:pt x="8097" y="9345"/>
                </a:cubicBezTo>
                <a:cubicBezTo>
                  <a:pt x="7901" y="9345"/>
                  <a:pt x="7741" y="9298"/>
                  <a:pt x="7634" y="9197"/>
                </a:cubicBezTo>
                <a:cubicBezTo>
                  <a:pt x="7507" y="9085"/>
                  <a:pt x="7456" y="8889"/>
                  <a:pt x="7456" y="8512"/>
                </a:cubicBezTo>
                <a:cubicBezTo>
                  <a:pt x="7456" y="7227"/>
                  <a:pt x="7456" y="7227"/>
                  <a:pt x="7456" y="7227"/>
                </a:cubicBezTo>
                <a:cubicBezTo>
                  <a:pt x="7432" y="7227"/>
                  <a:pt x="7432" y="7227"/>
                  <a:pt x="7432" y="7227"/>
                </a:cubicBezTo>
                <a:cubicBezTo>
                  <a:pt x="7325" y="7227"/>
                  <a:pt x="7184" y="7249"/>
                  <a:pt x="7025" y="7286"/>
                </a:cubicBezTo>
                <a:cubicBezTo>
                  <a:pt x="7282" y="6739"/>
                  <a:pt x="7282" y="6739"/>
                  <a:pt x="7282" y="6739"/>
                </a:cubicBezTo>
                <a:cubicBezTo>
                  <a:pt x="7456" y="6739"/>
                  <a:pt x="7456" y="6739"/>
                  <a:pt x="7456" y="6739"/>
                </a:cubicBezTo>
                <a:cubicBezTo>
                  <a:pt x="7456" y="6150"/>
                  <a:pt x="7456" y="6150"/>
                  <a:pt x="7456" y="6150"/>
                </a:cubicBezTo>
                <a:cubicBezTo>
                  <a:pt x="8013" y="5970"/>
                  <a:pt x="8013" y="5970"/>
                  <a:pt x="8013" y="5970"/>
                </a:cubicBezTo>
                <a:cubicBezTo>
                  <a:pt x="8013" y="6739"/>
                  <a:pt x="8013" y="6739"/>
                  <a:pt x="8013" y="6739"/>
                </a:cubicBezTo>
                <a:cubicBezTo>
                  <a:pt x="8215" y="6739"/>
                  <a:pt x="8215" y="6739"/>
                  <a:pt x="8215" y="6739"/>
                </a:cubicBezTo>
                <a:cubicBezTo>
                  <a:pt x="8238" y="6739"/>
                  <a:pt x="8270" y="6739"/>
                  <a:pt x="8318" y="6734"/>
                </a:cubicBezTo>
                <a:cubicBezTo>
                  <a:pt x="8374" y="6728"/>
                  <a:pt x="8416" y="6723"/>
                  <a:pt x="8449" y="6718"/>
                </a:cubicBezTo>
                <a:cubicBezTo>
                  <a:pt x="8514" y="6708"/>
                  <a:pt x="8547" y="6697"/>
                  <a:pt x="8636" y="6675"/>
                </a:cubicBezTo>
                <a:cubicBezTo>
                  <a:pt x="8379" y="7227"/>
                  <a:pt x="8379" y="7227"/>
                  <a:pt x="8379" y="7227"/>
                </a:cubicBezTo>
                <a:cubicBezTo>
                  <a:pt x="8013" y="7227"/>
                  <a:pt x="8013" y="7227"/>
                  <a:pt x="8013" y="7227"/>
                </a:cubicBezTo>
                <a:cubicBezTo>
                  <a:pt x="8013" y="8507"/>
                  <a:pt x="8013" y="8507"/>
                  <a:pt x="8013" y="8507"/>
                </a:cubicBezTo>
                <a:cubicBezTo>
                  <a:pt x="8013" y="8762"/>
                  <a:pt x="8060" y="8841"/>
                  <a:pt x="8215" y="8841"/>
                </a:cubicBezTo>
                <a:cubicBezTo>
                  <a:pt x="8379" y="8841"/>
                  <a:pt x="8505" y="8809"/>
                  <a:pt x="8739" y="8714"/>
                </a:cubicBezTo>
                <a:lnTo>
                  <a:pt x="8589" y="9292"/>
                </a:lnTo>
                <a:close/>
                <a:moveTo>
                  <a:pt x="10139" y="9340"/>
                </a:moveTo>
                <a:cubicBezTo>
                  <a:pt x="9380" y="9340"/>
                  <a:pt x="8865" y="8809"/>
                  <a:pt x="8865" y="8024"/>
                </a:cubicBezTo>
                <a:cubicBezTo>
                  <a:pt x="8865" y="7233"/>
                  <a:pt x="9399" y="6670"/>
                  <a:pt x="10153" y="6670"/>
                </a:cubicBezTo>
                <a:cubicBezTo>
                  <a:pt x="10907" y="6670"/>
                  <a:pt x="11413" y="7185"/>
                  <a:pt x="11413" y="7955"/>
                </a:cubicBezTo>
                <a:cubicBezTo>
                  <a:pt x="11413" y="8767"/>
                  <a:pt x="10888" y="9340"/>
                  <a:pt x="10139" y="9340"/>
                </a:cubicBezTo>
                <a:close/>
                <a:moveTo>
                  <a:pt x="11525" y="4755"/>
                </a:moveTo>
                <a:cubicBezTo>
                  <a:pt x="11500" y="4726"/>
                  <a:pt x="11464" y="4713"/>
                  <a:pt x="11414" y="4713"/>
                </a:cubicBezTo>
                <a:cubicBezTo>
                  <a:pt x="11315" y="4713"/>
                  <a:pt x="11246" y="4778"/>
                  <a:pt x="11246" y="4869"/>
                </a:cubicBezTo>
                <a:cubicBezTo>
                  <a:pt x="11246" y="5201"/>
                  <a:pt x="11246" y="5201"/>
                  <a:pt x="11246" y="5201"/>
                </a:cubicBezTo>
                <a:cubicBezTo>
                  <a:pt x="11246" y="5262"/>
                  <a:pt x="11260" y="5291"/>
                  <a:pt x="11298" y="5315"/>
                </a:cubicBezTo>
                <a:cubicBezTo>
                  <a:pt x="11020" y="5315"/>
                  <a:pt x="11020" y="5315"/>
                  <a:pt x="11020" y="5315"/>
                </a:cubicBezTo>
                <a:cubicBezTo>
                  <a:pt x="11060" y="5291"/>
                  <a:pt x="11071" y="5262"/>
                  <a:pt x="11071" y="5201"/>
                </a:cubicBezTo>
                <a:cubicBezTo>
                  <a:pt x="11071" y="4812"/>
                  <a:pt x="11071" y="4812"/>
                  <a:pt x="11071" y="4812"/>
                </a:cubicBezTo>
                <a:cubicBezTo>
                  <a:pt x="11071" y="4779"/>
                  <a:pt x="11071" y="4779"/>
                  <a:pt x="11071" y="4779"/>
                </a:cubicBezTo>
                <a:cubicBezTo>
                  <a:pt x="11071" y="4740"/>
                  <a:pt x="11071" y="4740"/>
                  <a:pt x="11071" y="4740"/>
                </a:cubicBezTo>
                <a:cubicBezTo>
                  <a:pt x="11070" y="4683"/>
                  <a:pt x="11064" y="4666"/>
                  <a:pt x="11033" y="4640"/>
                </a:cubicBezTo>
                <a:cubicBezTo>
                  <a:pt x="11246" y="4575"/>
                  <a:pt x="11246" y="4575"/>
                  <a:pt x="11246" y="4575"/>
                </a:cubicBezTo>
                <a:cubicBezTo>
                  <a:pt x="11246" y="4638"/>
                  <a:pt x="11246" y="4638"/>
                  <a:pt x="11246" y="4638"/>
                </a:cubicBezTo>
                <a:cubicBezTo>
                  <a:pt x="11315" y="4595"/>
                  <a:pt x="11364" y="4580"/>
                  <a:pt x="11439" y="4580"/>
                </a:cubicBezTo>
                <a:cubicBezTo>
                  <a:pt x="11538" y="4580"/>
                  <a:pt x="11626" y="4614"/>
                  <a:pt x="11675" y="4674"/>
                </a:cubicBezTo>
                <a:cubicBezTo>
                  <a:pt x="11716" y="4724"/>
                  <a:pt x="11728" y="4788"/>
                  <a:pt x="11728" y="4949"/>
                </a:cubicBezTo>
                <a:cubicBezTo>
                  <a:pt x="11728" y="5201"/>
                  <a:pt x="11728" y="5201"/>
                  <a:pt x="11728" y="5201"/>
                </a:cubicBezTo>
                <a:cubicBezTo>
                  <a:pt x="11728" y="5262"/>
                  <a:pt x="11742" y="5291"/>
                  <a:pt x="11780" y="5315"/>
                </a:cubicBezTo>
                <a:cubicBezTo>
                  <a:pt x="11501" y="5315"/>
                  <a:pt x="11501" y="5315"/>
                  <a:pt x="11501" y="5315"/>
                </a:cubicBezTo>
                <a:cubicBezTo>
                  <a:pt x="11541" y="5291"/>
                  <a:pt x="11553" y="5262"/>
                  <a:pt x="11553" y="5201"/>
                </a:cubicBezTo>
                <a:cubicBezTo>
                  <a:pt x="11553" y="4917"/>
                  <a:pt x="11553" y="4917"/>
                  <a:pt x="11553" y="4917"/>
                </a:cubicBezTo>
                <a:cubicBezTo>
                  <a:pt x="11553" y="4863"/>
                  <a:pt x="11553" y="4863"/>
                  <a:pt x="11553" y="4863"/>
                </a:cubicBezTo>
                <a:cubicBezTo>
                  <a:pt x="11552" y="4805"/>
                  <a:pt x="11546" y="4782"/>
                  <a:pt x="11525" y="4755"/>
                </a:cubicBezTo>
                <a:close/>
                <a:moveTo>
                  <a:pt x="13062" y="7355"/>
                </a:moveTo>
                <a:cubicBezTo>
                  <a:pt x="12916" y="7270"/>
                  <a:pt x="12851" y="7249"/>
                  <a:pt x="12738" y="7249"/>
                </a:cubicBezTo>
                <a:cubicBezTo>
                  <a:pt x="12448" y="7249"/>
                  <a:pt x="12265" y="7498"/>
                  <a:pt x="12265" y="7896"/>
                </a:cubicBezTo>
                <a:cubicBezTo>
                  <a:pt x="12265" y="8868"/>
                  <a:pt x="12265" y="8868"/>
                  <a:pt x="12265" y="8868"/>
                </a:cubicBezTo>
                <a:cubicBezTo>
                  <a:pt x="12265" y="9085"/>
                  <a:pt x="12308" y="9186"/>
                  <a:pt x="12429" y="9271"/>
                </a:cubicBezTo>
                <a:cubicBezTo>
                  <a:pt x="11549" y="9271"/>
                  <a:pt x="11549" y="9271"/>
                  <a:pt x="11549" y="9271"/>
                </a:cubicBezTo>
                <a:cubicBezTo>
                  <a:pt x="11675" y="9186"/>
                  <a:pt x="11712" y="9085"/>
                  <a:pt x="11712" y="8868"/>
                </a:cubicBezTo>
                <a:cubicBezTo>
                  <a:pt x="11712" y="7493"/>
                  <a:pt x="11712" y="7493"/>
                  <a:pt x="11712" y="7493"/>
                </a:cubicBezTo>
                <a:cubicBezTo>
                  <a:pt x="11712" y="7376"/>
                  <a:pt x="11712" y="7376"/>
                  <a:pt x="11712" y="7376"/>
                </a:cubicBezTo>
                <a:cubicBezTo>
                  <a:pt x="11712" y="7238"/>
                  <a:pt x="11712" y="7238"/>
                  <a:pt x="11712" y="7238"/>
                </a:cubicBezTo>
                <a:cubicBezTo>
                  <a:pt x="11708" y="7036"/>
                  <a:pt x="11689" y="6978"/>
                  <a:pt x="11591" y="6883"/>
                </a:cubicBezTo>
                <a:cubicBezTo>
                  <a:pt x="12265" y="6654"/>
                  <a:pt x="12265" y="6654"/>
                  <a:pt x="12265" y="6654"/>
                </a:cubicBezTo>
                <a:cubicBezTo>
                  <a:pt x="12265" y="6925"/>
                  <a:pt x="12265" y="6925"/>
                  <a:pt x="12265" y="6925"/>
                </a:cubicBezTo>
                <a:cubicBezTo>
                  <a:pt x="12434" y="6760"/>
                  <a:pt x="12597" y="6697"/>
                  <a:pt x="12841" y="6697"/>
                </a:cubicBezTo>
                <a:cubicBezTo>
                  <a:pt x="12930" y="6697"/>
                  <a:pt x="12968" y="6702"/>
                  <a:pt x="13062" y="6723"/>
                </a:cubicBezTo>
                <a:lnTo>
                  <a:pt x="13062" y="7355"/>
                </a:lnTo>
                <a:close/>
                <a:moveTo>
                  <a:pt x="13263" y="9271"/>
                </a:moveTo>
                <a:cubicBezTo>
                  <a:pt x="13389" y="9186"/>
                  <a:pt x="13427" y="9085"/>
                  <a:pt x="13427" y="8868"/>
                </a:cubicBezTo>
                <a:cubicBezTo>
                  <a:pt x="13427" y="7424"/>
                  <a:pt x="13427" y="7424"/>
                  <a:pt x="13427" y="7424"/>
                </a:cubicBezTo>
                <a:cubicBezTo>
                  <a:pt x="13427" y="7302"/>
                  <a:pt x="13427" y="7302"/>
                  <a:pt x="13427" y="7302"/>
                </a:cubicBezTo>
                <a:cubicBezTo>
                  <a:pt x="13427" y="7169"/>
                  <a:pt x="13427" y="7169"/>
                  <a:pt x="13427" y="7169"/>
                </a:cubicBezTo>
                <a:cubicBezTo>
                  <a:pt x="13422" y="6962"/>
                  <a:pt x="13403" y="6904"/>
                  <a:pt x="13305" y="6809"/>
                </a:cubicBezTo>
                <a:cubicBezTo>
                  <a:pt x="13979" y="6580"/>
                  <a:pt x="13979" y="6580"/>
                  <a:pt x="13979" y="6580"/>
                </a:cubicBezTo>
                <a:cubicBezTo>
                  <a:pt x="13979" y="8868"/>
                  <a:pt x="13979" y="8868"/>
                  <a:pt x="13979" y="8868"/>
                </a:cubicBezTo>
                <a:cubicBezTo>
                  <a:pt x="13979" y="9085"/>
                  <a:pt x="14022" y="9186"/>
                  <a:pt x="14144" y="9271"/>
                </a:cubicBezTo>
                <a:lnTo>
                  <a:pt x="13263" y="9271"/>
                </a:lnTo>
                <a:close/>
                <a:moveTo>
                  <a:pt x="16017" y="9271"/>
                </a:moveTo>
                <a:cubicBezTo>
                  <a:pt x="16007" y="9213"/>
                  <a:pt x="16002" y="9165"/>
                  <a:pt x="15998" y="9043"/>
                </a:cubicBezTo>
                <a:cubicBezTo>
                  <a:pt x="15825" y="9245"/>
                  <a:pt x="15577" y="9340"/>
                  <a:pt x="15244" y="9340"/>
                </a:cubicBezTo>
                <a:cubicBezTo>
                  <a:pt x="14658" y="9340"/>
                  <a:pt x="14316" y="9037"/>
                  <a:pt x="14316" y="8523"/>
                </a:cubicBezTo>
                <a:cubicBezTo>
                  <a:pt x="14316" y="7913"/>
                  <a:pt x="14776" y="7578"/>
                  <a:pt x="15605" y="7578"/>
                </a:cubicBezTo>
                <a:cubicBezTo>
                  <a:pt x="15698" y="7578"/>
                  <a:pt x="15764" y="7583"/>
                  <a:pt x="15914" y="7599"/>
                </a:cubicBezTo>
                <a:cubicBezTo>
                  <a:pt x="15914" y="7445"/>
                  <a:pt x="15909" y="7408"/>
                  <a:pt x="15886" y="7350"/>
                </a:cubicBezTo>
                <a:cubicBezTo>
                  <a:pt x="15829" y="7212"/>
                  <a:pt x="15675" y="7143"/>
                  <a:pt x="15408" y="7143"/>
                </a:cubicBezTo>
                <a:cubicBezTo>
                  <a:pt x="15244" y="7143"/>
                  <a:pt x="15090" y="7164"/>
                  <a:pt x="14949" y="7207"/>
                </a:cubicBezTo>
                <a:cubicBezTo>
                  <a:pt x="14799" y="7249"/>
                  <a:pt x="14701" y="7291"/>
                  <a:pt x="14471" y="7419"/>
                </a:cubicBezTo>
                <a:cubicBezTo>
                  <a:pt x="14644" y="6739"/>
                  <a:pt x="14644" y="6739"/>
                  <a:pt x="14644" y="6739"/>
                </a:cubicBezTo>
                <a:cubicBezTo>
                  <a:pt x="14724" y="6728"/>
                  <a:pt x="14785" y="6718"/>
                  <a:pt x="14823" y="6713"/>
                </a:cubicBezTo>
                <a:cubicBezTo>
                  <a:pt x="15038" y="6681"/>
                  <a:pt x="15174" y="6670"/>
                  <a:pt x="15356" y="6670"/>
                </a:cubicBezTo>
                <a:cubicBezTo>
                  <a:pt x="15651" y="6670"/>
                  <a:pt x="15862" y="6702"/>
                  <a:pt x="16059" y="6777"/>
                </a:cubicBezTo>
                <a:cubicBezTo>
                  <a:pt x="16181" y="6824"/>
                  <a:pt x="16279" y="6893"/>
                  <a:pt x="16340" y="6973"/>
                </a:cubicBezTo>
                <a:cubicBezTo>
                  <a:pt x="16434" y="7100"/>
                  <a:pt x="16461" y="7243"/>
                  <a:pt x="16461" y="7668"/>
                </a:cubicBezTo>
                <a:cubicBezTo>
                  <a:pt x="16461" y="8560"/>
                  <a:pt x="16461" y="8560"/>
                  <a:pt x="16461" y="8560"/>
                </a:cubicBezTo>
                <a:cubicBezTo>
                  <a:pt x="16461" y="8740"/>
                  <a:pt x="16471" y="8868"/>
                  <a:pt x="16494" y="9006"/>
                </a:cubicBezTo>
                <a:cubicBezTo>
                  <a:pt x="16513" y="9117"/>
                  <a:pt x="16527" y="9165"/>
                  <a:pt x="16574" y="9271"/>
                </a:cubicBezTo>
                <a:lnTo>
                  <a:pt x="16017" y="9271"/>
                </a:lnTo>
                <a:close/>
                <a:moveTo>
                  <a:pt x="15591" y="8008"/>
                </a:moveTo>
                <a:cubicBezTo>
                  <a:pt x="15127" y="8008"/>
                  <a:pt x="14879" y="8172"/>
                  <a:pt x="14879" y="8470"/>
                </a:cubicBezTo>
                <a:cubicBezTo>
                  <a:pt x="14879" y="8724"/>
                  <a:pt x="15057" y="8889"/>
                  <a:pt x="15333" y="8889"/>
                </a:cubicBezTo>
                <a:cubicBezTo>
                  <a:pt x="15712" y="8889"/>
                  <a:pt x="15918" y="8640"/>
                  <a:pt x="15918" y="8183"/>
                </a:cubicBezTo>
                <a:cubicBezTo>
                  <a:pt x="15918" y="8135"/>
                  <a:pt x="15918" y="8082"/>
                  <a:pt x="15914" y="8029"/>
                </a:cubicBezTo>
                <a:cubicBezTo>
                  <a:pt x="15755" y="8013"/>
                  <a:pt x="15689" y="8008"/>
                  <a:pt x="15591" y="8008"/>
                </a:cubicBezTo>
                <a:close/>
              </a:path>
            </a:pathLst>
          </a:custGeom>
          <a:solidFill>
            <a:srgbClr val="003366"/>
          </a:solidFill>
          <a:ln>
            <a:noFill/>
          </a:ln>
          <a:extLst/>
        </p:spPr>
        <p:txBody>
          <a:bodyPr/>
          <a:lstStyle/>
          <a:p>
            <a:endParaRPr lang="en-AU" dirty="0"/>
          </a:p>
        </p:txBody>
      </p:sp>
      <p:grpSp>
        <p:nvGrpSpPr>
          <p:cNvPr id="6" name="logo_ripples_bar_small-16x9" descr="&lt;mode=16x9&gt;&#10;&lt;size&gt;h=119.2087;w=720&lt;size/&gt;&#10;&lt;pos&gt;top=235.2639;left=0&lt;pos/&gt;&#10;&lt;mode/&gt;" hidden="1"/>
          <p:cNvGrpSpPr/>
          <p:nvPr userDrawn="1"/>
        </p:nvGrpSpPr>
        <p:grpSpPr>
          <a:xfrm>
            <a:off x="0" y="3983804"/>
            <a:ext cx="9144000" cy="2018601"/>
            <a:chOff x="0" y="2987851"/>
            <a:chExt cx="9144000" cy="1513951"/>
          </a:xfrm>
        </p:grpSpPr>
        <p:sp>
          <p:nvSpPr>
            <p:cNvPr id="5" name="base_bar" hidden="1"/>
            <p:cNvSpPr>
              <a:spLocks noChangeAspect="1"/>
            </p:cNvSpPr>
            <p:nvPr userDrawn="1"/>
          </p:nvSpPr>
          <p:spPr bwMode="ltGray">
            <a:xfrm>
              <a:off x="0" y="3447702"/>
              <a:ext cx="9144000" cy="1054100"/>
            </a:xfrm>
            <a:custGeom>
              <a:avLst/>
              <a:gdLst>
                <a:gd name="T0" fmla="*/ 0 w 2880"/>
                <a:gd name="T1" fmla="*/ 332 h 332"/>
                <a:gd name="T2" fmla="*/ 0 w 2880"/>
                <a:gd name="T3" fmla="*/ 0 h 332"/>
                <a:gd name="T4" fmla="*/ 2417 w 2880"/>
                <a:gd name="T5" fmla="*/ 0 h 332"/>
                <a:gd name="T6" fmla="*/ 2419 w 2880"/>
                <a:gd name="T7" fmla="*/ 3 h 332"/>
                <a:gd name="T8" fmla="*/ 2480 w 2880"/>
                <a:gd name="T9" fmla="*/ 43 h 332"/>
                <a:gd name="T10" fmla="*/ 2483 w 2880"/>
                <a:gd name="T11" fmla="*/ 43 h 332"/>
                <a:gd name="T12" fmla="*/ 2625 w 2880"/>
                <a:gd name="T13" fmla="*/ 150 h 332"/>
                <a:gd name="T14" fmla="*/ 2773 w 2880"/>
                <a:gd name="T15" fmla="*/ 2 h 332"/>
                <a:gd name="T16" fmla="*/ 2773 w 2880"/>
                <a:gd name="T17" fmla="*/ 0 h 332"/>
                <a:gd name="T18" fmla="*/ 2880 w 2880"/>
                <a:gd name="T19" fmla="*/ 0 h 332"/>
                <a:gd name="T20" fmla="*/ 2880 w 2880"/>
                <a:gd name="T21" fmla="*/ 332 h 332"/>
                <a:gd name="T22" fmla="*/ 0 w 2880"/>
                <a:gd name="T2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0" h="332">
                  <a:moveTo>
                    <a:pt x="0" y="33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17" y="0"/>
                    <a:pt x="2417" y="0"/>
                    <a:pt x="2417" y="0"/>
                  </a:cubicBezTo>
                  <a:cubicBezTo>
                    <a:pt x="2419" y="3"/>
                    <a:pt x="2419" y="3"/>
                    <a:pt x="2419" y="3"/>
                  </a:cubicBezTo>
                  <a:cubicBezTo>
                    <a:pt x="2429" y="27"/>
                    <a:pt x="2454" y="43"/>
                    <a:pt x="2480" y="43"/>
                  </a:cubicBezTo>
                  <a:cubicBezTo>
                    <a:pt x="2481" y="43"/>
                    <a:pt x="2482" y="43"/>
                    <a:pt x="2483" y="43"/>
                  </a:cubicBezTo>
                  <a:cubicBezTo>
                    <a:pt x="2501" y="106"/>
                    <a:pt x="2559" y="150"/>
                    <a:pt x="2625" y="150"/>
                  </a:cubicBezTo>
                  <a:cubicBezTo>
                    <a:pt x="2707" y="150"/>
                    <a:pt x="2773" y="83"/>
                    <a:pt x="2773" y="2"/>
                  </a:cubicBezTo>
                  <a:cubicBezTo>
                    <a:pt x="2773" y="0"/>
                    <a:pt x="2773" y="0"/>
                    <a:pt x="2773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2880" y="332"/>
                    <a:pt x="2880" y="332"/>
                    <a:pt x="2880" y="332"/>
                  </a:cubicBezTo>
                  <a:cubicBezTo>
                    <a:pt x="0" y="332"/>
                    <a:pt x="0" y="332"/>
                    <a:pt x="0" y="332"/>
                  </a:cubicBezTo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26" name="circle_mid3" hidden="1"/>
            <p:cNvSpPr>
              <a:spLocks noEditPoints="1"/>
            </p:cNvSpPr>
            <p:nvPr userDrawn="1"/>
          </p:nvSpPr>
          <p:spPr bwMode="ltGray">
            <a:xfrm>
              <a:off x="7870678" y="2987851"/>
              <a:ext cx="930673" cy="92922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7" name="circle_light3" hidden="1"/>
            <p:cNvSpPr>
              <a:spLocks noEditPoints="1"/>
            </p:cNvSpPr>
            <p:nvPr userDrawn="1"/>
          </p:nvSpPr>
          <p:spPr bwMode="ltGray">
            <a:xfrm>
              <a:off x="7665766" y="3163678"/>
              <a:ext cx="410335" cy="410433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9851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logo_ripples_bar_small-16x9" descr="&lt;mode=16x9&gt;&#10;&lt;size&gt;h=119.2087;w=720&lt;size/&gt;&#10;&lt;pos&gt;top=235.2639;left=0&lt;pos/&gt;&#10;&lt;mode/&gt;" hidden="1"/>
          <p:cNvGrpSpPr/>
          <p:nvPr userDrawn="1"/>
        </p:nvGrpSpPr>
        <p:grpSpPr>
          <a:xfrm>
            <a:off x="0" y="3983804"/>
            <a:ext cx="9144000" cy="2018601"/>
            <a:chOff x="0" y="2987851"/>
            <a:chExt cx="9144000" cy="1513951"/>
          </a:xfrm>
        </p:grpSpPr>
        <p:sp>
          <p:nvSpPr>
            <p:cNvPr id="12" name="base_bar" hidden="1"/>
            <p:cNvSpPr>
              <a:spLocks noChangeAspect="1"/>
            </p:cNvSpPr>
            <p:nvPr userDrawn="1"/>
          </p:nvSpPr>
          <p:spPr bwMode="ltGray">
            <a:xfrm>
              <a:off x="0" y="3447702"/>
              <a:ext cx="9144000" cy="1054100"/>
            </a:xfrm>
            <a:custGeom>
              <a:avLst/>
              <a:gdLst>
                <a:gd name="T0" fmla="*/ 0 w 2880"/>
                <a:gd name="T1" fmla="*/ 332 h 332"/>
                <a:gd name="T2" fmla="*/ 0 w 2880"/>
                <a:gd name="T3" fmla="*/ 0 h 332"/>
                <a:gd name="T4" fmla="*/ 2417 w 2880"/>
                <a:gd name="T5" fmla="*/ 0 h 332"/>
                <a:gd name="T6" fmla="*/ 2419 w 2880"/>
                <a:gd name="T7" fmla="*/ 3 h 332"/>
                <a:gd name="T8" fmla="*/ 2480 w 2880"/>
                <a:gd name="T9" fmla="*/ 43 h 332"/>
                <a:gd name="T10" fmla="*/ 2483 w 2880"/>
                <a:gd name="T11" fmla="*/ 43 h 332"/>
                <a:gd name="T12" fmla="*/ 2625 w 2880"/>
                <a:gd name="T13" fmla="*/ 150 h 332"/>
                <a:gd name="T14" fmla="*/ 2773 w 2880"/>
                <a:gd name="T15" fmla="*/ 2 h 332"/>
                <a:gd name="T16" fmla="*/ 2773 w 2880"/>
                <a:gd name="T17" fmla="*/ 0 h 332"/>
                <a:gd name="T18" fmla="*/ 2880 w 2880"/>
                <a:gd name="T19" fmla="*/ 0 h 332"/>
                <a:gd name="T20" fmla="*/ 2880 w 2880"/>
                <a:gd name="T21" fmla="*/ 332 h 332"/>
                <a:gd name="T22" fmla="*/ 0 w 2880"/>
                <a:gd name="T2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0" h="332">
                  <a:moveTo>
                    <a:pt x="0" y="33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17" y="0"/>
                    <a:pt x="2417" y="0"/>
                    <a:pt x="2417" y="0"/>
                  </a:cubicBezTo>
                  <a:cubicBezTo>
                    <a:pt x="2419" y="3"/>
                    <a:pt x="2419" y="3"/>
                    <a:pt x="2419" y="3"/>
                  </a:cubicBezTo>
                  <a:cubicBezTo>
                    <a:pt x="2429" y="27"/>
                    <a:pt x="2454" y="43"/>
                    <a:pt x="2480" y="43"/>
                  </a:cubicBezTo>
                  <a:cubicBezTo>
                    <a:pt x="2481" y="43"/>
                    <a:pt x="2482" y="43"/>
                    <a:pt x="2483" y="43"/>
                  </a:cubicBezTo>
                  <a:cubicBezTo>
                    <a:pt x="2501" y="106"/>
                    <a:pt x="2559" y="150"/>
                    <a:pt x="2625" y="150"/>
                  </a:cubicBezTo>
                  <a:cubicBezTo>
                    <a:pt x="2707" y="150"/>
                    <a:pt x="2773" y="83"/>
                    <a:pt x="2773" y="2"/>
                  </a:cubicBezTo>
                  <a:cubicBezTo>
                    <a:pt x="2773" y="0"/>
                    <a:pt x="2773" y="0"/>
                    <a:pt x="2773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2880" y="332"/>
                    <a:pt x="2880" y="332"/>
                    <a:pt x="2880" y="332"/>
                  </a:cubicBezTo>
                  <a:cubicBezTo>
                    <a:pt x="0" y="332"/>
                    <a:pt x="0" y="332"/>
                    <a:pt x="0" y="332"/>
                  </a:cubicBezTo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circle_mid3" hidden="1"/>
            <p:cNvSpPr>
              <a:spLocks noEditPoints="1"/>
            </p:cNvSpPr>
            <p:nvPr userDrawn="1"/>
          </p:nvSpPr>
          <p:spPr bwMode="ltGray">
            <a:xfrm>
              <a:off x="7870678" y="2987851"/>
              <a:ext cx="930673" cy="92922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4" name="circle_light3" hidden="1"/>
            <p:cNvSpPr>
              <a:spLocks noEditPoints="1"/>
            </p:cNvSpPr>
            <p:nvPr userDrawn="1"/>
          </p:nvSpPr>
          <p:spPr bwMode="ltGray">
            <a:xfrm>
              <a:off x="7665766" y="3163678"/>
              <a:ext cx="410335" cy="410433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logo_ripples_bar_small-4x3" descr="&lt;mode=4x3&gt;&#10;&lt;size&gt;h=158;w=720&lt;size/&gt;&#10;&lt;pos&gt;top=319.3506;left=0&lt;pos/&gt;&#10;&lt;mode/&gt;&#10;&lt;mode=16x9&gt;&#10;&lt;size&gt;h=118.5;w=720&lt;size/&gt;&#10;&lt;pos&gt;top=239.5129;left=0&lt;pos/&gt;&#10;&lt;mode/&gt;"/>
          <p:cNvGrpSpPr/>
          <p:nvPr userDrawn="1"/>
        </p:nvGrpSpPr>
        <p:grpSpPr>
          <a:xfrm>
            <a:off x="0" y="4055752"/>
            <a:ext cx="9144000" cy="2006600"/>
            <a:chOff x="0" y="4055752"/>
            <a:chExt cx="9144000" cy="2006600"/>
          </a:xfrm>
        </p:grpSpPr>
        <p:sp>
          <p:nvSpPr>
            <p:cNvPr id="7" name="base_bar"/>
            <p:cNvSpPr>
              <a:spLocks/>
            </p:cNvSpPr>
            <p:nvPr userDrawn="1"/>
          </p:nvSpPr>
          <p:spPr bwMode="ltGray">
            <a:xfrm>
              <a:off x="0" y="4662177"/>
              <a:ext cx="9144000" cy="1400175"/>
            </a:xfrm>
            <a:custGeom>
              <a:avLst/>
              <a:gdLst>
                <a:gd name="T0" fmla="*/ 0 w 2879"/>
                <a:gd name="T1" fmla="*/ 441 h 441"/>
                <a:gd name="T2" fmla="*/ 0 w 2879"/>
                <a:gd name="T3" fmla="*/ 0 h 441"/>
                <a:gd name="T4" fmla="*/ 2265 w 2879"/>
                <a:gd name="T5" fmla="*/ 0 h 441"/>
                <a:gd name="T6" fmla="*/ 2266 w 2879"/>
                <a:gd name="T7" fmla="*/ 3 h 441"/>
                <a:gd name="T8" fmla="*/ 2348 w 2879"/>
                <a:gd name="T9" fmla="*/ 57 h 441"/>
                <a:gd name="T10" fmla="*/ 2351 w 2879"/>
                <a:gd name="T11" fmla="*/ 56 h 441"/>
                <a:gd name="T12" fmla="*/ 2541 w 2879"/>
                <a:gd name="T13" fmla="*/ 199 h 441"/>
                <a:gd name="T14" fmla="*/ 2738 w 2879"/>
                <a:gd name="T15" fmla="*/ 3 h 441"/>
                <a:gd name="T16" fmla="*/ 2738 w 2879"/>
                <a:gd name="T17" fmla="*/ 0 h 441"/>
                <a:gd name="T18" fmla="*/ 2879 w 2879"/>
                <a:gd name="T19" fmla="*/ 0 h 441"/>
                <a:gd name="T20" fmla="*/ 2879 w 2879"/>
                <a:gd name="T21" fmla="*/ 441 h 441"/>
                <a:gd name="T22" fmla="*/ 0 w 2879"/>
                <a:gd name="T2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9" h="441">
                  <a:moveTo>
                    <a:pt x="0" y="4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65" y="0"/>
                    <a:pt x="2265" y="0"/>
                    <a:pt x="2265" y="0"/>
                  </a:cubicBezTo>
                  <a:cubicBezTo>
                    <a:pt x="2266" y="3"/>
                    <a:pt x="2266" y="3"/>
                    <a:pt x="2266" y="3"/>
                  </a:cubicBezTo>
                  <a:cubicBezTo>
                    <a:pt x="2281" y="36"/>
                    <a:pt x="2313" y="57"/>
                    <a:pt x="2348" y="57"/>
                  </a:cubicBezTo>
                  <a:cubicBezTo>
                    <a:pt x="2349" y="57"/>
                    <a:pt x="2350" y="56"/>
                    <a:pt x="2351" y="56"/>
                  </a:cubicBezTo>
                  <a:cubicBezTo>
                    <a:pt x="2376" y="140"/>
                    <a:pt x="2453" y="199"/>
                    <a:pt x="2541" y="199"/>
                  </a:cubicBezTo>
                  <a:cubicBezTo>
                    <a:pt x="2649" y="199"/>
                    <a:pt x="2737" y="111"/>
                    <a:pt x="2738" y="3"/>
                  </a:cubicBezTo>
                  <a:cubicBezTo>
                    <a:pt x="2738" y="0"/>
                    <a:pt x="2738" y="0"/>
                    <a:pt x="2738" y="0"/>
                  </a:cubicBezTo>
                  <a:cubicBezTo>
                    <a:pt x="2879" y="0"/>
                    <a:pt x="2879" y="0"/>
                    <a:pt x="2879" y="0"/>
                  </a:cubicBezTo>
                  <a:cubicBezTo>
                    <a:pt x="2879" y="441"/>
                    <a:pt x="2879" y="441"/>
                    <a:pt x="2879" y="441"/>
                  </a:cubicBezTo>
                  <a:lnTo>
                    <a:pt x="0" y="441"/>
                  </a:lnTo>
                  <a:close/>
                </a:path>
              </a:pathLst>
            </a:custGeom>
            <a:solidFill>
              <a:srgbClr val="009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8" name="circle_mid3"/>
            <p:cNvSpPr>
              <a:spLocks noEditPoints="1"/>
            </p:cNvSpPr>
            <p:nvPr userDrawn="1"/>
          </p:nvSpPr>
          <p:spPr bwMode="ltGray">
            <a:xfrm>
              <a:off x="7456170" y="4055752"/>
              <a:ext cx="1224280" cy="1222375"/>
            </a:xfrm>
            <a:custGeom>
              <a:avLst/>
              <a:gdLst>
                <a:gd name="T0" fmla="*/ 770 w 1540"/>
                <a:gd name="T1" fmla="*/ 1539 h 1539"/>
                <a:gd name="T2" fmla="*/ 1540 w 1540"/>
                <a:gd name="T3" fmla="*/ 770 h 1539"/>
                <a:gd name="T4" fmla="*/ 770 w 1540"/>
                <a:gd name="T5" fmla="*/ 0 h 1539"/>
                <a:gd name="T6" fmla="*/ 0 w 1540"/>
                <a:gd name="T7" fmla="*/ 770 h 1539"/>
                <a:gd name="T8" fmla="*/ 770 w 1540"/>
                <a:gd name="T9" fmla="*/ 1539 h 1539"/>
                <a:gd name="T10" fmla="*/ 770 w 1540"/>
                <a:gd name="T11" fmla="*/ 10 h 1539"/>
                <a:gd name="T12" fmla="*/ 1529 w 1540"/>
                <a:gd name="T13" fmla="*/ 770 h 1539"/>
                <a:gd name="T14" fmla="*/ 770 w 1540"/>
                <a:gd name="T15" fmla="*/ 1529 h 1539"/>
                <a:gd name="T16" fmla="*/ 11 w 1540"/>
                <a:gd name="T17" fmla="*/ 770 h 1539"/>
                <a:gd name="T18" fmla="*/ 770 w 1540"/>
                <a:gd name="T19" fmla="*/ 10 h 1539"/>
                <a:gd name="T20" fmla="*/ 770 w 1540"/>
                <a:gd name="T21" fmla="*/ 1494 h 1539"/>
                <a:gd name="T22" fmla="*/ 1495 w 1540"/>
                <a:gd name="T23" fmla="*/ 770 h 1539"/>
                <a:gd name="T24" fmla="*/ 770 w 1540"/>
                <a:gd name="T25" fmla="*/ 45 h 1539"/>
                <a:gd name="T26" fmla="*/ 45 w 1540"/>
                <a:gd name="T27" fmla="*/ 770 h 1539"/>
                <a:gd name="T28" fmla="*/ 770 w 1540"/>
                <a:gd name="T29" fmla="*/ 1494 h 1539"/>
                <a:gd name="T30" fmla="*/ 770 w 1540"/>
                <a:gd name="T31" fmla="*/ 63 h 1539"/>
                <a:gd name="T32" fmla="*/ 1476 w 1540"/>
                <a:gd name="T33" fmla="*/ 770 h 1539"/>
                <a:gd name="T34" fmla="*/ 770 w 1540"/>
                <a:gd name="T35" fmla="*/ 1476 h 1539"/>
                <a:gd name="T36" fmla="*/ 64 w 1540"/>
                <a:gd name="T37" fmla="*/ 770 h 1539"/>
                <a:gd name="T38" fmla="*/ 770 w 1540"/>
                <a:gd name="T39" fmla="*/ 63 h 1539"/>
                <a:gd name="T40" fmla="*/ 770 w 1540"/>
                <a:gd name="T41" fmla="*/ 1449 h 1539"/>
                <a:gd name="T42" fmla="*/ 1450 w 1540"/>
                <a:gd name="T43" fmla="*/ 770 h 1539"/>
                <a:gd name="T44" fmla="*/ 770 w 1540"/>
                <a:gd name="T45" fmla="*/ 90 h 1539"/>
                <a:gd name="T46" fmla="*/ 90 w 1540"/>
                <a:gd name="T47" fmla="*/ 770 h 1539"/>
                <a:gd name="T48" fmla="*/ 770 w 1540"/>
                <a:gd name="T49" fmla="*/ 1449 h 1539"/>
                <a:gd name="T50" fmla="*/ 770 w 1540"/>
                <a:gd name="T51" fmla="*/ 116 h 1539"/>
                <a:gd name="T52" fmla="*/ 1423 w 1540"/>
                <a:gd name="T53" fmla="*/ 770 h 1539"/>
                <a:gd name="T54" fmla="*/ 770 w 1540"/>
                <a:gd name="T55" fmla="*/ 1423 h 1539"/>
                <a:gd name="T56" fmla="*/ 117 w 1540"/>
                <a:gd name="T57" fmla="*/ 770 h 1539"/>
                <a:gd name="T58" fmla="*/ 770 w 1540"/>
                <a:gd name="T59" fmla="*/ 116 h 1539"/>
                <a:gd name="T60" fmla="*/ 770 w 1540"/>
                <a:gd name="T61" fmla="*/ 1405 h 1539"/>
                <a:gd name="T62" fmla="*/ 1405 w 1540"/>
                <a:gd name="T63" fmla="*/ 770 h 1539"/>
                <a:gd name="T64" fmla="*/ 770 w 1540"/>
                <a:gd name="T65" fmla="*/ 135 h 1539"/>
                <a:gd name="T66" fmla="*/ 135 w 1540"/>
                <a:gd name="T67" fmla="*/ 770 h 1539"/>
                <a:gd name="T68" fmla="*/ 770 w 1540"/>
                <a:gd name="T69" fmla="*/ 1405 h 1539"/>
                <a:gd name="T70" fmla="*/ 770 w 1540"/>
                <a:gd name="T71" fmla="*/ 169 h 1539"/>
                <a:gd name="T72" fmla="*/ 1370 w 1540"/>
                <a:gd name="T73" fmla="*/ 770 h 1539"/>
                <a:gd name="T74" fmla="*/ 770 w 1540"/>
                <a:gd name="T75" fmla="*/ 1370 h 1539"/>
                <a:gd name="T76" fmla="*/ 170 w 1540"/>
                <a:gd name="T77" fmla="*/ 770 h 1539"/>
                <a:gd name="T78" fmla="*/ 770 w 1540"/>
                <a:gd name="T79" fmla="*/ 169 h 1539"/>
                <a:gd name="T80" fmla="*/ 770 w 1540"/>
                <a:gd name="T81" fmla="*/ 180 h 1539"/>
                <a:gd name="T82" fmla="*/ 1360 w 1540"/>
                <a:gd name="T83" fmla="*/ 770 h 1539"/>
                <a:gd name="T84" fmla="*/ 770 w 1540"/>
                <a:gd name="T85" fmla="*/ 1360 h 1539"/>
                <a:gd name="T86" fmla="*/ 180 w 1540"/>
                <a:gd name="T87" fmla="*/ 770 h 1539"/>
                <a:gd name="T88" fmla="*/ 770 w 1540"/>
                <a:gd name="T89" fmla="*/ 180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0" h="1539">
                  <a:moveTo>
                    <a:pt x="770" y="1539"/>
                  </a:moveTo>
                  <a:cubicBezTo>
                    <a:pt x="1194" y="1539"/>
                    <a:pt x="1540" y="1194"/>
                    <a:pt x="1540" y="770"/>
                  </a:cubicBezTo>
                  <a:cubicBezTo>
                    <a:pt x="1540" y="345"/>
                    <a:pt x="1194" y="0"/>
                    <a:pt x="770" y="0"/>
                  </a:cubicBezTo>
                  <a:cubicBezTo>
                    <a:pt x="346" y="0"/>
                    <a:pt x="0" y="345"/>
                    <a:pt x="0" y="770"/>
                  </a:cubicBezTo>
                  <a:cubicBezTo>
                    <a:pt x="0" y="1194"/>
                    <a:pt x="346" y="1539"/>
                    <a:pt x="770" y="1539"/>
                  </a:cubicBezTo>
                  <a:close/>
                  <a:moveTo>
                    <a:pt x="770" y="10"/>
                  </a:moveTo>
                  <a:cubicBezTo>
                    <a:pt x="1189" y="10"/>
                    <a:pt x="1529" y="351"/>
                    <a:pt x="1529" y="770"/>
                  </a:cubicBezTo>
                  <a:cubicBezTo>
                    <a:pt x="1529" y="1188"/>
                    <a:pt x="1189" y="1529"/>
                    <a:pt x="770" y="1529"/>
                  </a:cubicBezTo>
                  <a:cubicBezTo>
                    <a:pt x="351" y="1529"/>
                    <a:pt x="11" y="1188"/>
                    <a:pt x="11" y="770"/>
                  </a:cubicBezTo>
                  <a:cubicBezTo>
                    <a:pt x="11" y="351"/>
                    <a:pt x="351" y="10"/>
                    <a:pt x="770" y="10"/>
                  </a:cubicBezTo>
                  <a:close/>
                  <a:moveTo>
                    <a:pt x="770" y="1494"/>
                  </a:moveTo>
                  <a:cubicBezTo>
                    <a:pt x="1170" y="1494"/>
                    <a:pt x="1495" y="1169"/>
                    <a:pt x="1495" y="770"/>
                  </a:cubicBezTo>
                  <a:cubicBezTo>
                    <a:pt x="1495" y="370"/>
                    <a:pt x="1170" y="45"/>
                    <a:pt x="770" y="45"/>
                  </a:cubicBezTo>
                  <a:cubicBezTo>
                    <a:pt x="370" y="45"/>
                    <a:pt x="45" y="370"/>
                    <a:pt x="45" y="770"/>
                  </a:cubicBezTo>
                  <a:cubicBezTo>
                    <a:pt x="45" y="1169"/>
                    <a:pt x="370" y="1494"/>
                    <a:pt x="770" y="1494"/>
                  </a:cubicBezTo>
                  <a:close/>
                  <a:moveTo>
                    <a:pt x="770" y="63"/>
                  </a:moveTo>
                  <a:cubicBezTo>
                    <a:pt x="1160" y="63"/>
                    <a:pt x="1476" y="380"/>
                    <a:pt x="1476" y="770"/>
                  </a:cubicBezTo>
                  <a:cubicBezTo>
                    <a:pt x="1476" y="1159"/>
                    <a:pt x="1160" y="1476"/>
                    <a:pt x="770" y="1476"/>
                  </a:cubicBezTo>
                  <a:cubicBezTo>
                    <a:pt x="381" y="1476"/>
                    <a:pt x="64" y="1159"/>
                    <a:pt x="64" y="770"/>
                  </a:cubicBezTo>
                  <a:cubicBezTo>
                    <a:pt x="64" y="380"/>
                    <a:pt x="381" y="63"/>
                    <a:pt x="770" y="63"/>
                  </a:cubicBezTo>
                  <a:close/>
                  <a:moveTo>
                    <a:pt x="770" y="1449"/>
                  </a:moveTo>
                  <a:cubicBezTo>
                    <a:pt x="1145" y="1449"/>
                    <a:pt x="1450" y="1144"/>
                    <a:pt x="1450" y="770"/>
                  </a:cubicBezTo>
                  <a:cubicBezTo>
                    <a:pt x="1450" y="395"/>
                    <a:pt x="1145" y="90"/>
                    <a:pt x="770" y="90"/>
                  </a:cubicBezTo>
                  <a:cubicBezTo>
                    <a:pt x="395" y="90"/>
                    <a:pt x="90" y="395"/>
                    <a:pt x="90" y="770"/>
                  </a:cubicBezTo>
                  <a:cubicBezTo>
                    <a:pt x="90" y="1144"/>
                    <a:pt x="395" y="1449"/>
                    <a:pt x="770" y="1449"/>
                  </a:cubicBezTo>
                  <a:close/>
                  <a:moveTo>
                    <a:pt x="770" y="116"/>
                  </a:moveTo>
                  <a:cubicBezTo>
                    <a:pt x="1130" y="116"/>
                    <a:pt x="1423" y="409"/>
                    <a:pt x="1423" y="770"/>
                  </a:cubicBezTo>
                  <a:cubicBezTo>
                    <a:pt x="1423" y="1130"/>
                    <a:pt x="1130" y="1423"/>
                    <a:pt x="770" y="1423"/>
                  </a:cubicBezTo>
                  <a:cubicBezTo>
                    <a:pt x="410" y="1423"/>
                    <a:pt x="117" y="1130"/>
                    <a:pt x="117" y="770"/>
                  </a:cubicBezTo>
                  <a:cubicBezTo>
                    <a:pt x="117" y="409"/>
                    <a:pt x="410" y="116"/>
                    <a:pt x="770" y="116"/>
                  </a:cubicBezTo>
                  <a:close/>
                  <a:moveTo>
                    <a:pt x="770" y="1405"/>
                  </a:moveTo>
                  <a:cubicBezTo>
                    <a:pt x="1120" y="1405"/>
                    <a:pt x="1405" y="1120"/>
                    <a:pt x="1405" y="770"/>
                  </a:cubicBezTo>
                  <a:cubicBezTo>
                    <a:pt x="1405" y="420"/>
                    <a:pt x="1120" y="135"/>
                    <a:pt x="770" y="135"/>
                  </a:cubicBezTo>
                  <a:cubicBezTo>
                    <a:pt x="420" y="135"/>
                    <a:pt x="135" y="420"/>
                    <a:pt x="135" y="770"/>
                  </a:cubicBezTo>
                  <a:cubicBezTo>
                    <a:pt x="135" y="1120"/>
                    <a:pt x="420" y="1405"/>
                    <a:pt x="770" y="1405"/>
                  </a:cubicBezTo>
                  <a:close/>
                  <a:moveTo>
                    <a:pt x="770" y="169"/>
                  </a:moveTo>
                  <a:cubicBezTo>
                    <a:pt x="1101" y="169"/>
                    <a:pt x="1370" y="439"/>
                    <a:pt x="1370" y="770"/>
                  </a:cubicBezTo>
                  <a:cubicBezTo>
                    <a:pt x="1370" y="1101"/>
                    <a:pt x="1101" y="1370"/>
                    <a:pt x="770" y="1370"/>
                  </a:cubicBezTo>
                  <a:cubicBezTo>
                    <a:pt x="439" y="1370"/>
                    <a:pt x="170" y="1101"/>
                    <a:pt x="170" y="770"/>
                  </a:cubicBezTo>
                  <a:cubicBezTo>
                    <a:pt x="170" y="439"/>
                    <a:pt x="439" y="169"/>
                    <a:pt x="770" y="169"/>
                  </a:cubicBezTo>
                  <a:close/>
                  <a:moveTo>
                    <a:pt x="770" y="180"/>
                  </a:moveTo>
                  <a:cubicBezTo>
                    <a:pt x="1095" y="180"/>
                    <a:pt x="1360" y="444"/>
                    <a:pt x="1360" y="770"/>
                  </a:cubicBezTo>
                  <a:cubicBezTo>
                    <a:pt x="1360" y="1095"/>
                    <a:pt x="1095" y="1360"/>
                    <a:pt x="770" y="1360"/>
                  </a:cubicBezTo>
                  <a:cubicBezTo>
                    <a:pt x="445" y="1360"/>
                    <a:pt x="180" y="1095"/>
                    <a:pt x="180" y="770"/>
                  </a:cubicBezTo>
                  <a:cubicBezTo>
                    <a:pt x="180" y="444"/>
                    <a:pt x="445" y="180"/>
                    <a:pt x="770" y="18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9" name="circle_light3"/>
            <p:cNvSpPr>
              <a:spLocks noEditPoints="1"/>
            </p:cNvSpPr>
            <p:nvPr userDrawn="1"/>
          </p:nvSpPr>
          <p:spPr bwMode="ltGray">
            <a:xfrm>
              <a:off x="7186613" y="4287048"/>
              <a:ext cx="539787" cy="539916"/>
            </a:xfrm>
            <a:custGeom>
              <a:avLst/>
              <a:gdLst>
                <a:gd name="T0" fmla="*/ 339 w 679"/>
                <a:gd name="T1" fmla="*/ 680 h 680"/>
                <a:gd name="T2" fmla="*/ 679 w 679"/>
                <a:gd name="T3" fmla="*/ 340 h 680"/>
                <a:gd name="T4" fmla="*/ 339 w 679"/>
                <a:gd name="T5" fmla="*/ 0 h 680"/>
                <a:gd name="T6" fmla="*/ 0 w 679"/>
                <a:gd name="T7" fmla="*/ 340 h 680"/>
                <a:gd name="T8" fmla="*/ 339 w 679"/>
                <a:gd name="T9" fmla="*/ 680 h 680"/>
                <a:gd name="T10" fmla="*/ 339 w 679"/>
                <a:gd name="T11" fmla="*/ 21 h 680"/>
                <a:gd name="T12" fmla="*/ 659 w 679"/>
                <a:gd name="T13" fmla="*/ 340 h 680"/>
                <a:gd name="T14" fmla="*/ 339 w 679"/>
                <a:gd name="T15" fmla="*/ 660 h 680"/>
                <a:gd name="T16" fmla="*/ 20 w 679"/>
                <a:gd name="T17" fmla="*/ 340 h 680"/>
                <a:gd name="T18" fmla="*/ 339 w 679"/>
                <a:gd name="T19" fmla="*/ 21 h 680"/>
                <a:gd name="T20" fmla="*/ 339 w 679"/>
                <a:gd name="T21" fmla="*/ 649 h 680"/>
                <a:gd name="T22" fmla="*/ 648 w 679"/>
                <a:gd name="T23" fmla="*/ 340 h 680"/>
                <a:gd name="T24" fmla="*/ 339 w 679"/>
                <a:gd name="T25" fmla="*/ 32 h 680"/>
                <a:gd name="T26" fmla="*/ 31 w 679"/>
                <a:gd name="T27" fmla="*/ 340 h 680"/>
                <a:gd name="T28" fmla="*/ 339 w 679"/>
                <a:gd name="T29" fmla="*/ 649 h 680"/>
                <a:gd name="T30" fmla="*/ 339 w 679"/>
                <a:gd name="T31" fmla="*/ 47 h 680"/>
                <a:gd name="T32" fmla="*/ 632 w 679"/>
                <a:gd name="T33" fmla="*/ 340 h 680"/>
                <a:gd name="T34" fmla="*/ 339 w 679"/>
                <a:gd name="T35" fmla="*/ 633 h 680"/>
                <a:gd name="T36" fmla="*/ 46 w 679"/>
                <a:gd name="T37" fmla="*/ 340 h 680"/>
                <a:gd name="T38" fmla="*/ 339 w 679"/>
                <a:gd name="T39" fmla="*/ 47 h 680"/>
                <a:gd name="T40" fmla="*/ 339 w 679"/>
                <a:gd name="T41" fmla="*/ 618 h 680"/>
                <a:gd name="T42" fmla="*/ 617 w 679"/>
                <a:gd name="T43" fmla="*/ 340 h 680"/>
                <a:gd name="T44" fmla="*/ 339 w 679"/>
                <a:gd name="T45" fmla="*/ 63 h 680"/>
                <a:gd name="T46" fmla="*/ 62 w 679"/>
                <a:gd name="T47" fmla="*/ 340 h 680"/>
                <a:gd name="T48" fmla="*/ 339 w 679"/>
                <a:gd name="T49" fmla="*/ 618 h 680"/>
                <a:gd name="T50" fmla="*/ 339 w 679"/>
                <a:gd name="T51" fmla="*/ 74 h 680"/>
                <a:gd name="T52" fmla="*/ 606 w 679"/>
                <a:gd name="T53" fmla="*/ 340 h 680"/>
                <a:gd name="T54" fmla="*/ 339 w 679"/>
                <a:gd name="T55" fmla="*/ 607 h 680"/>
                <a:gd name="T56" fmla="*/ 73 w 679"/>
                <a:gd name="T57" fmla="*/ 340 h 680"/>
                <a:gd name="T58" fmla="*/ 339 w 679"/>
                <a:gd name="T59" fmla="*/ 74 h 680"/>
                <a:gd name="T60" fmla="*/ 339 w 679"/>
                <a:gd name="T61" fmla="*/ 587 h 680"/>
                <a:gd name="T62" fmla="*/ 586 w 679"/>
                <a:gd name="T63" fmla="*/ 340 h 680"/>
                <a:gd name="T64" fmla="*/ 339 w 679"/>
                <a:gd name="T65" fmla="*/ 94 h 680"/>
                <a:gd name="T66" fmla="*/ 93 w 679"/>
                <a:gd name="T67" fmla="*/ 340 h 680"/>
                <a:gd name="T68" fmla="*/ 339 w 679"/>
                <a:gd name="T69" fmla="*/ 587 h 680"/>
                <a:gd name="T70" fmla="*/ 339 w 679"/>
                <a:gd name="T71" fmla="*/ 100 h 680"/>
                <a:gd name="T72" fmla="*/ 580 w 679"/>
                <a:gd name="T73" fmla="*/ 340 h 680"/>
                <a:gd name="T74" fmla="*/ 339 w 679"/>
                <a:gd name="T75" fmla="*/ 580 h 680"/>
                <a:gd name="T76" fmla="*/ 99 w 679"/>
                <a:gd name="T77" fmla="*/ 340 h 680"/>
                <a:gd name="T78" fmla="*/ 339 w 679"/>
                <a:gd name="T79" fmla="*/ 100 h 680"/>
                <a:gd name="T80" fmla="*/ 339 w 679"/>
                <a:gd name="T81" fmla="*/ 126 h 680"/>
                <a:gd name="T82" fmla="*/ 554 w 679"/>
                <a:gd name="T83" fmla="*/ 340 h 680"/>
                <a:gd name="T84" fmla="*/ 339 w 679"/>
                <a:gd name="T85" fmla="*/ 555 h 680"/>
                <a:gd name="T86" fmla="*/ 125 w 679"/>
                <a:gd name="T87" fmla="*/ 340 h 680"/>
                <a:gd name="T88" fmla="*/ 339 w 679"/>
                <a:gd name="T89" fmla="*/ 12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9" h="680">
                  <a:moveTo>
                    <a:pt x="339" y="680"/>
                  </a:moveTo>
                  <a:cubicBezTo>
                    <a:pt x="527" y="680"/>
                    <a:pt x="679" y="528"/>
                    <a:pt x="679" y="340"/>
                  </a:cubicBezTo>
                  <a:cubicBezTo>
                    <a:pt x="679" y="153"/>
                    <a:pt x="527" y="0"/>
                    <a:pt x="339" y="0"/>
                  </a:cubicBezTo>
                  <a:cubicBezTo>
                    <a:pt x="152" y="0"/>
                    <a:pt x="0" y="153"/>
                    <a:pt x="0" y="340"/>
                  </a:cubicBezTo>
                  <a:cubicBezTo>
                    <a:pt x="0" y="528"/>
                    <a:pt x="152" y="680"/>
                    <a:pt x="339" y="680"/>
                  </a:cubicBezTo>
                  <a:close/>
                  <a:moveTo>
                    <a:pt x="339" y="21"/>
                  </a:moveTo>
                  <a:cubicBezTo>
                    <a:pt x="516" y="21"/>
                    <a:pt x="659" y="164"/>
                    <a:pt x="659" y="340"/>
                  </a:cubicBezTo>
                  <a:cubicBezTo>
                    <a:pt x="659" y="516"/>
                    <a:pt x="516" y="660"/>
                    <a:pt x="339" y="660"/>
                  </a:cubicBezTo>
                  <a:cubicBezTo>
                    <a:pt x="163" y="660"/>
                    <a:pt x="20" y="516"/>
                    <a:pt x="20" y="340"/>
                  </a:cubicBezTo>
                  <a:cubicBezTo>
                    <a:pt x="20" y="164"/>
                    <a:pt x="163" y="21"/>
                    <a:pt x="339" y="21"/>
                  </a:cubicBezTo>
                  <a:close/>
                  <a:moveTo>
                    <a:pt x="339" y="649"/>
                  </a:moveTo>
                  <a:cubicBezTo>
                    <a:pt x="510" y="649"/>
                    <a:pt x="648" y="510"/>
                    <a:pt x="648" y="340"/>
                  </a:cubicBezTo>
                  <a:cubicBezTo>
                    <a:pt x="648" y="170"/>
                    <a:pt x="510" y="32"/>
                    <a:pt x="339" y="32"/>
                  </a:cubicBezTo>
                  <a:cubicBezTo>
                    <a:pt x="169" y="32"/>
                    <a:pt x="31" y="170"/>
                    <a:pt x="31" y="340"/>
                  </a:cubicBezTo>
                  <a:cubicBezTo>
                    <a:pt x="31" y="510"/>
                    <a:pt x="169" y="649"/>
                    <a:pt x="339" y="649"/>
                  </a:cubicBezTo>
                  <a:close/>
                  <a:moveTo>
                    <a:pt x="339" y="47"/>
                  </a:moveTo>
                  <a:cubicBezTo>
                    <a:pt x="501" y="47"/>
                    <a:pt x="632" y="179"/>
                    <a:pt x="632" y="340"/>
                  </a:cubicBezTo>
                  <a:cubicBezTo>
                    <a:pt x="632" y="502"/>
                    <a:pt x="501" y="633"/>
                    <a:pt x="339" y="633"/>
                  </a:cubicBezTo>
                  <a:cubicBezTo>
                    <a:pt x="178" y="633"/>
                    <a:pt x="46" y="502"/>
                    <a:pt x="46" y="340"/>
                  </a:cubicBezTo>
                  <a:cubicBezTo>
                    <a:pt x="46" y="179"/>
                    <a:pt x="178" y="47"/>
                    <a:pt x="339" y="47"/>
                  </a:cubicBezTo>
                  <a:close/>
                  <a:moveTo>
                    <a:pt x="339" y="618"/>
                  </a:moveTo>
                  <a:cubicBezTo>
                    <a:pt x="492" y="618"/>
                    <a:pt x="617" y="493"/>
                    <a:pt x="617" y="340"/>
                  </a:cubicBezTo>
                  <a:cubicBezTo>
                    <a:pt x="617" y="187"/>
                    <a:pt x="492" y="63"/>
                    <a:pt x="339" y="63"/>
                  </a:cubicBezTo>
                  <a:cubicBezTo>
                    <a:pt x="186" y="63"/>
                    <a:pt x="62" y="187"/>
                    <a:pt x="62" y="340"/>
                  </a:cubicBezTo>
                  <a:cubicBezTo>
                    <a:pt x="62" y="493"/>
                    <a:pt x="186" y="618"/>
                    <a:pt x="339" y="618"/>
                  </a:cubicBezTo>
                  <a:close/>
                  <a:moveTo>
                    <a:pt x="339" y="74"/>
                  </a:moveTo>
                  <a:cubicBezTo>
                    <a:pt x="486" y="74"/>
                    <a:pt x="606" y="193"/>
                    <a:pt x="606" y="340"/>
                  </a:cubicBezTo>
                  <a:cubicBezTo>
                    <a:pt x="606" y="487"/>
                    <a:pt x="486" y="607"/>
                    <a:pt x="339" y="607"/>
                  </a:cubicBezTo>
                  <a:cubicBezTo>
                    <a:pt x="192" y="607"/>
                    <a:pt x="73" y="487"/>
                    <a:pt x="73" y="340"/>
                  </a:cubicBezTo>
                  <a:cubicBezTo>
                    <a:pt x="73" y="193"/>
                    <a:pt x="192" y="74"/>
                    <a:pt x="339" y="74"/>
                  </a:cubicBezTo>
                  <a:close/>
                  <a:moveTo>
                    <a:pt x="339" y="587"/>
                  </a:moveTo>
                  <a:cubicBezTo>
                    <a:pt x="475" y="587"/>
                    <a:pt x="586" y="476"/>
                    <a:pt x="586" y="340"/>
                  </a:cubicBezTo>
                  <a:cubicBezTo>
                    <a:pt x="586" y="204"/>
                    <a:pt x="475" y="94"/>
                    <a:pt x="339" y="94"/>
                  </a:cubicBezTo>
                  <a:cubicBezTo>
                    <a:pt x="204" y="94"/>
                    <a:pt x="93" y="204"/>
                    <a:pt x="93" y="340"/>
                  </a:cubicBezTo>
                  <a:cubicBezTo>
                    <a:pt x="93" y="476"/>
                    <a:pt x="204" y="587"/>
                    <a:pt x="339" y="587"/>
                  </a:cubicBezTo>
                  <a:close/>
                  <a:moveTo>
                    <a:pt x="339" y="100"/>
                  </a:moveTo>
                  <a:cubicBezTo>
                    <a:pt x="472" y="100"/>
                    <a:pt x="580" y="208"/>
                    <a:pt x="580" y="340"/>
                  </a:cubicBezTo>
                  <a:cubicBezTo>
                    <a:pt x="580" y="473"/>
                    <a:pt x="472" y="580"/>
                    <a:pt x="339" y="580"/>
                  </a:cubicBezTo>
                  <a:cubicBezTo>
                    <a:pt x="207" y="580"/>
                    <a:pt x="99" y="473"/>
                    <a:pt x="99" y="340"/>
                  </a:cubicBezTo>
                  <a:cubicBezTo>
                    <a:pt x="99" y="208"/>
                    <a:pt x="207" y="100"/>
                    <a:pt x="339" y="100"/>
                  </a:cubicBezTo>
                  <a:close/>
                  <a:moveTo>
                    <a:pt x="339" y="126"/>
                  </a:moveTo>
                  <a:cubicBezTo>
                    <a:pt x="458" y="126"/>
                    <a:pt x="554" y="222"/>
                    <a:pt x="554" y="340"/>
                  </a:cubicBezTo>
                  <a:cubicBezTo>
                    <a:pt x="554" y="459"/>
                    <a:pt x="458" y="555"/>
                    <a:pt x="339" y="555"/>
                  </a:cubicBezTo>
                  <a:cubicBezTo>
                    <a:pt x="221" y="555"/>
                    <a:pt x="125" y="459"/>
                    <a:pt x="125" y="340"/>
                  </a:cubicBezTo>
                  <a:cubicBezTo>
                    <a:pt x="125" y="222"/>
                    <a:pt x="221" y="126"/>
                    <a:pt x="339" y="1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11" name="logo_reflections_bar_small" descr="&lt;mode=4x3&gt;&#10;&lt;size&gt;h=79.25;w=720&lt;size/&gt;&#10;&lt;pos&gt;top=398.3796;left=0&lt;pos/&gt;&#10;&lt;mode/&gt;&#10;&lt;mode=16x9&gt;&#10;&lt;size&gt;h=59.43748;w=720&lt;size/&gt;&#10;&lt;pos&gt;top=295.1509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5059421"/>
            <a:ext cx="9144000" cy="1006475"/>
          </a:xfrm>
          <a:custGeom>
            <a:avLst/>
            <a:gdLst>
              <a:gd name="T0" fmla="*/ 0 w 40176"/>
              <a:gd name="T1" fmla="*/ 730 h 4420"/>
              <a:gd name="T2" fmla="*/ 40176 w 40176"/>
              <a:gd name="T3" fmla="*/ 730 h 4420"/>
              <a:gd name="T4" fmla="*/ 40176 w 40176"/>
              <a:gd name="T5" fmla="*/ 640 h 4420"/>
              <a:gd name="T6" fmla="*/ 0 w 40176"/>
              <a:gd name="T7" fmla="*/ 640 h 4420"/>
              <a:gd name="T8" fmla="*/ 0 w 40176"/>
              <a:gd name="T9" fmla="*/ 730 h 4420"/>
              <a:gd name="T10" fmla="*/ 0 w 40176"/>
              <a:gd name="T11" fmla="*/ 553 h 4420"/>
              <a:gd name="T12" fmla="*/ 40176 w 40176"/>
              <a:gd name="T13" fmla="*/ 553 h 4420"/>
              <a:gd name="T14" fmla="*/ 40176 w 40176"/>
              <a:gd name="T15" fmla="*/ 482 h 4420"/>
              <a:gd name="T16" fmla="*/ 0 w 40176"/>
              <a:gd name="T17" fmla="*/ 482 h 4420"/>
              <a:gd name="T18" fmla="*/ 0 w 40176"/>
              <a:gd name="T19" fmla="*/ 553 h 4420"/>
              <a:gd name="T20" fmla="*/ 0 w 40176"/>
              <a:gd name="T21" fmla="*/ 203 h 4420"/>
              <a:gd name="T22" fmla="*/ 40176 w 40176"/>
              <a:gd name="T23" fmla="*/ 203 h 4420"/>
              <a:gd name="T24" fmla="*/ 40176 w 40176"/>
              <a:gd name="T25" fmla="*/ 161 h 4420"/>
              <a:gd name="T26" fmla="*/ 0 w 40176"/>
              <a:gd name="T27" fmla="*/ 161 h 4420"/>
              <a:gd name="T28" fmla="*/ 0 w 40176"/>
              <a:gd name="T29" fmla="*/ 203 h 4420"/>
              <a:gd name="T30" fmla="*/ 0 w 40176"/>
              <a:gd name="T31" fmla="*/ 378 h 4420"/>
              <a:gd name="T32" fmla="*/ 40176 w 40176"/>
              <a:gd name="T33" fmla="*/ 378 h 4420"/>
              <a:gd name="T34" fmla="*/ 40176 w 40176"/>
              <a:gd name="T35" fmla="*/ 322 h 4420"/>
              <a:gd name="T36" fmla="*/ 0 w 40176"/>
              <a:gd name="T37" fmla="*/ 322 h 4420"/>
              <a:gd name="T38" fmla="*/ 0 w 40176"/>
              <a:gd name="T39" fmla="*/ 378 h 4420"/>
              <a:gd name="T40" fmla="*/ 0 w 40176"/>
              <a:gd name="T41" fmla="*/ 905 h 4420"/>
              <a:gd name="T42" fmla="*/ 40176 w 40176"/>
              <a:gd name="T43" fmla="*/ 905 h 4420"/>
              <a:gd name="T44" fmla="*/ 40176 w 40176"/>
              <a:gd name="T45" fmla="*/ 801 h 4420"/>
              <a:gd name="T46" fmla="*/ 0 w 40176"/>
              <a:gd name="T47" fmla="*/ 801 h 4420"/>
              <a:gd name="T48" fmla="*/ 0 w 40176"/>
              <a:gd name="T49" fmla="*/ 905 h 4420"/>
              <a:gd name="T50" fmla="*/ 40176 w 40176"/>
              <a:gd name="T51" fmla="*/ 26 h 4420"/>
              <a:gd name="T52" fmla="*/ 40176 w 40176"/>
              <a:gd name="T53" fmla="*/ 0 h 4420"/>
              <a:gd name="T54" fmla="*/ 0 w 40176"/>
              <a:gd name="T55" fmla="*/ 0 h 4420"/>
              <a:gd name="T56" fmla="*/ 0 w 40176"/>
              <a:gd name="T57" fmla="*/ 26 h 4420"/>
              <a:gd name="T58" fmla="*/ 40176 w 40176"/>
              <a:gd name="T59" fmla="*/ 26 h 4420"/>
              <a:gd name="T60" fmla="*/ 0 w 40176"/>
              <a:gd name="T61" fmla="*/ 1281 h 4420"/>
              <a:gd name="T62" fmla="*/ 0 w 40176"/>
              <a:gd name="T63" fmla="*/ 4420 h 4420"/>
              <a:gd name="T64" fmla="*/ 40176 w 40176"/>
              <a:gd name="T65" fmla="*/ 4420 h 4420"/>
              <a:gd name="T66" fmla="*/ 40176 w 40176"/>
              <a:gd name="T67" fmla="*/ 1281 h 4420"/>
              <a:gd name="T68" fmla="*/ 0 w 40176"/>
              <a:gd name="T69" fmla="*/ 1281 h 4420"/>
              <a:gd name="T70" fmla="*/ 0 w 40176"/>
              <a:gd name="T71" fmla="*/ 1255 h 4420"/>
              <a:gd name="T72" fmla="*/ 40176 w 40176"/>
              <a:gd name="T73" fmla="*/ 1255 h 4420"/>
              <a:gd name="T74" fmla="*/ 40176 w 40176"/>
              <a:gd name="T75" fmla="*/ 1120 h 4420"/>
              <a:gd name="T76" fmla="*/ 0 w 40176"/>
              <a:gd name="T77" fmla="*/ 1120 h 4420"/>
              <a:gd name="T78" fmla="*/ 0 w 40176"/>
              <a:gd name="T79" fmla="*/ 1255 h 4420"/>
              <a:gd name="T80" fmla="*/ 0 w 40176"/>
              <a:gd name="T81" fmla="*/ 1080 h 4420"/>
              <a:gd name="T82" fmla="*/ 40176 w 40176"/>
              <a:gd name="T83" fmla="*/ 1080 h 4420"/>
              <a:gd name="T84" fmla="*/ 40176 w 40176"/>
              <a:gd name="T85" fmla="*/ 962 h 4420"/>
              <a:gd name="T86" fmla="*/ 0 w 40176"/>
              <a:gd name="T87" fmla="*/ 962 h 4420"/>
              <a:gd name="T88" fmla="*/ 0 w 40176"/>
              <a:gd name="T89" fmla="*/ 1080 h 4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6" h="4420">
                <a:moveTo>
                  <a:pt x="0" y="730"/>
                </a:moveTo>
                <a:lnTo>
                  <a:pt x="40176" y="730"/>
                </a:lnTo>
                <a:lnTo>
                  <a:pt x="40176" y="640"/>
                </a:lnTo>
                <a:lnTo>
                  <a:pt x="0" y="640"/>
                </a:lnTo>
                <a:lnTo>
                  <a:pt x="0" y="730"/>
                </a:lnTo>
                <a:close/>
                <a:moveTo>
                  <a:pt x="0" y="553"/>
                </a:moveTo>
                <a:lnTo>
                  <a:pt x="40176" y="553"/>
                </a:lnTo>
                <a:lnTo>
                  <a:pt x="40176" y="482"/>
                </a:lnTo>
                <a:lnTo>
                  <a:pt x="0" y="482"/>
                </a:lnTo>
                <a:lnTo>
                  <a:pt x="0" y="553"/>
                </a:lnTo>
                <a:close/>
                <a:moveTo>
                  <a:pt x="0" y="203"/>
                </a:moveTo>
                <a:lnTo>
                  <a:pt x="40176" y="203"/>
                </a:lnTo>
                <a:lnTo>
                  <a:pt x="40176" y="161"/>
                </a:lnTo>
                <a:lnTo>
                  <a:pt x="0" y="161"/>
                </a:lnTo>
                <a:lnTo>
                  <a:pt x="0" y="203"/>
                </a:lnTo>
                <a:close/>
                <a:moveTo>
                  <a:pt x="0" y="378"/>
                </a:moveTo>
                <a:lnTo>
                  <a:pt x="40176" y="378"/>
                </a:lnTo>
                <a:lnTo>
                  <a:pt x="40176" y="322"/>
                </a:lnTo>
                <a:lnTo>
                  <a:pt x="0" y="322"/>
                </a:lnTo>
                <a:lnTo>
                  <a:pt x="0" y="378"/>
                </a:lnTo>
                <a:close/>
                <a:moveTo>
                  <a:pt x="0" y="905"/>
                </a:moveTo>
                <a:lnTo>
                  <a:pt x="40176" y="905"/>
                </a:lnTo>
                <a:lnTo>
                  <a:pt x="40176" y="801"/>
                </a:lnTo>
                <a:lnTo>
                  <a:pt x="0" y="801"/>
                </a:lnTo>
                <a:lnTo>
                  <a:pt x="0" y="905"/>
                </a:lnTo>
                <a:close/>
                <a:moveTo>
                  <a:pt x="40176" y="26"/>
                </a:moveTo>
                <a:lnTo>
                  <a:pt x="40176" y="0"/>
                </a:lnTo>
                <a:lnTo>
                  <a:pt x="0" y="0"/>
                </a:lnTo>
                <a:lnTo>
                  <a:pt x="0" y="26"/>
                </a:lnTo>
                <a:lnTo>
                  <a:pt x="40176" y="26"/>
                </a:lnTo>
                <a:close/>
                <a:moveTo>
                  <a:pt x="0" y="1281"/>
                </a:moveTo>
                <a:lnTo>
                  <a:pt x="0" y="4420"/>
                </a:lnTo>
                <a:lnTo>
                  <a:pt x="40176" y="4420"/>
                </a:lnTo>
                <a:lnTo>
                  <a:pt x="40176" y="1281"/>
                </a:lnTo>
                <a:lnTo>
                  <a:pt x="0" y="1281"/>
                </a:lnTo>
                <a:close/>
                <a:moveTo>
                  <a:pt x="0" y="1255"/>
                </a:moveTo>
                <a:lnTo>
                  <a:pt x="40176" y="1255"/>
                </a:lnTo>
                <a:lnTo>
                  <a:pt x="40176" y="1120"/>
                </a:lnTo>
                <a:lnTo>
                  <a:pt x="0" y="1120"/>
                </a:lnTo>
                <a:lnTo>
                  <a:pt x="0" y="1255"/>
                </a:lnTo>
                <a:close/>
                <a:moveTo>
                  <a:pt x="0" y="1080"/>
                </a:moveTo>
                <a:lnTo>
                  <a:pt x="40176" y="1080"/>
                </a:lnTo>
                <a:lnTo>
                  <a:pt x="40176" y="962"/>
                </a:lnTo>
                <a:lnTo>
                  <a:pt x="0" y="962"/>
                </a:lnTo>
                <a:lnTo>
                  <a:pt x="0" y="108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2" name="Title 1" descr="&lt;mode=4x3&gt;&#10;&lt;size&gt;h=59.25;w=654.1598&lt;size/&gt;&#10;&lt;pos&gt;top=418.3124;left=41.84024&lt;pos/&gt;&#10;&lt;mode/&gt;&#10;&lt;mode=16x9&gt;&#10;&lt;size&gt;h=44.43748;w=654.1598&lt;size/&gt;&#10;&lt;pos&gt;top=309.945;left=32.59071&lt;pos/&gt;&#10;&lt;mode/&gt;"/>
          <p:cNvSpPr>
            <a:spLocks noGrp="1"/>
          </p:cNvSpPr>
          <p:nvPr>
            <p:ph type="ctrTitle" hasCustomPrompt="1"/>
          </p:nvPr>
        </p:nvSpPr>
        <p:spPr>
          <a:xfrm>
            <a:off x="531371" y="5312568"/>
            <a:ext cx="8307829" cy="752475"/>
          </a:xfrm>
        </p:spPr>
        <p:txBody>
          <a:bodyPr anchor="ctr" anchorCtr="0"/>
          <a:lstStyle>
            <a:lvl1pPr algn="l">
              <a:lnSpc>
                <a:spcPct val="102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54352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">
    <p:bg bwMode="ltGray"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logo_ripples_bar_bottom-16x9" descr="&lt;mode=16x9&gt;&#10;&lt;size&gt;h=152.4142;w=720&lt;size/&gt;&#10;&lt;pos&gt;top=252.375;left=0.1066142&lt;pos/&gt;&#10;&lt;mode/&gt;" hidden="1"/>
          <p:cNvGrpSpPr/>
          <p:nvPr userDrawn="1"/>
        </p:nvGrpSpPr>
        <p:grpSpPr>
          <a:xfrm>
            <a:off x="1354" y="4273551"/>
            <a:ext cx="9144000" cy="2580880"/>
            <a:chOff x="1354" y="3205163"/>
            <a:chExt cx="9144000" cy="1935661"/>
          </a:xfrm>
        </p:grpSpPr>
        <p:sp>
          <p:nvSpPr>
            <p:cNvPr id="13" name="base_bar" hidden="1"/>
            <p:cNvSpPr/>
            <p:nvPr userDrawn="1"/>
          </p:nvSpPr>
          <p:spPr bwMode="ltGray">
            <a:xfrm>
              <a:off x="1354" y="3257551"/>
              <a:ext cx="9144000" cy="1882074"/>
            </a:xfrm>
            <a:prstGeom prst="rect">
              <a:avLst/>
            </a:prstGeom>
            <a:solidFill>
              <a:srgbClr val="009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rgbClr val="FFFFFF"/>
                </a:solidFill>
              </a:endParaRPr>
            </a:p>
          </p:txBody>
        </p:sp>
        <p:sp>
          <p:nvSpPr>
            <p:cNvPr id="15" name="circle_dark" hidden="1"/>
            <p:cNvSpPr>
              <a:spLocks noEditPoints="1"/>
            </p:cNvSpPr>
            <p:nvPr userDrawn="1"/>
          </p:nvSpPr>
          <p:spPr bwMode="ltGray">
            <a:xfrm>
              <a:off x="7360673" y="3205163"/>
              <a:ext cx="1596025" cy="1589354"/>
            </a:xfrm>
            <a:custGeom>
              <a:avLst/>
              <a:gdLst>
                <a:gd name="T0" fmla="*/ 282 w 671"/>
                <a:gd name="T1" fmla="*/ 29 h 671"/>
                <a:gd name="T2" fmla="*/ 29 w 671"/>
                <a:gd name="T3" fmla="*/ 388 h 671"/>
                <a:gd name="T4" fmla="*/ 388 w 671"/>
                <a:gd name="T5" fmla="*/ 642 h 671"/>
                <a:gd name="T6" fmla="*/ 642 w 671"/>
                <a:gd name="T7" fmla="*/ 283 h 671"/>
                <a:gd name="T8" fmla="*/ 282 w 671"/>
                <a:gd name="T9" fmla="*/ 29 h 671"/>
                <a:gd name="T10" fmla="*/ 387 w 671"/>
                <a:gd name="T11" fmla="*/ 638 h 671"/>
                <a:gd name="T12" fmla="*/ 33 w 671"/>
                <a:gd name="T13" fmla="*/ 388 h 671"/>
                <a:gd name="T14" fmla="*/ 283 w 671"/>
                <a:gd name="T15" fmla="*/ 33 h 671"/>
                <a:gd name="T16" fmla="*/ 638 w 671"/>
                <a:gd name="T17" fmla="*/ 283 h 671"/>
                <a:gd name="T18" fmla="*/ 387 w 671"/>
                <a:gd name="T19" fmla="*/ 638 h 671"/>
                <a:gd name="T20" fmla="*/ 285 w 671"/>
                <a:gd name="T21" fmla="*/ 47 h 671"/>
                <a:gd name="T22" fmla="*/ 47 w 671"/>
                <a:gd name="T23" fmla="*/ 385 h 671"/>
                <a:gd name="T24" fmla="*/ 385 w 671"/>
                <a:gd name="T25" fmla="*/ 624 h 671"/>
                <a:gd name="T26" fmla="*/ 624 w 671"/>
                <a:gd name="T27" fmla="*/ 286 h 671"/>
                <a:gd name="T28" fmla="*/ 285 w 671"/>
                <a:gd name="T29" fmla="*/ 47 h 671"/>
                <a:gd name="T30" fmla="*/ 384 w 671"/>
                <a:gd name="T31" fmla="*/ 617 h 671"/>
                <a:gd name="T32" fmla="*/ 54 w 671"/>
                <a:gd name="T33" fmla="*/ 384 h 671"/>
                <a:gd name="T34" fmla="*/ 287 w 671"/>
                <a:gd name="T35" fmla="*/ 54 h 671"/>
                <a:gd name="T36" fmla="*/ 616 w 671"/>
                <a:gd name="T37" fmla="*/ 287 h 671"/>
                <a:gd name="T38" fmla="*/ 384 w 671"/>
                <a:gd name="T39" fmla="*/ 617 h 671"/>
                <a:gd name="T40" fmla="*/ 289 w 671"/>
                <a:gd name="T41" fmla="*/ 65 h 671"/>
                <a:gd name="T42" fmla="*/ 65 w 671"/>
                <a:gd name="T43" fmla="*/ 382 h 671"/>
                <a:gd name="T44" fmla="*/ 382 w 671"/>
                <a:gd name="T45" fmla="*/ 606 h 671"/>
                <a:gd name="T46" fmla="*/ 606 w 671"/>
                <a:gd name="T47" fmla="*/ 289 h 671"/>
                <a:gd name="T48" fmla="*/ 289 w 671"/>
                <a:gd name="T49" fmla="*/ 65 h 671"/>
                <a:gd name="T50" fmla="*/ 380 w 671"/>
                <a:gd name="T51" fmla="*/ 596 h 671"/>
                <a:gd name="T52" fmla="*/ 75 w 671"/>
                <a:gd name="T53" fmla="*/ 380 h 671"/>
                <a:gd name="T54" fmla="*/ 290 w 671"/>
                <a:gd name="T55" fmla="*/ 75 h 671"/>
                <a:gd name="T56" fmla="*/ 595 w 671"/>
                <a:gd name="T57" fmla="*/ 291 h 671"/>
                <a:gd name="T58" fmla="*/ 380 w 671"/>
                <a:gd name="T59" fmla="*/ 596 h 671"/>
                <a:gd name="T60" fmla="*/ 292 w 671"/>
                <a:gd name="T61" fmla="*/ 83 h 671"/>
                <a:gd name="T62" fmla="*/ 83 w 671"/>
                <a:gd name="T63" fmla="*/ 379 h 671"/>
                <a:gd name="T64" fmla="*/ 379 w 671"/>
                <a:gd name="T65" fmla="*/ 588 h 671"/>
                <a:gd name="T66" fmla="*/ 588 w 671"/>
                <a:gd name="T67" fmla="*/ 292 h 671"/>
                <a:gd name="T68" fmla="*/ 292 w 671"/>
                <a:gd name="T69" fmla="*/ 83 h 671"/>
                <a:gd name="T70" fmla="*/ 376 w 671"/>
                <a:gd name="T71" fmla="*/ 575 h 671"/>
                <a:gd name="T72" fmla="*/ 96 w 671"/>
                <a:gd name="T73" fmla="*/ 377 h 671"/>
                <a:gd name="T74" fmla="*/ 294 w 671"/>
                <a:gd name="T75" fmla="*/ 97 h 671"/>
                <a:gd name="T76" fmla="*/ 574 w 671"/>
                <a:gd name="T77" fmla="*/ 294 h 671"/>
                <a:gd name="T78" fmla="*/ 376 w 671"/>
                <a:gd name="T79" fmla="*/ 575 h 671"/>
                <a:gd name="T80" fmla="*/ 376 w 671"/>
                <a:gd name="T81" fmla="*/ 570 h 671"/>
                <a:gd name="T82" fmla="*/ 100 w 671"/>
                <a:gd name="T83" fmla="*/ 376 h 671"/>
                <a:gd name="T84" fmla="*/ 295 w 671"/>
                <a:gd name="T85" fmla="*/ 101 h 671"/>
                <a:gd name="T86" fmla="*/ 570 w 671"/>
                <a:gd name="T87" fmla="*/ 295 h 671"/>
                <a:gd name="T88" fmla="*/ 376 w 671"/>
                <a:gd name="T89" fmla="*/ 57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1" h="671">
                  <a:moveTo>
                    <a:pt x="282" y="29"/>
                  </a:moveTo>
                  <a:cubicBezTo>
                    <a:pt x="113" y="58"/>
                    <a:pt x="0" y="219"/>
                    <a:pt x="29" y="388"/>
                  </a:cubicBezTo>
                  <a:cubicBezTo>
                    <a:pt x="58" y="557"/>
                    <a:pt x="219" y="671"/>
                    <a:pt x="388" y="642"/>
                  </a:cubicBezTo>
                  <a:cubicBezTo>
                    <a:pt x="557" y="613"/>
                    <a:pt x="671" y="452"/>
                    <a:pt x="642" y="283"/>
                  </a:cubicBezTo>
                  <a:cubicBezTo>
                    <a:pt x="612" y="114"/>
                    <a:pt x="451" y="0"/>
                    <a:pt x="282" y="29"/>
                  </a:cubicBezTo>
                  <a:close/>
                  <a:moveTo>
                    <a:pt x="387" y="638"/>
                  </a:moveTo>
                  <a:cubicBezTo>
                    <a:pt x="221" y="667"/>
                    <a:pt x="62" y="554"/>
                    <a:pt x="33" y="388"/>
                  </a:cubicBezTo>
                  <a:cubicBezTo>
                    <a:pt x="4" y="221"/>
                    <a:pt x="116" y="62"/>
                    <a:pt x="283" y="33"/>
                  </a:cubicBezTo>
                  <a:cubicBezTo>
                    <a:pt x="450" y="5"/>
                    <a:pt x="609" y="117"/>
                    <a:pt x="638" y="283"/>
                  </a:cubicBezTo>
                  <a:cubicBezTo>
                    <a:pt x="666" y="450"/>
                    <a:pt x="554" y="609"/>
                    <a:pt x="387" y="638"/>
                  </a:cubicBezTo>
                  <a:close/>
                  <a:moveTo>
                    <a:pt x="285" y="47"/>
                  </a:moveTo>
                  <a:cubicBezTo>
                    <a:pt x="126" y="74"/>
                    <a:pt x="19" y="226"/>
                    <a:pt x="47" y="385"/>
                  </a:cubicBezTo>
                  <a:cubicBezTo>
                    <a:pt x="74" y="544"/>
                    <a:pt x="226" y="652"/>
                    <a:pt x="385" y="624"/>
                  </a:cubicBezTo>
                  <a:cubicBezTo>
                    <a:pt x="544" y="597"/>
                    <a:pt x="651" y="445"/>
                    <a:pt x="624" y="286"/>
                  </a:cubicBezTo>
                  <a:cubicBezTo>
                    <a:pt x="596" y="127"/>
                    <a:pt x="445" y="20"/>
                    <a:pt x="285" y="47"/>
                  </a:cubicBezTo>
                  <a:close/>
                  <a:moveTo>
                    <a:pt x="384" y="617"/>
                  </a:moveTo>
                  <a:cubicBezTo>
                    <a:pt x="229" y="644"/>
                    <a:pt x="81" y="539"/>
                    <a:pt x="54" y="384"/>
                  </a:cubicBezTo>
                  <a:cubicBezTo>
                    <a:pt x="27" y="229"/>
                    <a:pt x="132" y="81"/>
                    <a:pt x="287" y="54"/>
                  </a:cubicBezTo>
                  <a:cubicBezTo>
                    <a:pt x="442" y="28"/>
                    <a:pt x="590" y="132"/>
                    <a:pt x="616" y="287"/>
                  </a:cubicBezTo>
                  <a:cubicBezTo>
                    <a:pt x="643" y="442"/>
                    <a:pt x="539" y="590"/>
                    <a:pt x="384" y="617"/>
                  </a:cubicBezTo>
                  <a:close/>
                  <a:moveTo>
                    <a:pt x="289" y="65"/>
                  </a:moveTo>
                  <a:cubicBezTo>
                    <a:pt x="139" y="91"/>
                    <a:pt x="39" y="233"/>
                    <a:pt x="65" y="382"/>
                  </a:cubicBezTo>
                  <a:cubicBezTo>
                    <a:pt x="90" y="531"/>
                    <a:pt x="233" y="632"/>
                    <a:pt x="382" y="606"/>
                  </a:cubicBezTo>
                  <a:cubicBezTo>
                    <a:pt x="531" y="580"/>
                    <a:pt x="632" y="438"/>
                    <a:pt x="606" y="289"/>
                  </a:cubicBezTo>
                  <a:cubicBezTo>
                    <a:pt x="580" y="140"/>
                    <a:pt x="438" y="39"/>
                    <a:pt x="289" y="65"/>
                  </a:cubicBezTo>
                  <a:close/>
                  <a:moveTo>
                    <a:pt x="380" y="596"/>
                  </a:moveTo>
                  <a:cubicBezTo>
                    <a:pt x="237" y="620"/>
                    <a:pt x="100" y="524"/>
                    <a:pt x="75" y="380"/>
                  </a:cubicBezTo>
                  <a:cubicBezTo>
                    <a:pt x="50" y="237"/>
                    <a:pt x="147" y="100"/>
                    <a:pt x="290" y="75"/>
                  </a:cubicBezTo>
                  <a:cubicBezTo>
                    <a:pt x="434" y="51"/>
                    <a:pt x="571" y="147"/>
                    <a:pt x="595" y="291"/>
                  </a:cubicBezTo>
                  <a:cubicBezTo>
                    <a:pt x="620" y="434"/>
                    <a:pt x="523" y="571"/>
                    <a:pt x="380" y="596"/>
                  </a:cubicBezTo>
                  <a:close/>
                  <a:moveTo>
                    <a:pt x="292" y="83"/>
                  </a:moveTo>
                  <a:cubicBezTo>
                    <a:pt x="152" y="107"/>
                    <a:pt x="58" y="240"/>
                    <a:pt x="83" y="379"/>
                  </a:cubicBezTo>
                  <a:cubicBezTo>
                    <a:pt x="107" y="519"/>
                    <a:pt x="239" y="612"/>
                    <a:pt x="379" y="588"/>
                  </a:cubicBezTo>
                  <a:cubicBezTo>
                    <a:pt x="518" y="564"/>
                    <a:pt x="612" y="431"/>
                    <a:pt x="588" y="292"/>
                  </a:cubicBezTo>
                  <a:cubicBezTo>
                    <a:pt x="564" y="153"/>
                    <a:pt x="431" y="59"/>
                    <a:pt x="292" y="83"/>
                  </a:cubicBezTo>
                  <a:close/>
                  <a:moveTo>
                    <a:pt x="376" y="575"/>
                  </a:moveTo>
                  <a:cubicBezTo>
                    <a:pt x="245" y="597"/>
                    <a:pt x="119" y="509"/>
                    <a:pt x="96" y="377"/>
                  </a:cubicBezTo>
                  <a:cubicBezTo>
                    <a:pt x="73" y="245"/>
                    <a:pt x="162" y="119"/>
                    <a:pt x="294" y="97"/>
                  </a:cubicBezTo>
                  <a:cubicBezTo>
                    <a:pt x="426" y="74"/>
                    <a:pt x="551" y="163"/>
                    <a:pt x="574" y="294"/>
                  </a:cubicBezTo>
                  <a:cubicBezTo>
                    <a:pt x="597" y="426"/>
                    <a:pt x="508" y="552"/>
                    <a:pt x="376" y="575"/>
                  </a:cubicBezTo>
                  <a:close/>
                  <a:moveTo>
                    <a:pt x="376" y="570"/>
                  </a:moveTo>
                  <a:cubicBezTo>
                    <a:pt x="246" y="593"/>
                    <a:pt x="123" y="506"/>
                    <a:pt x="100" y="376"/>
                  </a:cubicBezTo>
                  <a:cubicBezTo>
                    <a:pt x="78" y="247"/>
                    <a:pt x="165" y="123"/>
                    <a:pt x="295" y="101"/>
                  </a:cubicBezTo>
                  <a:cubicBezTo>
                    <a:pt x="424" y="78"/>
                    <a:pt x="548" y="166"/>
                    <a:pt x="570" y="295"/>
                  </a:cubicBezTo>
                  <a:cubicBezTo>
                    <a:pt x="592" y="425"/>
                    <a:pt x="505" y="548"/>
                    <a:pt x="376" y="57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6" name="circle_mid" hidden="1"/>
            <p:cNvSpPr>
              <a:spLocks noEditPoints="1"/>
            </p:cNvSpPr>
            <p:nvPr userDrawn="1"/>
          </p:nvSpPr>
          <p:spPr bwMode="ltGray">
            <a:xfrm>
              <a:off x="8461360" y="4245883"/>
              <a:ext cx="681284" cy="894941"/>
            </a:xfrm>
            <a:custGeom>
              <a:avLst/>
              <a:gdLst>
                <a:gd name="T0" fmla="*/ 286 w 286"/>
                <a:gd name="T1" fmla="*/ 4 h 376"/>
                <a:gd name="T2" fmla="*/ 286 w 286"/>
                <a:gd name="T3" fmla="*/ 18 h 376"/>
                <a:gd name="T4" fmla="*/ 215 w 286"/>
                <a:gd name="T5" fmla="*/ 18 h 376"/>
                <a:gd name="T6" fmla="*/ 36 w 286"/>
                <a:gd name="T7" fmla="*/ 272 h 376"/>
                <a:gd name="T8" fmla="*/ 85 w 286"/>
                <a:gd name="T9" fmla="*/ 376 h 376"/>
                <a:gd name="T10" fmla="*/ 67 w 286"/>
                <a:gd name="T11" fmla="*/ 376 h 376"/>
                <a:gd name="T12" fmla="*/ 22 w 286"/>
                <a:gd name="T13" fmla="*/ 274 h 376"/>
                <a:gd name="T14" fmla="*/ 212 w 286"/>
                <a:gd name="T15" fmla="*/ 4 h 376"/>
                <a:gd name="T16" fmla="*/ 286 w 286"/>
                <a:gd name="T17" fmla="*/ 4 h 376"/>
                <a:gd name="T18" fmla="*/ 227 w 286"/>
                <a:gd name="T19" fmla="*/ 89 h 376"/>
                <a:gd name="T20" fmla="*/ 107 w 286"/>
                <a:gd name="T21" fmla="*/ 259 h 376"/>
                <a:gd name="T22" fmla="*/ 212 w 286"/>
                <a:gd name="T23" fmla="*/ 376 h 376"/>
                <a:gd name="T24" fmla="*/ 286 w 286"/>
                <a:gd name="T25" fmla="*/ 376 h 376"/>
                <a:gd name="T26" fmla="*/ 286 w 286"/>
                <a:gd name="T27" fmla="*/ 91 h 376"/>
                <a:gd name="T28" fmla="*/ 227 w 286"/>
                <a:gd name="T29" fmla="*/ 89 h 376"/>
                <a:gd name="T30" fmla="*/ 223 w 286"/>
                <a:gd name="T31" fmla="*/ 68 h 376"/>
                <a:gd name="T32" fmla="*/ 85 w 286"/>
                <a:gd name="T33" fmla="*/ 263 h 376"/>
                <a:gd name="T34" fmla="*/ 160 w 286"/>
                <a:gd name="T35" fmla="*/ 376 h 376"/>
                <a:gd name="T36" fmla="*/ 168 w 286"/>
                <a:gd name="T37" fmla="*/ 376 h 376"/>
                <a:gd name="T38" fmla="*/ 89 w 286"/>
                <a:gd name="T39" fmla="*/ 262 h 376"/>
                <a:gd name="T40" fmla="*/ 224 w 286"/>
                <a:gd name="T41" fmla="*/ 72 h 376"/>
                <a:gd name="T42" fmla="*/ 286 w 286"/>
                <a:gd name="T43" fmla="*/ 73 h 376"/>
                <a:gd name="T44" fmla="*/ 286 w 286"/>
                <a:gd name="T45" fmla="*/ 69 h 376"/>
                <a:gd name="T46" fmla="*/ 223 w 286"/>
                <a:gd name="T47" fmla="*/ 68 h 376"/>
                <a:gd name="T48" fmla="*/ 219 w 286"/>
                <a:gd name="T49" fmla="*/ 47 h 376"/>
                <a:gd name="T50" fmla="*/ 64 w 286"/>
                <a:gd name="T51" fmla="*/ 267 h 376"/>
                <a:gd name="T52" fmla="*/ 125 w 286"/>
                <a:gd name="T53" fmla="*/ 376 h 376"/>
                <a:gd name="T54" fmla="*/ 136 w 286"/>
                <a:gd name="T55" fmla="*/ 376 h 376"/>
                <a:gd name="T56" fmla="*/ 71 w 286"/>
                <a:gd name="T57" fmla="*/ 265 h 376"/>
                <a:gd name="T58" fmla="*/ 221 w 286"/>
                <a:gd name="T59" fmla="*/ 54 h 376"/>
                <a:gd name="T60" fmla="*/ 286 w 286"/>
                <a:gd name="T61" fmla="*/ 55 h 376"/>
                <a:gd name="T62" fmla="*/ 286 w 286"/>
                <a:gd name="T63" fmla="*/ 47 h 376"/>
                <a:gd name="T64" fmla="*/ 219 w 286"/>
                <a:gd name="T65" fmla="*/ 47 h 376"/>
                <a:gd name="T66" fmla="*/ 216 w 286"/>
                <a:gd name="T67" fmla="*/ 26 h 376"/>
                <a:gd name="T68" fmla="*/ 43 w 286"/>
                <a:gd name="T69" fmla="*/ 270 h 376"/>
                <a:gd name="T70" fmla="*/ 95 w 286"/>
                <a:gd name="T71" fmla="*/ 376 h 376"/>
                <a:gd name="T72" fmla="*/ 109 w 286"/>
                <a:gd name="T73" fmla="*/ 376 h 376"/>
                <a:gd name="T74" fmla="*/ 54 w 286"/>
                <a:gd name="T75" fmla="*/ 269 h 376"/>
                <a:gd name="T76" fmla="*/ 218 w 286"/>
                <a:gd name="T77" fmla="*/ 36 h 376"/>
                <a:gd name="T78" fmla="*/ 286 w 286"/>
                <a:gd name="T79" fmla="*/ 36 h 376"/>
                <a:gd name="T80" fmla="*/ 286 w 286"/>
                <a:gd name="T81" fmla="*/ 25 h 376"/>
                <a:gd name="T82" fmla="*/ 216 w 286"/>
                <a:gd name="T83" fmla="*/ 2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376">
                  <a:moveTo>
                    <a:pt x="286" y="4"/>
                  </a:moveTo>
                  <a:cubicBezTo>
                    <a:pt x="286" y="18"/>
                    <a:pt x="286" y="18"/>
                    <a:pt x="286" y="18"/>
                  </a:cubicBezTo>
                  <a:cubicBezTo>
                    <a:pt x="263" y="14"/>
                    <a:pt x="239" y="14"/>
                    <a:pt x="215" y="18"/>
                  </a:cubicBezTo>
                  <a:cubicBezTo>
                    <a:pt x="95" y="39"/>
                    <a:pt x="15" y="152"/>
                    <a:pt x="36" y="272"/>
                  </a:cubicBezTo>
                  <a:cubicBezTo>
                    <a:pt x="43" y="312"/>
                    <a:pt x="60" y="347"/>
                    <a:pt x="85" y="376"/>
                  </a:cubicBezTo>
                  <a:cubicBezTo>
                    <a:pt x="67" y="376"/>
                    <a:pt x="67" y="376"/>
                    <a:pt x="67" y="376"/>
                  </a:cubicBezTo>
                  <a:cubicBezTo>
                    <a:pt x="44" y="347"/>
                    <a:pt x="29" y="312"/>
                    <a:pt x="22" y="274"/>
                  </a:cubicBezTo>
                  <a:cubicBezTo>
                    <a:pt x="0" y="147"/>
                    <a:pt x="85" y="26"/>
                    <a:pt x="212" y="4"/>
                  </a:cubicBezTo>
                  <a:cubicBezTo>
                    <a:pt x="237" y="0"/>
                    <a:pt x="262" y="0"/>
                    <a:pt x="286" y="4"/>
                  </a:cubicBezTo>
                  <a:close/>
                  <a:moveTo>
                    <a:pt x="227" y="89"/>
                  </a:moveTo>
                  <a:cubicBezTo>
                    <a:pt x="147" y="103"/>
                    <a:pt x="93" y="179"/>
                    <a:pt x="107" y="259"/>
                  </a:cubicBezTo>
                  <a:cubicBezTo>
                    <a:pt x="117" y="317"/>
                    <a:pt x="159" y="361"/>
                    <a:pt x="212" y="376"/>
                  </a:cubicBezTo>
                  <a:cubicBezTo>
                    <a:pt x="286" y="376"/>
                    <a:pt x="286" y="376"/>
                    <a:pt x="286" y="376"/>
                  </a:cubicBezTo>
                  <a:cubicBezTo>
                    <a:pt x="286" y="91"/>
                    <a:pt x="286" y="91"/>
                    <a:pt x="286" y="91"/>
                  </a:cubicBezTo>
                  <a:cubicBezTo>
                    <a:pt x="267" y="86"/>
                    <a:pt x="247" y="86"/>
                    <a:pt x="227" y="89"/>
                  </a:cubicBezTo>
                  <a:close/>
                  <a:moveTo>
                    <a:pt x="223" y="68"/>
                  </a:moveTo>
                  <a:cubicBezTo>
                    <a:pt x="131" y="84"/>
                    <a:pt x="69" y="171"/>
                    <a:pt x="85" y="263"/>
                  </a:cubicBezTo>
                  <a:cubicBezTo>
                    <a:pt x="94" y="311"/>
                    <a:pt x="122" y="351"/>
                    <a:pt x="160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28" y="352"/>
                    <a:pt x="98" y="312"/>
                    <a:pt x="89" y="262"/>
                  </a:cubicBezTo>
                  <a:cubicBezTo>
                    <a:pt x="74" y="173"/>
                    <a:pt x="134" y="87"/>
                    <a:pt x="224" y="72"/>
                  </a:cubicBezTo>
                  <a:cubicBezTo>
                    <a:pt x="245" y="68"/>
                    <a:pt x="266" y="69"/>
                    <a:pt x="286" y="73"/>
                  </a:cubicBezTo>
                  <a:cubicBezTo>
                    <a:pt x="286" y="69"/>
                    <a:pt x="286" y="69"/>
                    <a:pt x="286" y="69"/>
                  </a:cubicBezTo>
                  <a:cubicBezTo>
                    <a:pt x="266" y="65"/>
                    <a:pt x="245" y="64"/>
                    <a:pt x="223" y="68"/>
                  </a:cubicBezTo>
                  <a:close/>
                  <a:moveTo>
                    <a:pt x="219" y="47"/>
                  </a:moveTo>
                  <a:cubicBezTo>
                    <a:pt x="116" y="64"/>
                    <a:pt x="46" y="163"/>
                    <a:pt x="64" y="267"/>
                  </a:cubicBezTo>
                  <a:cubicBezTo>
                    <a:pt x="72" y="311"/>
                    <a:pt x="94" y="349"/>
                    <a:pt x="125" y="376"/>
                  </a:cubicBezTo>
                  <a:cubicBezTo>
                    <a:pt x="136" y="376"/>
                    <a:pt x="136" y="376"/>
                    <a:pt x="136" y="376"/>
                  </a:cubicBezTo>
                  <a:cubicBezTo>
                    <a:pt x="103" y="349"/>
                    <a:pt x="79" y="311"/>
                    <a:pt x="71" y="265"/>
                  </a:cubicBezTo>
                  <a:cubicBezTo>
                    <a:pt x="54" y="166"/>
                    <a:pt x="121" y="71"/>
                    <a:pt x="221" y="54"/>
                  </a:cubicBezTo>
                  <a:cubicBezTo>
                    <a:pt x="243" y="50"/>
                    <a:pt x="265" y="51"/>
                    <a:pt x="286" y="55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64" y="43"/>
                    <a:pt x="242" y="43"/>
                    <a:pt x="219" y="47"/>
                  </a:cubicBezTo>
                  <a:close/>
                  <a:moveTo>
                    <a:pt x="216" y="26"/>
                  </a:moveTo>
                  <a:cubicBezTo>
                    <a:pt x="101" y="45"/>
                    <a:pt x="23" y="155"/>
                    <a:pt x="43" y="270"/>
                  </a:cubicBezTo>
                  <a:cubicBezTo>
                    <a:pt x="50" y="311"/>
                    <a:pt x="69" y="347"/>
                    <a:pt x="95" y="376"/>
                  </a:cubicBezTo>
                  <a:cubicBezTo>
                    <a:pt x="109" y="376"/>
                    <a:pt x="109" y="376"/>
                    <a:pt x="109" y="376"/>
                  </a:cubicBezTo>
                  <a:cubicBezTo>
                    <a:pt x="81" y="348"/>
                    <a:pt x="61" y="311"/>
                    <a:pt x="54" y="269"/>
                  </a:cubicBezTo>
                  <a:cubicBezTo>
                    <a:pt x="35" y="159"/>
                    <a:pt x="108" y="55"/>
                    <a:pt x="218" y="36"/>
                  </a:cubicBezTo>
                  <a:cubicBezTo>
                    <a:pt x="241" y="32"/>
                    <a:pt x="264" y="32"/>
                    <a:pt x="286" y="36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63" y="22"/>
                    <a:pt x="240" y="21"/>
                    <a:pt x="216" y="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7" name="circle_light" hidden="1"/>
            <p:cNvSpPr>
              <a:spLocks noEditPoints="1"/>
            </p:cNvSpPr>
            <p:nvPr userDrawn="1"/>
          </p:nvSpPr>
          <p:spPr bwMode="ltGray">
            <a:xfrm>
              <a:off x="8783865" y="3543630"/>
              <a:ext cx="358779" cy="764529"/>
            </a:xfrm>
            <a:custGeom>
              <a:avLst/>
              <a:gdLst>
                <a:gd name="T0" fmla="*/ 152 w 152"/>
                <a:gd name="T1" fmla="*/ 74 h 324"/>
                <a:gd name="T2" fmla="*/ 152 w 152"/>
                <a:gd name="T3" fmla="*/ 250 h 324"/>
                <a:gd name="T4" fmla="*/ 87 w 152"/>
                <a:gd name="T5" fmla="*/ 177 h 324"/>
                <a:gd name="T6" fmla="*/ 152 w 152"/>
                <a:gd name="T7" fmla="*/ 74 h 324"/>
                <a:gd name="T8" fmla="*/ 15 w 152"/>
                <a:gd name="T9" fmla="*/ 190 h 324"/>
                <a:gd name="T10" fmla="*/ 152 w 152"/>
                <a:gd name="T11" fmla="*/ 324 h 324"/>
                <a:gd name="T12" fmla="*/ 152 w 152"/>
                <a:gd name="T13" fmla="*/ 320 h 324"/>
                <a:gd name="T14" fmla="*/ 19 w 152"/>
                <a:gd name="T15" fmla="*/ 189 h 324"/>
                <a:gd name="T16" fmla="*/ 150 w 152"/>
                <a:gd name="T17" fmla="*/ 4 h 324"/>
                <a:gd name="T18" fmla="*/ 152 w 152"/>
                <a:gd name="T19" fmla="*/ 4 h 324"/>
                <a:gd name="T20" fmla="*/ 152 w 152"/>
                <a:gd name="T21" fmla="*/ 0 h 324"/>
                <a:gd name="T22" fmla="*/ 149 w 152"/>
                <a:gd name="T23" fmla="*/ 0 h 324"/>
                <a:gd name="T24" fmla="*/ 15 w 152"/>
                <a:gd name="T25" fmla="*/ 190 h 324"/>
                <a:gd name="T26" fmla="*/ 33 w 152"/>
                <a:gd name="T27" fmla="*/ 187 h 324"/>
                <a:gd name="T28" fmla="*/ 152 w 152"/>
                <a:gd name="T29" fmla="*/ 306 h 324"/>
                <a:gd name="T30" fmla="*/ 152 w 152"/>
                <a:gd name="T31" fmla="*/ 298 h 324"/>
                <a:gd name="T32" fmla="*/ 41 w 152"/>
                <a:gd name="T33" fmla="*/ 185 h 324"/>
                <a:gd name="T34" fmla="*/ 152 w 152"/>
                <a:gd name="T35" fmla="*/ 26 h 324"/>
                <a:gd name="T36" fmla="*/ 152 w 152"/>
                <a:gd name="T37" fmla="*/ 18 h 324"/>
                <a:gd name="T38" fmla="*/ 33 w 152"/>
                <a:gd name="T39" fmla="*/ 187 h 324"/>
                <a:gd name="T40" fmla="*/ 69 w 152"/>
                <a:gd name="T41" fmla="*/ 180 h 324"/>
                <a:gd name="T42" fmla="*/ 152 w 152"/>
                <a:gd name="T43" fmla="*/ 269 h 324"/>
                <a:gd name="T44" fmla="*/ 152 w 152"/>
                <a:gd name="T45" fmla="*/ 254 h 324"/>
                <a:gd name="T46" fmla="*/ 83 w 152"/>
                <a:gd name="T47" fmla="*/ 178 h 324"/>
                <a:gd name="T48" fmla="*/ 152 w 152"/>
                <a:gd name="T49" fmla="*/ 70 h 324"/>
                <a:gd name="T50" fmla="*/ 152 w 152"/>
                <a:gd name="T51" fmla="*/ 55 h 324"/>
                <a:gd name="T52" fmla="*/ 69 w 152"/>
                <a:gd name="T53" fmla="*/ 180 h 324"/>
                <a:gd name="T54" fmla="*/ 51 w 152"/>
                <a:gd name="T55" fmla="*/ 184 h 324"/>
                <a:gd name="T56" fmla="*/ 152 w 152"/>
                <a:gd name="T57" fmla="*/ 287 h 324"/>
                <a:gd name="T58" fmla="*/ 152 w 152"/>
                <a:gd name="T59" fmla="*/ 276 h 324"/>
                <a:gd name="T60" fmla="*/ 62 w 152"/>
                <a:gd name="T61" fmla="*/ 182 h 324"/>
                <a:gd name="T62" fmla="*/ 152 w 152"/>
                <a:gd name="T63" fmla="*/ 48 h 324"/>
                <a:gd name="T64" fmla="*/ 152 w 152"/>
                <a:gd name="T65" fmla="*/ 37 h 324"/>
                <a:gd name="T66" fmla="*/ 51 w 152"/>
                <a:gd name="T67" fmla="*/ 18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324">
                  <a:moveTo>
                    <a:pt x="152" y="74"/>
                  </a:moveTo>
                  <a:cubicBezTo>
                    <a:pt x="152" y="250"/>
                    <a:pt x="152" y="250"/>
                    <a:pt x="152" y="250"/>
                  </a:cubicBezTo>
                  <a:cubicBezTo>
                    <a:pt x="119" y="240"/>
                    <a:pt x="93" y="213"/>
                    <a:pt x="87" y="177"/>
                  </a:cubicBezTo>
                  <a:cubicBezTo>
                    <a:pt x="79" y="131"/>
                    <a:pt x="108" y="87"/>
                    <a:pt x="152" y="74"/>
                  </a:cubicBezTo>
                  <a:close/>
                  <a:moveTo>
                    <a:pt x="15" y="190"/>
                  </a:moveTo>
                  <a:cubicBezTo>
                    <a:pt x="28" y="261"/>
                    <a:pt x="84" y="313"/>
                    <a:pt x="152" y="324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86" y="309"/>
                    <a:pt x="31" y="258"/>
                    <a:pt x="19" y="189"/>
                  </a:cubicBezTo>
                  <a:cubicBezTo>
                    <a:pt x="4" y="102"/>
                    <a:pt x="63" y="19"/>
                    <a:pt x="150" y="4"/>
                  </a:cubicBezTo>
                  <a:cubicBezTo>
                    <a:pt x="150" y="4"/>
                    <a:pt x="151" y="4"/>
                    <a:pt x="152" y="4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60" y="16"/>
                    <a:pt x="0" y="101"/>
                    <a:pt x="15" y="190"/>
                  </a:cubicBezTo>
                  <a:close/>
                  <a:moveTo>
                    <a:pt x="33" y="187"/>
                  </a:moveTo>
                  <a:cubicBezTo>
                    <a:pt x="44" y="249"/>
                    <a:pt x="93" y="295"/>
                    <a:pt x="152" y="306"/>
                  </a:cubicBezTo>
                  <a:cubicBezTo>
                    <a:pt x="152" y="298"/>
                    <a:pt x="152" y="298"/>
                    <a:pt x="152" y="298"/>
                  </a:cubicBezTo>
                  <a:cubicBezTo>
                    <a:pt x="97" y="288"/>
                    <a:pt x="51" y="244"/>
                    <a:pt x="41" y="185"/>
                  </a:cubicBezTo>
                  <a:cubicBezTo>
                    <a:pt x="28" y="111"/>
                    <a:pt x="78" y="39"/>
                    <a:pt x="152" y="2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73" y="32"/>
                    <a:pt x="20" y="107"/>
                    <a:pt x="33" y="187"/>
                  </a:cubicBezTo>
                  <a:close/>
                  <a:moveTo>
                    <a:pt x="69" y="180"/>
                  </a:moveTo>
                  <a:cubicBezTo>
                    <a:pt x="77" y="225"/>
                    <a:pt x="110" y="259"/>
                    <a:pt x="152" y="269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117" y="245"/>
                    <a:pt x="89" y="216"/>
                    <a:pt x="83" y="178"/>
                  </a:cubicBezTo>
                  <a:cubicBezTo>
                    <a:pt x="74" y="129"/>
                    <a:pt x="105" y="82"/>
                    <a:pt x="152" y="7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96" y="68"/>
                    <a:pt x="59" y="123"/>
                    <a:pt x="69" y="180"/>
                  </a:cubicBezTo>
                  <a:close/>
                  <a:moveTo>
                    <a:pt x="51" y="184"/>
                  </a:moveTo>
                  <a:cubicBezTo>
                    <a:pt x="60" y="237"/>
                    <a:pt x="102" y="277"/>
                    <a:pt x="152" y="287"/>
                  </a:cubicBezTo>
                  <a:cubicBezTo>
                    <a:pt x="152" y="276"/>
                    <a:pt x="152" y="276"/>
                    <a:pt x="152" y="276"/>
                  </a:cubicBezTo>
                  <a:cubicBezTo>
                    <a:pt x="107" y="266"/>
                    <a:pt x="70" y="230"/>
                    <a:pt x="62" y="182"/>
                  </a:cubicBezTo>
                  <a:cubicBezTo>
                    <a:pt x="51" y="120"/>
                    <a:pt x="91" y="61"/>
                    <a:pt x="152" y="48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84" y="50"/>
                    <a:pt x="39" y="115"/>
                    <a:pt x="51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logo_ripples_bar_bottom-4x3" descr="&lt;mode=4x3&gt;&#10;&lt;size&gt;h=203.8126;w=720&lt;size/&gt;&#10;&lt;pos&gt;top=336.1874;left=0.12&lt;pos/&gt;&#10;&lt;mode/&gt;&#10;&lt;mode=16x9&gt;&#10;&lt;size&gt;h=152.8595;w=720&lt;size/&gt;&#10;&lt;pos&gt;top=252.1407;left=0.12&lt;pos/&gt;&#10;&lt;mode/&gt;"/>
          <p:cNvGrpSpPr/>
          <p:nvPr userDrawn="1"/>
        </p:nvGrpSpPr>
        <p:grpSpPr>
          <a:xfrm>
            <a:off x="1524" y="4269580"/>
            <a:ext cx="9144000" cy="2588420"/>
            <a:chOff x="1524" y="4269580"/>
            <a:chExt cx="9144000" cy="2588420"/>
          </a:xfrm>
        </p:grpSpPr>
        <p:sp>
          <p:nvSpPr>
            <p:cNvPr id="9" name="base_bar"/>
            <p:cNvSpPr/>
            <p:nvPr userDrawn="1"/>
          </p:nvSpPr>
          <p:spPr bwMode="ltGray">
            <a:xfrm>
              <a:off x="1524" y="4343400"/>
              <a:ext cx="9144000" cy="2514600"/>
            </a:xfrm>
            <a:prstGeom prst="rect">
              <a:avLst/>
            </a:prstGeom>
            <a:solidFill>
              <a:srgbClr val="009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rgbClr val="FFFFFF"/>
                </a:solidFill>
              </a:endParaRPr>
            </a:p>
          </p:txBody>
        </p:sp>
        <p:sp>
          <p:nvSpPr>
            <p:cNvPr id="10" name="circle_dark"/>
            <p:cNvSpPr>
              <a:spLocks noEditPoints="1"/>
            </p:cNvSpPr>
            <p:nvPr userDrawn="1"/>
          </p:nvSpPr>
          <p:spPr bwMode="ltGray">
            <a:xfrm>
              <a:off x="6760977" y="4269580"/>
              <a:ext cx="2132992" cy="2124076"/>
            </a:xfrm>
            <a:custGeom>
              <a:avLst/>
              <a:gdLst>
                <a:gd name="T0" fmla="*/ 282 w 671"/>
                <a:gd name="T1" fmla="*/ 29 h 671"/>
                <a:gd name="T2" fmla="*/ 29 w 671"/>
                <a:gd name="T3" fmla="*/ 388 h 671"/>
                <a:gd name="T4" fmla="*/ 388 w 671"/>
                <a:gd name="T5" fmla="*/ 642 h 671"/>
                <a:gd name="T6" fmla="*/ 642 w 671"/>
                <a:gd name="T7" fmla="*/ 283 h 671"/>
                <a:gd name="T8" fmla="*/ 282 w 671"/>
                <a:gd name="T9" fmla="*/ 29 h 671"/>
                <a:gd name="T10" fmla="*/ 387 w 671"/>
                <a:gd name="T11" fmla="*/ 638 h 671"/>
                <a:gd name="T12" fmla="*/ 33 w 671"/>
                <a:gd name="T13" fmla="*/ 388 h 671"/>
                <a:gd name="T14" fmla="*/ 283 w 671"/>
                <a:gd name="T15" fmla="*/ 33 h 671"/>
                <a:gd name="T16" fmla="*/ 638 w 671"/>
                <a:gd name="T17" fmla="*/ 283 h 671"/>
                <a:gd name="T18" fmla="*/ 387 w 671"/>
                <a:gd name="T19" fmla="*/ 638 h 671"/>
                <a:gd name="T20" fmla="*/ 285 w 671"/>
                <a:gd name="T21" fmla="*/ 47 h 671"/>
                <a:gd name="T22" fmla="*/ 47 w 671"/>
                <a:gd name="T23" fmla="*/ 385 h 671"/>
                <a:gd name="T24" fmla="*/ 385 w 671"/>
                <a:gd name="T25" fmla="*/ 624 h 671"/>
                <a:gd name="T26" fmla="*/ 624 w 671"/>
                <a:gd name="T27" fmla="*/ 286 h 671"/>
                <a:gd name="T28" fmla="*/ 285 w 671"/>
                <a:gd name="T29" fmla="*/ 47 h 671"/>
                <a:gd name="T30" fmla="*/ 384 w 671"/>
                <a:gd name="T31" fmla="*/ 617 h 671"/>
                <a:gd name="T32" fmla="*/ 54 w 671"/>
                <a:gd name="T33" fmla="*/ 384 h 671"/>
                <a:gd name="T34" fmla="*/ 287 w 671"/>
                <a:gd name="T35" fmla="*/ 54 h 671"/>
                <a:gd name="T36" fmla="*/ 616 w 671"/>
                <a:gd name="T37" fmla="*/ 287 h 671"/>
                <a:gd name="T38" fmla="*/ 384 w 671"/>
                <a:gd name="T39" fmla="*/ 617 h 671"/>
                <a:gd name="T40" fmla="*/ 289 w 671"/>
                <a:gd name="T41" fmla="*/ 65 h 671"/>
                <a:gd name="T42" fmla="*/ 65 w 671"/>
                <a:gd name="T43" fmla="*/ 382 h 671"/>
                <a:gd name="T44" fmla="*/ 382 w 671"/>
                <a:gd name="T45" fmla="*/ 606 h 671"/>
                <a:gd name="T46" fmla="*/ 606 w 671"/>
                <a:gd name="T47" fmla="*/ 289 h 671"/>
                <a:gd name="T48" fmla="*/ 289 w 671"/>
                <a:gd name="T49" fmla="*/ 65 h 671"/>
                <a:gd name="T50" fmla="*/ 380 w 671"/>
                <a:gd name="T51" fmla="*/ 596 h 671"/>
                <a:gd name="T52" fmla="*/ 75 w 671"/>
                <a:gd name="T53" fmla="*/ 380 h 671"/>
                <a:gd name="T54" fmla="*/ 290 w 671"/>
                <a:gd name="T55" fmla="*/ 75 h 671"/>
                <a:gd name="T56" fmla="*/ 595 w 671"/>
                <a:gd name="T57" fmla="*/ 291 h 671"/>
                <a:gd name="T58" fmla="*/ 380 w 671"/>
                <a:gd name="T59" fmla="*/ 596 h 671"/>
                <a:gd name="T60" fmla="*/ 292 w 671"/>
                <a:gd name="T61" fmla="*/ 83 h 671"/>
                <a:gd name="T62" fmla="*/ 83 w 671"/>
                <a:gd name="T63" fmla="*/ 379 h 671"/>
                <a:gd name="T64" fmla="*/ 379 w 671"/>
                <a:gd name="T65" fmla="*/ 588 h 671"/>
                <a:gd name="T66" fmla="*/ 588 w 671"/>
                <a:gd name="T67" fmla="*/ 292 h 671"/>
                <a:gd name="T68" fmla="*/ 292 w 671"/>
                <a:gd name="T69" fmla="*/ 83 h 671"/>
                <a:gd name="T70" fmla="*/ 376 w 671"/>
                <a:gd name="T71" fmla="*/ 575 h 671"/>
                <a:gd name="T72" fmla="*/ 96 w 671"/>
                <a:gd name="T73" fmla="*/ 377 h 671"/>
                <a:gd name="T74" fmla="*/ 294 w 671"/>
                <a:gd name="T75" fmla="*/ 97 h 671"/>
                <a:gd name="T76" fmla="*/ 574 w 671"/>
                <a:gd name="T77" fmla="*/ 294 h 671"/>
                <a:gd name="T78" fmla="*/ 376 w 671"/>
                <a:gd name="T79" fmla="*/ 575 h 671"/>
                <a:gd name="T80" fmla="*/ 376 w 671"/>
                <a:gd name="T81" fmla="*/ 570 h 671"/>
                <a:gd name="T82" fmla="*/ 100 w 671"/>
                <a:gd name="T83" fmla="*/ 376 h 671"/>
                <a:gd name="T84" fmla="*/ 295 w 671"/>
                <a:gd name="T85" fmla="*/ 101 h 671"/>
                <a:gd name="T86" fmla="*/ 570 w 671"/>
                <a:gd name="T87" fmla="*/ 295 h 671"/>
                <a:gd name="T88" fmla="*/ 376 w 671"/>
                <a:gd name="T89" fmla="*/ 57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1" h="671">
                  <a:moveTo>
                    <a:pt x="282" y="29"/>
                  </a:moveTo>
                  <a:cubicBezTo>
                    <a:pt x="113" y="58"/>
                    <a:pt x="0" y="219"/>
                    <a:pt x="29" y="388"/>
                  </a:cubicBezTo>
                  <a:cubicBezTo>
                    <a:pt x="58" y="557"/>
                    <a:pt x="219" y="671"/>
                    <a:pt x="388" y="642"/>
                  </a:cubicBezTo>
                  <a:cubicBezTo>
                    <a:pt x="557" y="613"/>
                    <a:pt x="671" y="452"/>
                    <a:pt x="642" y="283"/>
                  </a:cubicBezTo>
                  <a:cubicBezTo>
                    <a:pt x="612" y="114"/>
                    <a:pt x="451" y="0"/>
                    <a:pt x="282" y="29"/>
                  </a:cubicBezTo>
                  <a:close/>
                  <a:moveTo>
                    <a:pt x="387" y="638"/>
                  </a:moveTo>
                  <a:cubicBezTo>
                    <a:pt x="221" y="667"/>
                    <a:pt x="62" y="554"/>
                    <a:pt x="33" y="388"/>
                  </a:cubicBezTo>
                  <a:cubicBezTo>
                    <a:pt x="4" y="221"/>
                    <a:pt x="116" y="62"/>
                    <a:pt x="283" y="33"/>
                  </a:cubicBezTo>
                  <a:cubicBezTo>
                    <a:pt x="450" y="5"/>
                    <a:pt x="609" y="117"/>
                    <a:pt x="638" y="283"/>
                  </a:cubicBezTo>
                  <a:cubicBezTo>
                    <a:pt x="666" y="450"/>
                    <a:pt x="554" y="609"/>
                    <a:pt x="387" y="638"/>
                  </a:cubicBezTo>
                  <a:close/>
                  <a:moveTo>
                    <a:pt x="285" y="47"/>
                  </a:moveTo>
                  <a:cubicBezTo>
                    <a:pt x="126" y="74"/>
                    <a:pt x="19" y="226"/>
                    <a:pt x="47" y="385"/>
                  </a:cubicBezTo>
                  <a:cubicBezTo>
                    <a:pt x="74" y="544"/>
                    <a:pt x="226" y="652"/>
                    <a:pt x="385" y="624"/>
                  </a:cubicBezTo>
                  <a:cubicBezTo>
                    <a:pt x="544" y="597"/>
                    <a:pt x="651" y="445"/>
                    <a:pt x="624" y="286"/>
                  </a:cubicBezTo>
                  <a:cubicBezTo>
                    <a:pt x="596" y="127"/>
                    <a:pt x="445" y="20"/>
                    <a:pt x="285" y="47"/>
                  </a:cubicBezTo>
                  <a:close/>
                  <a:moveTo>
                    <a:pt x="384" y="617"/>
                  </a:moveTo>
                  <a:cubicBezTo>
                    <a:pt x="229" y="644"/>
                    <a:pt x="81" y="539"/>
                    <a:pt x="54" y="384"/>
                  </a:cubicBezTo>
                  <a:cubicBezTo>
                    <a:pt x="27" y="229"/>
                    <a:pt x="132" y="81"/>
                    <a:pt x="287" y="54"/>
                  </a:cubicBezTo>
                  <a:cubicBezTo>
                    <a:pt x="442" y="28"/>
                    <a:pt x="590" y="132"/>
                    <a:pt x="616" y="287"/>
                  </a:cubicBezTo>
                  <a:cubicBezTo>
                    <a:pt x="643" y="442"/>
                    <a:pt x="539" y="590"/>
                    <a:pt x="384" y="617"/>
                  </a:cubicBezTo>
                  <a:close/>
                  <a:moveTo>
                    <a:pt x="289" y="65"/>
                  </a:moveTo>
                  <a:cubicBezTo>
                    <a:pt x="139" y="91"/>
                    <a:pt x="39" y="233"/>
                    <a:pt x="65" y="382"/>
                  </a:cubicBezTo>
                  <a:cubicBezTo>
                    <a:pt x="90" y="531"/>
                    <a:pt x="233" y="632"/>
                    <a:pt x="382" y="606"/>
                  </a:cubicBezTo>
                  <a:cubicBezTo>
                    <a:pt x="531" y="580"/>
                    <a:pt x="632" y="438"/>
                    <a:pt x="606" y="289"/>
                  </a:cubicBezTo>
                  <a:cubicBezTo>
                    <a:pt x="580" y="140"/>
                    <a:pt x="438" y="39"/>
                    <a:pt x="289" y="65"/>
                  </a:cubicBezTo>
                  <a:close/>
                  <a:moveTo>
                    <a:pt x="380" y="596"/>
                  </a:moveTo>
                  <a:cubicBezTo>
                    <a:pt x="237" y="620"/>
                    <a:pt x="100" y="524"/>
                    <a:pt x="75" y="380"/>
                  </a:cubicBezTo>
                  <a:cubicBezTo>
                    <a:pt x="50" y="237"/>
                    <a:pt x="147" y="100"/>
                    <a:pt x="290" y="75"/>
                  </a:cubicBezTo>
                  <a:cubicBezTo>
                    <a:pt x="434" y="51"/>
                    <a:pt x="571" y="147"/>
                    <a:pt x="595" y="291"/>
                  </a:cubicBezTo>
                  <a:cubicBezTo>
                    <a:pt x="620" y="434"/>
                    <a:pt x="523" y="571"/>
                    <a:pt x="380" y="596"/>
                  </a:cubicBezTo>
                  <a:close/>
                  <a:moveTo>
                    <a:pt x="292" y="83"/>
                  </a:moveTo>
                  <a:cubicBezTo>
                    <a:pt x="152" y="107"/>
                    <a:pt x="58" y="240"/>
                    <a:pt x="83" y="379"/>
                  </a:cubicBezTo>
                  <a:cubicBezTo>
                    <a:pt x="107" y="519"/>
                    <a:pt x="239" y="612"/>
                    <a:pt x="379" y="588"/>
                  </a:cubicBezTo>
                  <a:cubicBezTo>
                    <a:pt x="518" y="564"/>
                    <a:pt x="612" y="431"/>
                    <a:pt x="588" y="292"/>
                  </a:cubicBezTo>
                  <a:cubicBezTo>
                    <a:pt x="564" y="153"/>
                    <a:pt x="431" y="59"/>
                    <a:pt x="292" y="83"/>
                  </a:cubicBezTo>
                  <a:close/>
                  <a:moveTo>
                    <a:pt x="376" y="575"/>
                  </a:moveTo>
                  <a:cubicBezTo>
                    <a:pt x="245" y="597"/>
                    <a:pt x="119" y="509"/>
                    <a:pt x="96" y="377"/>
                  </a:cubicBezTo>
                  <a:cubicBezTo>
                    <a:pt x="73" y="245"/>
                    <a:pt x="162" y="119"/>
                    <a:pt x="294" y="97"/>
                  </a:cubicBezTo>
                  <a:cubicBezTo>
                    <a:pt x="426" y="74"/>
                    <a:pt x="551" y="163"/>
                    <a:pt x="574" y="294"/>
                  </a:cubicBezTo>
                  <a:cubicBezTo>
                    <a:pt x="597" y="426"/>
                    <a:pt x="508" y="552"/>
                    <a:pt x="376" y="575"/>
                  </a:cubicBezTo>
                  <a:close/>
                  <a:moveTo>
                    <a:pt x="376" y="570"/>
                  </a:moveTo>
                  <a:cubicBezTo>
                    <a:pt x="246" y="593"/>
                    <a:pt x="123" y="506"/>
                    <a:pt x="100" y="376"/>
                  </a:cubicBezTo>
                  <a:cubicBezTo>
                    <a:pt x="78" y="247"/>
                    <a:pt x="165" y="123"/>
                    <a:pt x="295" y="101"/>
                  </a:cubicBezTo>
                  <a:cubicBezTo>
                    <a:pt x="424" y="78"/>
                    <a:pt x="548" y="166"/>
                    <a:pt x="570" y="295"/>
                  </a:cubicBezTo>
                  <a:cubicBezTo>
                    <a:pt x="592" y="425"/>
                    <a:pt x="505" y="548"/>
                    <a:pt x="376" y="570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1" name="circle_mid"/>
            <p:cNvSpPr>
              <a:spLocks noEditPoints="1"/>
            </p:cNvSpPr>
            <p:nvPr userDrawn="1"/>
          </p:nvSpPr>
          <p:spPr bwMode="ltGray">
            <a:xfrm>
              <a:off x="8231980" y="5660440"/>
              <a:ext cx="910495" cy="1196035"/>
            </a:xfrm>
            <a:custGeom>
              <a:avLst/>
              <a:gdLst>
                <a:gd name="T0" fmla="*/ 286 w 286"/>
                <a:gd name="T1" fmla="*/ 4 h 376"/>
                <a:gd name="T2" fmla="*/ 286 w 286"/>
                <a:gd name="T3" fmla="*/ 18 h 376"/>
                <a:gd name="T4" fmla="*/ 215 w 286"/>
                <a:gd name="T5" fmla="*/ 18 h 376"/>
                <a:gd name="T6" fmla="*/ 36 w 286"/>
                <a:gd name="T7" fmla="*/ 272 h 376"/>
                <a:gd name="T8" fmla="*/ 85 w 286"/>
                <a:gd name="T9" fmla="*/ 376 h 376"/>
                <a:gd name="T10" fmla="*/ 67 w 286"/>
                <a:gd name="T11" fmla="*/ 376 h 376"/>
                <a:gd name="T12" fmla="*/ 22 w 286"/>
                <a:gd name="T13" fmla="*/ 274 h 376"/>
                <a:gd name="T14" fmla="*/ 212 w 286"/>
                <a:gd name="T15" fmla="*/ 4 h 376"/>
                <a:gd name="T16" fmla="*/ 286 w 286"/>
                <a:gd name="T17" fmla="*/ 4 h 376"/>
                <a:gd name="T18" fmla="*/ 227 w 286"/>
                <a:gd name="T19" fmla="*/ 89 h 376"/>
                <a:gd name="T20" fmla="*/ 107 w 286"/>
                <a:gd name="T21" fmla="*/ 259 h 376"/>
                <a:gd name="T22" fmla="*/ 212 w 286"/>
                <a:gd name="T23" fmla="*/ 376 h 376"/>
                <a:gd name="T24" fmla="*/ 286 w 286"/>
                <a:gd name="T25" fmla="*/ 376 h 376"/>
                <a:gd name="T26" fmla="*/ 286 w 286"/>
                <a:gd name="T27" fmla="*/ 91 h 376"/>
                <a:gd name="T28" fmla="*/ 227 w 286"/>
                <a:gd name="T29" fmla="*/ 89 h 376"/>
                <a:gd name="T30" fmla="*/ 223 w 286"/>
                <a:gd name="T31" fmla="*/ 68 h 376"/>
                <a:gd name="T32" fmla="*/ 85 w 286"/>
                <a:gd name="T33" fmla="*/ 263 h 376"/>
                <a:gd name="T34" fmla="*/ 160 w 286"/>
                <a:gd name="T35" fmla="*/ 376 h 376"/>
                <a:gd name="T36" fmla="*/ 168 w 286"/>
                <a:gd name="T37" fmla="*/ 376 h 376"/>
                <a:gd name="T38" fmla="*/ 89 w 286"/>
                <a:gd name="T39" fmla="*/ 262 h 376"/>
                <a:gd name="T40" fmla="*/ 224 w 286"/>
                <a:gd name="T41" fmla="*/ 72 h 376"/>
                <a:gd name="T42" fmla="*/ 286 w 286"/>
                <a:gd name="T43" fmla="*/ 73 h 376"/>
                <a:gd name="T44" fmla="*/ 286 w 286"/>
                <a:gd name="T45" fmla="*/ 69 h 376"/>
                <a:gd name="T46" fmla="*/ 223 w 286"/>
                <a:gd name="T47" fmla="*/ 68 h 376"/>
                <a:gd name="T48" fmla="*/ 219 w 286"/>
                <a:gd name="T49" fmla="*/ 47 h 376"/>
                <a:gd name="T50" fmla="*/ 64 w 286"/>
                <a:gd name="T51" fmla="*/ 267 h 376"/>
                <a:gd name="T52" fmla="*/ 125 w 286"/>
                <a:gd name="T53" fmla="*/ 376 h 376"/>
                <a:gd name="T54" fmla="*/ 136 w 286"/>
                <a:gd name="T55" fmla="*/ 376 h 376"/>
                <a:gd name="T56" fmla="*/ 71 w 286"/>
                <a:gd name="T57" fmla="*/ 265 h 376"/>
                <a:gd name="T58" fmla="*/ 221 w 286"/>
                <a:gd name="T59" fmla="*/ 54 h 376"/>
                <a:gd name="T60" fmla="*/ 286 w 286"/>
                <a:gd name="T61" fmla="*/ 55 h 376"/>
                <a:gd name="T62" fmla="*/ 286 w 286"/>
                <a:gd name="T63" fmla="*/ 47 h 376"/>
                <a:gd name="T64" fmla="*/ 219 w 286"/>
                <a:gd name="T65" fmla="*/ 47 h 376"/>
                <a:gd name="T66" fmla="*/ 216 w 286"/>
                <a:gd name="T67" fmla="*/ 26 h 376"/>
                <a:gd name="T68" fmla="*/ 43 w 286"/>
                <a:gd name="T69" fmla="*/ 270 h 376"/>
                <a:gd name="T70" fmla="*/ 95 w 286"/>
                <a:gd name="T71" fmla="*/ 376 h 376"/>
                <a:gd name="T72" fmla="*/ 109 w 286"/>
                <a:gd name="T73" fmla="*/ 376 h 376"/>
                <a:gd name="T74" fmla="*/ 54 w 286"/>
                <a:gd name="T75" fmla="*/ 269 h 376"/>
                <a:gd name="T76" fmla="*/ 218 w 286"/>
                <a:gd name="T77" fmla="*/ 36 h 376"/>
                <a:gd name="T78" fmla="*/ 286 w 286"/>
                <a:gd name="T79" fmla="*/ 36 h 376"/>
                <a:gd name="T80" fmla="*/ 286 w 286"/>
                <a:gd name="T81" fmla="*/ 25 h 376"/>
                <a:gd name="T82" fmla="*/ 216 w 286"/>
                <a:gd name="T83" fmla="*/ 2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376">
                  <a:moveTo>
                    <a:pt x="286" y="4"/>
                  </a:moveTo>
                  <a:cubicBezTo>
                    <a:pt x="286" y="18"/>
                    <a:pt x="286" y="18"/>
                    <a:pt x="286" y="18"/>
                  </a:cubicBezTo>
                  <a:cubicBezTo>
                    <a:pt x="263" y="14"/>
                    <a:pt x="239" y="14"/>
                    <a:pt x="215" y="18"/>
                  </a:cubicBezTo>
                  <a:cubicBezTo>
                    <a:pt x="95" y="39"/>
                    <a:pt x="15" y="152"/>
                    <a:pt x="36" y="272"/>
                  </a:cubicBezTo>
                  <a:cubicBezTo>
                    <a:pt x="43" y="312"/>
                    <a:pt x="60" y="347"/>
                    <a:pt x="85" y="376"/>
                  </a:cubicBezTo>
                  <a:cubicBezTo>
                    <a:pt x="67" y="376"/>
                    <a:pt x="67" y="376"/>
                    <a:pt x="67" y="376"/>
                  </a:cubicBezTo>
                  <a:cubicBezTo>
                    <a:pt x="44" y="347"/>
                    <a:pt x="29" y="312"/>
                    <a:pt x="22" y="274"/>
                  </a:cubicBezTo>
                  <a:cubicBezTo>
                    <a:pt x="0" y="147"/>
                    <a:pt x="85" y="26"/>
                    <a:pt x="212" y="4"/>
                  </a:cubicBezTo>
                  <a:cubicBezTo>
                    <a:pt x="237" y="0"/>
                    <a:pt x="262" y="0"/>
                    <a:pt x="286" y="4"/>
                  </a:cubicBezTo>
                  <a:close/>
                  <a:moveTo>
                    <a:pt x="227" y="89"/>
                  </a:moveTo>
                  <a:cubicBezTo>
                    <a:pt x="147" y="103"/>
                    <a:pt x="93" y="179"/>
                    <a:pt x="107" y="259"/>
                  </a:cubicBezTo>
                  <a:cubicBezTo>
                    <a:pt x="117" y="317"/>
                    <a:pt x="159" y="361"/>
                    <a:pt x="212" y="376"/>
                  </a:cubicBezTo>
                  <a:cubicBezTo>
                    <a:pt x="286" y="376"/>
                    <a:pt x="286" y="376"/>
                    <a:pt x="286" y="376"/>
                  </a:cubicBezTo>
                  <a:cubicBezTo>
                    <a:pt x="286" y="91"/>
                    <a:pt x="286" y="91"/>
                    <a:pt x="286" y="91"/>
                  </a:cubicBezTo>
                  <a:cubicBezTo>
                    <a:pt x="267" y="86"/>
                    <a:pt x="247" y="86"/>
                    <a:pt x="227" y="89"/>
                  </a:cubicBezTo>
                  <a:close/>
                  <a:moveTo>
                    <a:pt x="223" y="68"/>
                  </a:moveTo>
                  <a:cubicBezTo>
                    <a:pt x="131" y="84"/>
                    <a:pt x="69" y="171"/>
                    <a:pt x="85" y="263"/>
                  </a:cubicBezTo>
                  <a:cubicBezTo>
                    <a:pt x="94" y="311"/>
                    <a:pt x="122" y="351"/>
                    <a:pt x="160" y="376"/>
                  </a:cubicBezTo>
                  <a:cubicBezTo>
                    <a:pt x="168" y="376"/>
                    <a:pt x="168" y="376"/>
                    <a:pt x="168" y="376"/>
                  </a:cubicBezTo>
                  <a:cubicBezTo>
                    <a:pt x="128" y="352"/>
                    <a:pt x="98" y="312"/>
                    <a:pt x="89" y="262"/>
                  </a:cubicBezTo>
                  <a:cubicBezTo>
                    <a:pt x="74" y="173"/>
                    <a:pt x="134" y="87"/>
                    <a:pt x="224" y="72"/>
                  </a:cubicBezTo>
                  <a:cubicBezTo>
                    <a:pt x="245" y="68"/>
                    <a:pt x="266" y="69"/>
                    <a:pt x="286" y="73"/>
                  </a:cubicBezTo>
                  <a:cubicBezTo>
                    <a:pt x="286" y="69"/>
                    <a:pt x="286" y="69"/>
                    <a:pt x="286" y="69"/>
                  </a:cubicBezTo>
                  <a:cubicBezTo>
                    <a:pt x="266" y="65"/>
                    <a:pt x="245" y="64"/>
                    <a:pt x="223" y="68"/>
                  </a:cubicBezTo>
                  <a:close/>
                  <a:moveTo>
                    <a:pt x="219" y="47"/>
                  </a:moveTo>
                  <a:cubicBezTo>
                    <a:pt x="116" y="64"/>
                    <a:pt x="46" y="163"/>
                    <a:pt x="64" y="267"/>
                  </a:cubicBezTo>
                  <a:cubicBezTo>
                    <a:pt x="72" y="311"/>
                    <a:pt x="94" y="349"/>
                    <a:pt x="125" y="376"/>
                  </a:cubicBezTo>
                  <a:cubicBezTo>
                    <a:pt x="136" y="376"/>
                    <a:pt x="136" y="376"/>
                    <a:pt x="136" y="376"/>
                  </a:cubicBezTo>
                  <a:cubicBezTo>
                    <a:pt x="103" y="349"/>
                    <a:pt x="79" y="311"/>
                    <a:pt x="71" y="265"/>
                  </a:cubicBezTo>
                  <a:cubicBezTo>
                    <a:pt x="54" y="166"/>
                    <a:pt x="121" y="71"/>
                    <a:pt x="221" y="54"/>
                  </a:cubicBezTo>
                  <a:cubicBezTo>
                    <a:pt x="243" y="50"/>
                    <a:pt x="265" y="51"/>
                    <a:pt x="286" y="55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64" y="43"/>
                    <a:pt x="242" y="43"/>
                    <a:pt x="219" y="47"/>
                  </a:cubicBezTo>
                  <a:close/>
                  <a:moveTo>
                    <a:pt x="216" y="26"/>
                  </a:moveTo>
                  <a:cubicBezTo>
                    <a:pt x="101" y="45"/>
                    <a:pt x="23" y="155"/>
                    <a:pt x="43" y="270"/>
                  </a:cubicBezTo>
                  <a:cubicBezTo>
                    <a:pt x="50" y="311"/>
                    <a:pt x="69" y="347"/>
                    <a:pt x="95" y="376"/>
                  </a:cubicBezTo>
                  <a:cubicBezTo>
                    <a:pt x="109" y="376"/>
                    <a:pt x="109" y="376"/>
                    <a:pt x="109" y="376"/>
                  </a:cubicBezTo>
                  <a:cubicBezTo>
                    <a:pt x="81" y="348"/>
                    <a:pt x="61" y="311"/>
                    <a:pt x="54" y="269"/>
                  </a:cubicBezTo>
                  <a:cubicBezTo>
                    <a:pt x="35" y="159"/>
                    <a:pt x="108" y="55"/>
                    <a:pt x="218" y="36"/>
                  </a:cubicBezTo>
                  <a:cubicBezTo>
                    <a:pt x="241" y="32"/>
                    <a:pt x="264" y="32"/>
                    <a:pt x="286" y="36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63" y="22"/>
                    <a:pt x="240" y="21"/>
                    <a:pt x="216" y="26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2" name="circle_light"/>
            <p:cNvSpPr>
              <a:spLocks noEditPoints="1"/>
            </p:cNvSpPr>
            <p:nvPr userDrawn="1"/>
          </p:nvSpPr>
          <p:spPr bwMode="ltGray">
            <a:xfrm>
              <a:off x="8662988" y="4721921"/>
              <a:ext cx="479487" cy="1021747"/>
            </a:xfrm>
            <a:custGeom>
              <a:avLst/>
              <a:gdLst>
                <a:gd name="T0" fmla="*/ 152 w 152"/>
                <a:gd name="T1" fmla="*/ 74 h 324"/>
                <a:gd name="T2" fmla="*/ 152 w 152"/>
                <a:gd name="T3" fmla="*/ 250 h 324"/>
                <a:gd name="T4" fmla="*/ 87 w 152"/>
                <a:gd name="T5" fmla="*/ 177 h 324"/>
                <a:gd name="T6" fmla="*/ 152 w 152"/>
                <a:gd name="T7" fmla="*/ 74 h 324"/>
                <a:gd name="T8" fmla="*/ 15 w 152"/>
                <a:gd name="T9" fmla="*/ 190 h 324"/>
                <a:gd name="T10" fmla="*/ 152 w 152"/>
                <a:gd name="T11" fmla="*/ 324 h 324"/>
                <a:gd name="T12" fmla="*/ 152 w 152"/>
                <a:gd name="T13" fmla="*/ 320 h 324"/>
                <a:gd name="T14" fmla="*/ 19 w 152"/>
                <a:gd name="T15" fmla="*/ 189 h 324"/>
                <a:gd name="T16" fmla="*/ 150 w 152"/>
                <a:gd name="T17" fmla="*/ 4 h 324"/>
                <a:gd name="T18" fmla="*/ 152 w 152"/>
                <a:gd name="T19" fmla="*/ 4 h 324"/>
                <a:gd name="T20" fmla="*/ 152 w 152"/>
                <a:gd name="T21" fmla="*/ 0 h 324"/>
                <a:gd name="T22" fmla="*/ 149 w 152"/>
                <a:gd name="T23" fmla="*/ 0 h 324"/>
                <a:gd name="T24" fmla="*/ 15 w 152"/>
                <a:gd name="T25" fmla="*/ 190 h 324"/>
                <a:gd name="T26" fmla="*/ 33 w 152"/>
                <a:gd name="T27" fmla="*/ 187 h 324"/>
                <a:gd name="T28" fmla="*/ 152 w 152"/>
                <a:gd name="T29" fmla="*/ 306 h 324"/>
                <a:gd name="T30" fmla="*/ 152 w 152"/>
                <a:gd name="T31" fmla="*/ 298 h 324"/>
                <a:gd name="T32" fmla="*/ 41 w 152"/>
                <a:gd name="T33" fmla="*/ 185 h 324"/>
                <a:gd name="T34" fmla="*/ 152 w 152"/>
                <a:gd name="T35" fmla="*/ 26 h 324"/>
                <a:gd name="T36" fmla="*/ 152 w 152"/>
                <a:gd name="T37" fmla="*/ 18 h 324"/>
                <a:gd name="T38" fmla="*/ 33 w 152"/>
                <a:gd name="T39" fmla="*/ 187 h 324"/>
                <a:gd name="T40" fmla="*/ 69 w 152"/>
                <a:gd name="T41" fmla="*/ 180 h 324"/>
                <a:gd name="T42" fmla="*/ 152 w 152"/>
                <a:gd name="T43" fmla="*/ 269 h 324"/>
                <a:gd name="T44" fmla="*/ 152 w 152"/>
                <a:gd name="T45" fmla="*/ 254 h 324"/>
                <a:gd name="T46" fmla="*/ 83 w 152"/>
                <a:gd name="T47" fmla="*/ 178 h 324"/>
                <a:gd name="T48" fmla="*/ 152 w 152"/>
                <a:gd name="T49" fmla="*/ 70 h 324"/>
                <a:gd name="T50" fmla="*/ 152 w 152"/>
                <a:gd name="T51" fmla="*/ 55 h 324"/>
                <a:gd name="T52" fmla="*/ 69 w 152"/>
                <a:gd name="T53" fmla="*/ 180 h 324"/>
                <a:gd name="T54" fmla="*/ 51 w 152"/>
                <a:gd name="T55" fmla="*/ 184 h 324"/>
                <a:gd name="T56" fmla="*/ 152 w 152"/>
                <a:gd name="T57" fmla="*/ 287 h 324"/>
                <a:gd name="T58" fmla="*/ 152 w 152"/>
                <a:gd name="T59" fmla="*/ 276 h 324"/>
                <a:gd name="T60" fmla="*/ 62 w 152"/>
                <a:gd name="T61" fmla="*/ 182 h 324"/>
                <a:gd name="T62" fmla="*/ 152 w 152"/>
                <a:gd name="T63" fmla="*/ 48 h 324"/>
                <a:gd name="T64" fmla="*/ 152 w 152"/>
                <a:gd name="T65" fmla="*/ 37 h 324"/>
                <a:gd name="T66" fmla="*/ 51 w 152"/>
                <a:gd name="T67" fmla="*/ 18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324">
                  <a:moveTo>
                    <a:pt x="152" y="74"/>
                  </a:moveTo>
                  <a:cubicBezTo>
                    <a:pt x="152" y="250"/>
                    <a:pt x="152" y="250"/>
                    <a:pt x="152" y="250"/>
                  </a:cubicBezTo>
                  <a:cubicBezTo>
                    <a:pt x="119" y="240"/>
                    <a:pt x="93" y="213"/>
                    <a:pt x="87" y="177"/>
                  </a:cubicBezTo>
                  <a:cubicBezTo>
                    <a:pt x="79" y="131"/>
                    <a:pt x="108" y="87"/>
                    <a:pt x="152" y="74"/>
                  </a:cubicBezTo>
                  <a:close/>
                  <a:moveTo>
                    <a:pt x="15" y="190"/>
                  </a:moveTo>
                  <a:cubicBezTo>
                    <a:pt x="28" y="261"/>
                    <a:pt x="84" y="313"/>
                    <a:pt x="152" y="324"/>
                  </a:cubicBezTo>
                  <a:cubicBezTo>
                    <a:pt x="152" y="320"/>
                    <a:pt x="152" y="320"/>
                    <a:pt x="152" y="320"/>
                  </a:cubicBezTo>
                  <a:cubicBezTo>
                    <a:pt x="86" y="309"/>
                    <a:pt x="31" y="258"/>
                    <a:pt x="19" y="189"/>
                  </a:cubicBezTo>
                  <a:cubicBezTo>
                    <a:pt x="4" y="102"/>
                    <a:pt x="63" y="19"/>
                    <a:pt x="150" y="4"/>
                  </a:cubicBezTo>
                  <a:cubicBezTo>
                    <a:pt x="150" y="4"/>
                    <a:pt x="151" y="4"/>
                    <a:pt x="152" y="4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60" y="16"/>
                    <a:pt x="0" y="101"/>
                    <a:pt x="15" y="190"/>
                  </a:cubicBezTo>
                  <a:close/>
                  <a:moveTo>
                    <a:pt x="33" y="187"/>
                  </a:moveTo>
                  <a:cubicBezTo>
                    <a:pt x="44" y="249"/>
                    <a:pt x="93" y="295"/>
                    <a:pt x="152" y="306"/>
                  </a:cubicBezTo>
                  <a:cubicBezTo>
                    <a:pt x="152" y="298"/>
                    <a:pt x="152" y="298"/>
                    <a:pt x="152" y="298"/>
                  </a:cubicBezTo>
                  <a:cubicBezTo>
                    <a:pt x="97" y="288"/>
                    <a:pt x="51" y="244"/>
                    <a:pt x="41" y="185"/>
                  </a:cubicBezTo>
                  <a:cubicBezTo>
                    <a:pt x="28" y="111"/>
                    <a:pt x="78" y="39"/>
                    <a:pt x="152" y="2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73" y="32"/>
                    <a:pt x="20" y="107"/>
                    <a:pt x="33" y="187"/>
                  </a:cubicBezTo>
                  <a:close/>
                  <a:moveTo>
                    <a:pt x="69" y="180"/>
                  </a:moveTo>
                  <a:cubicBezTo>
                    <a:pt x="77" y="225"/>
                    <a:pt x="110" y="259"/>
                    <a:pt x="152" y="269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117" y="245"/>
                    <a:pt x="89" y="216"/>
                    <a:pt x="83" y="178"/>
                  </a:cubicBezTo>
                  <a:cubicBezTo>
                    <a:pt x="74" y="129"/>
                    <a:pt x="105" y="82"/>
                    <a:pt x="152" y="70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96" y="68"/>
                    <a:pt x="59" y="123"/>
                    <a:pt x="69" y="180"/>
                  </a:cubicBezTo>
                  <a:close/>
                  <a:moveTo>
                    <a:pt x="51" y="184"/>
                  </a:moveTo>
                  <a:cubicBezTo>
                    <a:pt x="60" y="237"/>
                    <a:pt x="102" y="277"/>
                    <a:pt x="152" y="287"/>
                  </a:cubicBezTo>
                  <a:cubicBezTo>
                    <a:pt x="152" y="276"/>
                    <a:pt x="152" y="276"/>
                    <a:pt x="152" y="276"/>
                  </a:cubicBezTo>
                  <a:cubicBezTo>
                    <a:pt x="107" y="266"/>
                    <a:pt x="70" y="230"/>
                    <a:pt x="62" y="182"/>
                  </a:cubicBezTo>
                  <a:cubicBezTo>
                    <a:pt x="51" y="120"/>
                    <a:pt x="91" y="61"/>
                    <a:pt x="152" y="48"/>
                  </a:cubicBezTo>
                  <a:cubicBezTo>
                    <a:pt x="152" y="37"/>
                    <a:pt x="152" y="37"/>
                    <a:pt x="152" y="37"/>
                  </a:cubicBezTo>
                  <a:cubicBezTo>
                    <a:pt x="84" y="50"/>
                    <a:pt x="39" y="115"/>
                    <a:pt x="51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logo_reflections_bar_bottom" descr="&lt;mode=4x3&gt;&#10;&lt;size&gt;h=197.75;w=720&lt;size/&gt;&#10;&lt;pos&gt;top=342.25;left=0&lt;pos/&gt;&#10;&lt;mode/&gt;&#10;&#10;&lt;mode=16x9&gt;&#10;&lt;size&gt;h=148.3125;w=720&lt;size/&gt;&#10;&lt;pos&gt;top=258.8032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4346575"/>
            <a:ext cx="9144000" cy="2511425"/>
          </a:xfrm>
          <a:custGeom>
            <a:avLst/>
            <a:gdLst>
              <a:gd name="T0" fmla="*/ 0 w 40176"/>
              <a:gd name="T1" fmla="*/ 727 h 11034"/>
              <a:gd name="T2" fmla="*/ 40176 w 40176"/>
              <a:gd name="T3" fmla="*/ 727 h 11034"/>
              <a:gd name="T4" fmla="*/ 40176 w 40176"/>
              <a:gd name="T5" fmla="*/ 640 h 11034"/>
              <a:gd name="T6" fmla="*/ 0 w 40176"/>
              <a:gd name="T7" fmla="*/ 640 h 11034"/>
              <a:gd name="T8" fmla="*/ 0 w 40176"/>
              <a:gd name="T9" fmla="*/ 727 h 11034"/>
              <a:gd name="T10" fmla="*/ 0 w 40176"/>
              <a:gd name="T11" fmla="*/ 552 h 11034"/>
              <a:gd name="T12" fmla="*/ 40176 w 40176"/>
              <a:gd name="T13" fmla="*/ 552 h 11034"/>
              <a:gd name="T14" fmla="*/ 40176 w 40176"/>
              <a:gd name="T15" fmla="*/ 479 h 11034"/>
              <a:gd name="T16" fmla="*/ 0 w 40176"/>
              <a:gd name="T17" fmla="*/ 479 h 11034"/>
              <a:gd name="T18" fmla="*/ 0 w 40176"/>
              <a:gd name="T19" fmla="*/ 552 h 11034"/>
              <a:gd name="T20" fmla="*/ 0 w 40176"/>
              <a:gd name="T21" fmla="*/ 200 h 11034"/>
              <a:gd name="T22" fmla="*/ 40176 w 40176"/>
              <a:gd name="T23" fmla="*/ 200 h 11034"/>
              <a:gd name="T24" fmla="*/ 40176 w 40176"/>
              <a:gd name="T25" fmla="*/ 160 h 11034"/>
              <a:gd name="T26" fmla="*/ 0 w 40176"/>
              <a:gd name="T27" fmla="*/ 160 h 11034"/>
              <a:gd name="T28" fmla="*/ 0 w 40176"/>
              <a:gd name="T29" fmla="*/ 200 h 11034"/>
              <a:gd name="T30" fmla="*/ 0 w 40176"/>
              <a:gd name="T31" fmla="*/ 378 h 11034"/>
              <a:gd name="T32" fmla="*/ 40176 w 40176"/>
              <a:gd name="T33" fmla="*/ 378 h 11034"/>
              <a:gd name="T34" fmla="*/ 40176 w 40176"/>
              <a:gd name="T35" fmla="*/ 321 h 11034"/>
              <a:gd name="T36" fmla="*/ 0 w 40176"/>
              <a:gd name="T37" fmla="*/ 321 h 11034"/>
              <a:gd name="T38" fmla="*/ 0 w 40176"/>
              <a:gd name="T39" fmla="*/ 378 h 11034"/>
              <a:gd name="T40" fmla="*/ 0 w 40176"/>
              <a:gd name="T41" fmla="*/ 902 h 11034"/>
              <a:gd name="T42" fmla="*/ 40176 w 40176"/>
              <a:gd name="T43" fmla="*/ 902 h 11034"/>
              <a:gd name="T44" fmla="*/ 40176 w 40176"/>
              <a:gd name="T45" fmla="*/ 800 h 11034"/>
              <a:gd name="T46" fmla="*/ 0 w 40176"/>
              <a:gd name="T47" fmla="*/ 800 h 11034"/>
              <a:gd name="T48" fmla="*/ 0 w 40176"/>
              <a:gd name="T49" fmla="*/ 902 h 11034"/>
              <a:gd name="T50" fmla="*/ 40176 w 40176"/>
              <a:gd name="T51" fmla="*/ 26 h 11034"/>
              <a:gd name="T52" fmla="*/ 40176 w 40176"/>
              <a:gd name="T53" fmla="*/ 0 h 11034"/>
              <a:gd name="T54" fmla="*/ 0 w 40176"/>
              <a:gd name="T55" fmla="*/ 0 h 11034"/>
              <a:gd name="T56" fmla="*/ 0 w 40176"/>
              <a:gd name="T57" fmla="*/ 26 h 11034"/>
              <a:gd name="T58" fmla="*/ 40176 w 40176"/>
              <a:gd name="T59" fmla="*/ 26 h 11034"/>
              <a:gd name="T60" fmla="*/ 0 w 40176"/>
              <a:gd name="T61" fmla="*/ 1278 h 11034"/>
              <a:gd name="T62" fmla="*/ 0 w 40176"/>
              <a:gd name="T63" fmla="*/ 11034 h 11034"/>
              <a:gd name="T64" fmla="*/ 40176 w 40176"/>
              <a:gd name="T65" fmla="*/ 11034 h 11034"/>
              <a:gd name="T66" fmla="*/ 40176 w 40176"/>
              <a:gd name="T67" fmla="*/ 1278 h 11034"/>
              <a:gd name="T68" fmla="*/ 0 w 40176"/>
              <a:gd name="T69" fmla="*/ 1278 h 11034"/>
              <a:gd name="T70" fmla="*/ 0 w 40176"/>
              <a:gd name="T71" fmla="*/ 1254 h 11034"/>
              <a:gd name="T72" fmla="*/ 40176 w 40176"/>
              <a:gd name="T73" fmla="*/ 1254 h 11034"/>
              <a:gd name="T74" fmla="*/ 40176 w 40176"/>
              <a:gd name="T75" fmla="*/ 1119 h 11034"/>
              <a:gd name="T76" fmla="*/ 0 w 40176"/>
              <a:gd name="T77" fmla="*/ 1119 h 11034"/>
              <a:gd name="T78" fmla="*/ 0 w 40176"/>
              <a:gd name="T79" fmla="*/ 1254 h 11034"/>
              <a:gd name="T80" fmla="*/ 0 w 40176"/>
              <a:gd name="T81" fmla="*/ 1077 h 11034"/>
              <a:gd name="T82" fmla="*/ 40176 w 40176"/>
              <a:gd name="T83" fmla="*/ 1077 h 11034"/>
              <a:gd name="T84" fmla="*/ 40176 w 40176"/>
              <a:gd name="T85" fmla="*/ 959 h 11034"/>
              <a:gd name="T86" fmla="*/ 0 w 40176"/>
              <a:gd name="T87" fmla="*/ 959 h 11034"/>
              <a:gd name="T88" fmla="*/ 0 w 40176"/>
              <a:gd name="T89" fmla="*/ 1077 h 1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6" h="11034">
                <a:moveTo>
                  <a:pt x="0" y="727"/>
                </a:moveTo>
                <a:lnTo>
                  <a:pt x="40176" y="727"/>
                </a:lnTo>
                <a:lnTo>
                  <a:pt x="40176" y="640"/>
                </a:lnTo>
                <a:lnTo>
                  <a:pt x="0" y="640"/>
                </a:lnTo>
                <a:lnTo>
                  <a:pt x="0" y="727"/>
                </a:lnTo>
                <a:close/>
                <a:moveTo>
                  <a:pt x="0" y="552"/>
                </a:moveTo>
                <a:lnTo>
                  <a:pt x="40176" y="552"/>
                </a:lnTo>
                <a:lnTo>
                  <a:pt x="40176" y="479"/>
                </a:lnTo>
                <a:lnTo>
                  <a:pt x="0" y="479"/>
                </a:lnTo>
                <a:lnTo>
                  <a:pt x="0" y="552"/>
                </a:lnTo>
                <a:close/>
                <a:moveTo>
                  <a:pt x="0" y="200"/>
                </a:moveTo>
                <a:lnTo>
                  <a:pt x="40176" y="200"/>
                </a:lnTo>
                <a:lnTo>
                  <a:pt x="40176" y="160"/>
                </a:lnTo>
                <a:lnTo>
                  <a:pt x="0" y="160"/>
                </a:lnTo>
                <a:lnTo>
                  <a:pt x="0" y="200"/>
                </a:lnTo>
                <a:close/>
                <a:moveTo>
                  <a:pt x="0" y="378"/>
                </a:moveTo>
                <a:lnTo>
                  <a:pt x="40176" y="378"/>
                </a:lnTo>
                <a:lnTo>
                  <a:pt x="40176" y="321"/>
                </a:lnTo>
                <a:lnTo>
                  <a:pt x="0" y="321"/>
                </a:lnTo>
                <a:lnTo>
                  <a:pt x="0" y="378"/>
                </a:lnTo>
                <a:close/>
                <a:moveTo>
                  <a:pt x="0" y="902"/>
                </a:moveTo>
                <a:lnTo>
                  <a:pt x="40176" y="902"/>
                </a:lnTo>
                <a:lnTo>
                  <a:pt x="40176" y="800"/>
                </a:lnTo>
                <a:lnTo>
                  <a:pt x="0" y="800"/>
                </a:lnTo>
                <a:lnTo>
                  <a:pt x="0" y="902"/>
                </a:lnTo>
                <a:close/>
                <a:moveTo>
                  <a:pt x="40176" y="26"/>
                </a:moveTo>
                <a:lnTo>
                  <a:pt x="40176" y="0"/>
                </a:lnTo>
                <a:lnTo>
                  <a:pt x="0" y="0"/>
                </a:lnTo>
                <a:lnTo>
                  <a:pt x="0" y="26"/>
                </a:lnTo>
                <a:lnTo>
                  <a:pt x="40176" y="26"/>
                </a:lnTo>
                <a:close/>
                <a:moveTo>
                  <a:pt x="0" y="1278"/>
                </a:moveTo>
                <a:lnTo>
                  <a:pt x="0" y="11034"/>
                </a:lnTo>
                <a:lnTo>
                  <a:pt x="40176" y="11034"/>
                </a:lnTo>
                <a:lnTo>
                  <a:pt x="40176" y="1278"/>
                </a:lnTo>
                <a:lnTo>
                  <a:pt x="0" y="1278"/>
                </a:lnTo>
                <a:close/>
                <a:moveTo>
                  <a:pt x="0" y="1254"/>
                </a:moveTo>
                <a:lnTo>
                  <a:pt x="40176" y="1254"/>
                </a:lnTo>
                <a:lnTo>
                  <a:pt x="40176" y="1119"/>
                </a:lnTo>
                <a:lnTo>
                  <a:pt x="0" y="1119"/>
                </a:lnTo>
                <a:lnTo>
                  <a:pt x="0" y="1254"/>
                </a:lnTo>
                <a:close/>
                <a:moveTo>
                  <a:pt x="0" y="1077"/>
                </a:moveTo>
                <a:lnTo>
                  <a:pt x="40176" y="1077"/>
                </a:lnTo>
                <a:lnTo>
                  <a:pt x="40176" y="959"/>
                </a:lnTo>
                <a:lnTo>
                  <a:pt x="0" y="959"/>
                </a:lnTo>
                <a:lnTo>
                  <a:pt x="0" y="1077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2" name="Title 1" descr="&lt;mode=4x3&gt;&#10;&lt;size&gt;h=73.46937;w=550.4503&lt;size/&gt;&#10;&lt;pos&gt;top=378.3067;left=40.24362&lt;pos/&gt;&#10;&lt;mode/&gt;&#10;&lt;mode=16x9&gt;&#10;&lt;size&gt;h=52.64488;w=550.4503&lt;size/&gt;&#10;&lt;pos&gt;top=282.9802;left=41.55598&lt;pos/&gt;&#10;&lt;mode/&gt;"/>
          <p:cNvSpPr>
            <a:spLocks noGrp="1"/>
          </p:cNvSpPr>
          <p:nvPr userDrawn="1">
            <p:ph type="ctrTitle" hasCustomPrompt="1"/>
          </p:nvPr>
        </p:nvSpPr>
        <p:spPr>
          <a:xfrm>
            <a:off x="511094" y="4804495"/>
            <a:ext cx="6990719" cy="933061"/>
          </a:xfrm>
        </p:spPr>
        <p:txBody>
          <a:bodyPr anchor="t" anchorCtr="0"/>
          <a:lstStyle>
            <a:lvl1pPr algn="l">
              <a:lnSpc>
                <a:spcPct val="102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</a:t>
            </a:r>
            <a:r>
              <a:rPr lang="en-US" dirty="0" smtClean="0"/>
              <a:t>to enter heading</a:t>
            </a:r>
            <a:endParaRPr lang="en-AU" dirty="0"/>
          </a:p>
        </p:txBody>
      </p:sp>
      <p:sp>
        <p:nvSpPr>
          <p:cNvPr id="3" name="Subtitle 2" descr="&lt;mode=4x3&gt;&#10;&lt;size&gt;h=82.04567;w=550.2856&lt;size/&gt;&#10;&lt;pos&gt;top=456.9643;left=41.14291&lt;pos/&gt;&#10;&lt;mode/&gt;&#10;&lt;mode=16x9&gt;&#10;&lt;size&gt;h=61.53425;w=550.2856&lt;size/&gt;&#10;&lt;pos&gt;top=336.3489;left=43.01772&lt;pos/&gt;&#10;&lt;mode/&gt;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22515" y="5803447"/>
            <a:ext cx="6988627" cy="1041980"/>
          </a:xfrm>
        </p:spPr>
        <p:txBody>
          <a:bodyPr anchor="t" anchorCtr="0"/>
          <a:lstStyle>
            <a:lvl1pPr marL="0" indent="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  <a:defRPr sz="1800" b="0" spc="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</a:t>
            </a:r>
            <a:r>
              <a:rPr lang="en-US" dirty="0" smtClean="0"/>
              <a:t>to enter subheading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8879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descr="&lt;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515568" y="0"/>
            <a:ext cx="8229600" cy="70196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5" name="Content Placeholder 4" descr="&lt;mode=4x3&gt;&#10;&lt;size&gt;h=403.0866;w=651.9685&lt;size/&gt;&#10;&lt;pos&gt;top=106.8661;left=40.25197&lt;pos/&gt;&#10;&lt;mode/&gt;&#10;&lt;mode=16x9&gt;&#10;&lt;size&gt;h=302.315;w=613.6129&lt;size/&gt;&#10;&lt;pos&gt;top=82.02433;left=29.84512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8280000" cy="511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76310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&#10;&lt;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515568" y="0"/>
            <a:ext cx="8229600" cy="70196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5" name="logo_placeholder_text" descr="&lt;mode=4x3&gt;&#10;&lt;size&gt;h=96.85228;w=633.4374&lt;size/&gt;&#10;&lt;pos&gt;top=312.3921;left=42.36378&lt;pos/&gt;&#10;&lt;mode/&gt;&#10;&lt;mode=16x9&gt;&#10;&lt;size&gt;h=100.6026;w=613.7008&lt;size/&gt;&#10;&lt;pos&gt;top=249.8348;left=31.37843&lt;pos/&gt;&#10;&lt;mode/&gt;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538020" y="3967380"/>
            <a:ext cx="8044655" cy="1230024"/>
          </a:xfrm>
          <a:solidFill>
            <a:srgbClr val="CCE9F7"/>
          </a:solidFill>
          <a:ln>
            <a:noFill/>
          </a:ln>
          <a:effectLst/>
          <a:extLst/>
        </p:spPr>
        <p:txBody>
          <a:bodyPr lIns="216000" tIns="151200" rIns="216000" bIns="216000"/>
          <a:lstStyle>
            <a:lvl1pPr marL="0" indent="0">
              <a:buFontTx/>
              <a:buNone/>
              <a:defRPr lang="en-US" kern="1200" smtClean="0">
                <a:solidFill>
                  <a:schemeClr val="tx2"/>
                </a:solidFill>
                <a:latin typeface="Verdana" pitchFamily="34" charset="0"/>
                <a:cs typeface="Arial" charset="0"/>
              </a:defRPr>
            </a:lvl1pPr>
            <a:lvl2pPr>
              <a:defRPr lang="en-US" sz="1800" kern="1200" smtClean="0">
                <a:solidFill>
                  <a:schemeClr val="tx2"/>
                </a:solidFill>
                <a:latin typeface="Verdana" pitchFamily="34" charset="0"/>
                <a:ea typeface="+mn-ea"/>
                <a:cs typeface="Arial" charset="0"/>
              </a:defRPr>
            </a:lvl2pPr>
            <a:lvl3pPr>
              <a:defRPr lang="en-US" kern="1200" smtClean="0">
                <a:latin typeface="Verdana" pitchFamily="34" charset="0"/>
                <a:ea typeface="+mn-ea"/>
                <a:cs typeface="Arial" charset="0"/>
              </a:defRPr>
            </a:lvl3pPr>
            <a:lvl4pPr>
              <a:defRPr lang="en-US" kern="1200" smtClean="0">
                <a:latin typeface="Verdana" pitchFamily="34" charset="0"/>
                <a:ea typeface="+mn-ea"/>
                <a:cs typeface="Arial" charset="0"/>
              </a:defRPr>
            </a:lvl4pPr>
            <a:lvl5pPr>
              <a:defRPr lang="en-AU" kern="1200">
                <a:latin typeface="Verdana" pitchFamily="34" charset="0"/>
                <a:ea typeface="+mn-ea"/>
                <a:cs typeface="Arial" charset="0"/>
              </a:defRPr>
            </a:lvl5pPr>
          </a:lstStyle>
          <a:p>
            <a:pPr lvl="1">
              <a:spcBef>
                <a:spcPct val="58000"/>
              </a:spcBef>
              <a:spcAft>
                <a:spcPct val="30000"/>
              </a:spcAft>
            </a:pPr>
            <a:r>
              <a:rPr lang="en-US" dirty="0" smtClean="0"/>
              <a:t>Click to edit Master text styles </a:t>
            </a:r>
          </a:p>
        </p:txBody>
      </p:sp>
      <p:sp>
        <p:nvSpPr>
          <p:cNvPr id="6" name="Content Placeholder 3" descr="&lt;mode=4x3&gt;&#10;&lt;size&gt;h=192.7702;w=651.9685&lt;size/&gt;&#10;&lt;pos&gt;top=106.8661;left=40.25197&lt;pos/&gt;&#10;&lt;mode/&gt;&lt;mode=16x9&gt;&#10;&lt;size&gt;h=158.375;w=613.7008&lt;size/&gt;&#10;&lt;pos&gt;top=81.87504;left=29.48031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8280000" cy="24481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99969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Text, Chart/Pic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&lt;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515568" y="0"/>
            <a:ext cx="8229600" cy="701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Content Placeholder 3" descr="&lt;mode=4x3&gt;&#10;&lt;size&gt;h=403.0866;w=319.748&lt;size/&gt;&#10;&lt;pos&gt;top=106.8661;left=40.25197&lt;pos/&gt;&#10;&lt;mode/&gt;&#10;&lt;mode=16x9&gt;&#10;&lt;size&gt;h=302.315;w=319.748&lt;size/&gt;&#10;&lt;pos&gt;top=81.92126;left=29.76378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4060799" cy="511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Picture Placeholder 5" descr="&lt;mode=4x3&gt;&#10;&lt;size&gt;h=403.3776;w=309.3469&lt;size/&gt;&#10;&lt;pos&gt;top=106.5;left=382.0001&lt;pos/&gt;&#10;&lt;mode/&gt;&#10;&lt;mode=16x9&gt;&#10;&lt;size&gt;h=302.5331;w=309.3469&lt;size/&gt;&#10;&lt;pos&gt;top=79.87559;left=382.0001&lt;pos/&gt;&#10;&lt;mode/&gt;"/>
          <p:cNvSpPr>
            <a:spLocks noGrp="1"/>
          </p:cNvSpPr>
          <p:nvPr>
            <p:ph type="pic" sz="quarter" idx="11"/>
          </p:nvPr>
        </p:nvSpPr>
        <p:spPr bwMode="gray">
          <a:xfrm>
            <a:off x="4851401" y="1352550"/>
            <a:ext cx="3928706" cy="512289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 sz="1400" b="0"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46966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Pic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 descr="&lt;mode=4x3&gt;&#10;&lt;size&gt;h=403.0866;w=319.748&lt;size/&gt;&#10;&lt;pos&gt;top=106.8661;left=40.25197&lt;pos/&gt;&#10;&lt;mode/&gt;&#10;&lt;mode=16x9&gt;&#10;&lt;size&gt;h=302.315;w=319.748&lt;size/&gt;&#10;&lt;pos&gt;top=81.92126;left=29.76378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4060799" cy="511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Picture Placeholder 5" descr="&lt;mode=4x3&gt;&#10;&lt;size&gt;h=339.4286;w=304.8979&lt;size/&gt;&#10;&lt;pos&gt;top=112.4081;left=371.0205&lt;pos/&gt;&#10;&lt;mode/&gt;&#10;&lt;mode=16x9&gt;&#10;&lt;size&gt;h=254.5714;w=281.0551&lt;size/&gt;&#10;&lt;pos&gt;top=84.30638;left=401.6842&lt;pos/&gt;&#10;&lt;mode/&gt;"/>
          <p:cNvSpPr>
            <a:spLocks noGrp="1"/>
          </p:cNvSpPr>
          <p:nvPr>
            <p:ph type="pic" sz="quarter" idx="11"/>
          </p:nvPr>
        </p:nvSpPr>
        <p:spPr bwMode="gray">
          <a:xfrm>
            <a:off x="4711960" y="1427583"/>
            <a:ext cx="3872203" cy="4310743"/>
          </a:xfr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defRPr sz="1400" b="0"/>
            </a:lvl1pPr>
          </a:lstStyle>
          <a:p>
            <a:endParaRPr lang="en-AU" dirty="0"/>
          </a:p>
        </p:txBody>
      </p:sp>
      <p:sp>
        <p:nvSpPr>
          <p:cNvPr id="3" name="Title 2" descr="&lt;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515568" y="0"/>
            <a:ext cx="8229600" cy="70196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45453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lum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mode=4x3&gt;&#10;&lt;size&gt;h=55.27275;w=648&lt;size/&gt;&#10;&lt;pos&gt;top=0;left=40.59591&lt;pos/&gt;&#10;&lt;mode/&gt;&lt;mode=16x9&gt;&#10;&lt;size&gt;h=47.06252;w=613.7008&lt;size/&gt;&#10;&lt;pos&gt;top=0;left=29.25&lt;pos/&gt;&#10;&lt;mode/&gt;"/>
          <p:cNvSpPr>
            <a:spLocks noGrp="1"/>
          </p:cNvSpPr>
          <p:nvPr>
            <p:ph type="title"/>
          </p:nvPr>
        </p:nvSpPr>
        <p:spPr>
          <a:xfrm>
            <a:off x="371475" y="0"/>
            <a:ext cx="7794000" cy="796925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Content Placeholder 3" descr="&lt;mode=4x3&gt;&#10;&lt;size&gt;h=403.0866;w=319.748&lt;size/&gt;&#10;&lt;pos&gt;top=106.8661;left=40.25197&lt;pos/&gt;&#10;&lt;mode/&gt;&#10;&lt;mode=16x9&gt;&#10;&lt;size&gt;h=302.315;w=319.748&lt;size/&gt;&#10;&lt;pos&gt;top=81.92126;left=29.76378&lt;pos/&gt;&#10;&lt;mode/&gt;"/>
          <p:cNvSpPr>
            <a:spLocks noGrp="1"/>
          </p:cNvSpPr>
          <p:nvPr>
            <p:ph sz="quarter" idx="10"/>
          </p:nvPr>
        </p:nvSpPr>
        <p:spPr>
          <a:xfrm>
            <a:off x="511200" y="1357199"/>
            <a:ext cx="4060799" cy="5119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6" name="Content Placeholder 5" descr="&lt;mode=4x3&gt;&#10;&lt;size&gt;h=403.0866;w=312.273&lt;size/&gt;&#10;&lt;pos&gt;top=106.8661;left=379.1021&lt;pos/&gt;&#10;&lt;mode/&gt;&#10;&lt;mode=16x9&gt;&#10;&lt;size&gt;h=302.315;w=319.748&lt;size/&gt;&#10;&lt;pos&gt;top=81.92126;left=363.9447&lt;pos/&gt;&#10;&lt;mode/&gt;"/>
          <p:cNvSpPr>
            <a:spLocks noGrp="1"/>
          </p:cNvSpPr>
          <p:nvPr>
            <p:ph sz="quarter" idx="11"/>
          </p:nvPr>
        </p:nvSpPr>
        <p:spPr>
          <a:xfrm>
            <a:off x="4814597" y="1357199"/>
            <a:ext cx="3965867" cy="511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74166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logo_ripples_bar_top-4x3" descr="&lt;mode=4x3&gt;&#10;&lt;size&gt;h=80.45661;w=720&lt;size/&gt;&#10;&lt;pos&gt;top=-0.5624409;left=0&lt;pos/&gt;&#10;&lt;mode/&gt;&#10;&lt;mode=16x9&gt;&#10;&lt;size&gt;h=80.45661;w=720&lt;size/&gt;&#10;&lt;pos&gt;top=-0;left=0&lt;pos/&gt;&#10;&lt;mode/&gt;"/>
          <p:cNvGrpSpPr/>
          <p:nvPr userDrawn="1"/>
        </p:nvGrpSpPr>
        <p:grpSpPr>
          <a:xfrm>
            <a:off x="0" y="-7143"/>
            <a:ext cx="9144000" cy="1021799"/>
            <a:chOff x="0" y="0"/>
            <a:chExt cx="9144000" cy="1021799"/>
          </a:xfrm>
        </p:grpSpPr>
        <p:sp>
          <p:nvSpPr>
            <p:cNvPr id="13" name="base_bar"/>
            <p:cNvSpPr/>
            <p:nvPr userDrawn="1"/>
          </p:nvSpPr>
          <p:spPr bwMode="ltGray">
            <a:xfrm>
              <a:off x="0" y="7810"/>
              <a:ext cx="9144000" cy="1013989"/>
            </a:xfrm>
            <a:prstGeom prst="rect">
              <a:avLst/>
            </a:prstGeom>
            <a:solidFill>
              <a:srgbClr val="009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rgbClr val="FFFFFF"/>
                </a:solidFill>
              </a:endParaRPr>
            </a:p>
          </p:txBody>
        </p:sp>
        <p:sp>
          <p:nvSpPr>
            <p:cNvPr id="14" name="circle_dark"/>
            <p:cNvSpPr>
              <a:spLocks noEditPoints="1"/>
            </p:cNvSpPr>
            <p:nvPr userDrawn="1"/>
          </p:nvSpPr>
          <p:spPr bwMode="ltGray">
            <a:xfrm>
              <a:off x="7263735" y="138112"/>
              <a:ext cx="1168271" cy="881011"/>
            </a:xfrm>
            <a:custGeom>
              <a:avLst/>
              <a:gdLst>
                <a:gd name="T0" fmla="*/ 309 w 366"/>
                <a:gd name="T1" fmla="*/ 278 h 278"/>
                <a:gd name="T2" fmla="*/ 300 w 366"/>
                <a:gd name="T3" fmla="*/ 278 h 278"/>
                <a:gd name="T4" fmla="*/ 296 w 366"/>
                <a:gd name="T5" fmla="*/ 94 h 278"/>
                <a:gd name="T6" fmla="*/ 91 w 366"/>
                <a:gd name="T7" fmla="*/ 78 h 278"/>
                <a:gd name="T8" fmla="*/ 72 w 366"/>
                <a:gd name="T9" fmla="*/ 278 h 278"/>
                <a:gd name="T10" fmla="*/ 62 w 366"/>
                <a:gd name="T11" fmla="*/ 278 h 278"/>
                <a:gd name="T12" fmla="*/ 86 w 366"/>
                <a:gd name="T13" fmla="*/ 72 h 278"/>
                <a:gd name="T14" fmla="*/ 302 w 366"/>
                <a:gd name="T15" fmla="*/ 89 h 278"/>
                <a:gd name="T16" fmla="*/ 309 w 366"/>
                <a:gd name="T17" fmla="*/ 278 h 278"/>
                <a:gd name="T18" fmla="*/ 83 w 366"/>
                <a:gd name="T19" fmla="*/ 68 h 278"/>
                <a:gd name="T20" fmla="*/ 306 w 366"/>
                <a:gd name="T21" fmla="*/ 86 h 278"/>
                <a:gd name="T22" fmla="*/ 316 w 366"/>
                <a:gd name="T23" fmla="*/ 278 h 278"/>
                <a:gd name="T24" fmla="*/ 328 w 366"/>
                <a:gd name="T25" fmla="*/ 278 h 278"/>
                <a:gd name="T26" fmla="*/ 313 w 366"/>
                <a:gd name="T27" fmla="*/ 79 h 278"/>
                <a:gd name="T28" fmla="*/ 76 w 366"/>
                <a:gd name="T29" fmla="*/ 61 h 278"/>
                <a:gd name="T30" fmla="*/ 43 w 366"/>
                <a:gd name="T31" fmla="*/ 278 h 278"/>
                <a:gd name="T32" fmla="*/ 55 w 366"/>
                <a:gd name="T33" fmla="*/ 278 h 278"/>
                <a:gd name="T34" fmla="*/ 83 w 366"/>
                <a:gd name="T35" fmla="*/ 68 h 278"/>
                <a:gd name="T36" fmla="*/ 255 w 366"/>
                <a:gd name="T37" fmla="*/ 269 h 278"/>
                <a:gd name="T38" fmla="*/ 266 w 366"/>
                <a:gd name="T39" fmla="*/ 119 h 278"/>
                <a:gd name="T40" fmla="*/ 117 w 366"/>
                <a:gd name="T41" fmla="*/ 108 h 278"/>
                <a:gd name="T42" fmla="*/ 105 w 366"/>
                <a:gd name="T43" fmla="*/ 257 h 278"/>
                <a:gd name="T44" fmla="*/ 128 w 366"/>
                <a:gd name="T45" fmla="*/ 278 h 278"/>
                <a:gd name="T46" fmla="*/ 243 w 366"/>
                <a:gd name="T47" fmla="*/ 278 h 278"/>
                <a:gd name="T48" fmla="*/ 255 w 366"/>
                <a:gd name="T49" fmla="*/ 269 h 278"/>
                <a:gd name="T50" fmla="*/ 85 w 366"/>
                <a:gd name="T51" fmla="*/ 274 h 278"/>
                <a:gd name="T52" fmla="*/ 100 w 366"/>
                <a:gd name="T53" fmla="*/ 88 h 278"/>
                <a:gd name="T54" fmla="*/ 286 w 366"/>
                <a:gd name="T55" fmla="*/ 103 h 278"/>
                <a:gd name="T56" fmla="*/ 282 w 366"/>
                <a:gd name="T57" fmla="*/ 278 h 278"/>
                <a:gd name="T58" fmla="*/ 290 w 366"/>
                <a:gd name="T59" fmla="*/ 278 h 278"/>
                <a:gd name="T60" fmla="*/ 290 w 366"/>
                <a:gd name="T61" fmla="*/ 99 h 278"/>
                <a:gd name="T62" fmla="*/ 97 w 366"/>
                <a:gd name="T63" fmla="*/ 84 h 278"/>
                <a:gd name="T64" fmla="*/ 81 w 366"/>
                <a:gd name="T65" fmla="*/ 277 h 278"/>
                <a:gd name="T66" fmla="*/ 82 w 366"/>
                <a:gd name="T67" fmla="*/ 278 h 278"/>
                <a:gd name="T68" fmla="*/ 89 w 366"/>
                <a:gd name="T69" fmla="*/ 278 h 278"/>
                <a:gd name="T70" fmla="*/ 85 w 366"/>
                <a:gd name="T71" fmla="*/ 274 h 278"/>
                <a:gd name="T72" fmla="*/ 278 w 366"/>
                <a:gd name="T73" fmla="*/ 109 h 278"/>
                <a:gd name="T74" fmla="*/ 107 w 366"/>
                <a:gd name="T75" fmla="*/ 96 h 278"/>
                <a:gd name="T76" fmla="*/ 93 w 366"/>
                <a:gd name="T77" fmla="*/ 267 h 278"/>
                <a:gd name="T78" fmla="*/ 103 w 366"/>
                <a:gd name="T79" fmla="*/ 278 h 278"/>
                <a:gd name="T80" fmla="*/ 107 w 366"/>
                <a:gd name="T81" fmla="*/ 278 h 278"/>
                <a:gd name="T82" fmla="*/ 95 w 366"/>
                <a:gd name="T83" fmla="*/ 265 h 278"/>
                <a:gd name="T84" fmla="*/ 108 w 366"/>
                <a:gd name="T85" fmla="*/ 98 h 278"/>
                <a:gd name="T86" fmla="*/ 276 w 366"/>
                <a:gd name="T87" fmla="*/ 111 h 278"/>
                <a:gd name="T88" fmla="*/ 264 w 366"/>
                <a:gd name="T89" fmla="*/ 278 h 278"/>
                <a:gd name="T90" fmla="*/ 268 w 366"/>
                <a:gd name="T91" fmla="*/ 278 h 278"/>
                <a:gd name="T92" fmla="*/ 278 w 366"/>
                <a:gd name="T93" fmla="*/ 10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6" h="278">
                  <a:moveTo>
                    <a:pt x="309" y="278"/>
                  </a:moveTo>
                  <a:cubicBezTo>
                    <a:pt x="300" y="278"/>
                    <a:pt x="300" y="278"/>
                    <a:pt x="300" y="278"/>
                  </a:cubicBezTo>
                  <a:cubicBezTo>
                    <a:pt x="341" y="224"/>
                    <a:pt x="341" y="147"/>
                    <a:pt x="296" y="94"/>
                  </a:cubicBezTo>
                  <a:cubicBezTo>
                    <a:pt x="244" y="33"/>
                    <a:pt x="152" y="26"/>
                    <a:pt x="91" y="78"/>
                  </a:cubicBezTo>
                  <a:cubicBezTo>
                    <a:pt x="32" y="129"/>
                    <a:pt x="24" y="217"/>
                    <a:pt x="72" y="278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16" y="214"/>
                    <a:pt x="26" y="124"/>
                    <a:pt x="86" y="72"/>
                  </a:cubicBezTo>
                  <a:cubicBezTo>
                    <a:pt x="150" y="18"/>
                    <a:pt x="247" y="25"/>
                    <a:pt x="302" y="89"/>
                  </a:cubicBezTo>
                  <a:cubicBezTo>
                    <a:pt x="348" y="144"/>
                    <a:pt x="350" y="222"/>
                    <a:pt x="309" y="278"/>
                  </a:cubicBezTo>
                  <a:close/>
                  <a:moveTo>
                    <a:pt x="83" y="68"/>
                  </a:moveTo>
                  <a:cubicBezTo>
                    <a:pt x="149" y="12"/>
                    <a:pt x="249" y="19"/>
                    <a:pt x="306" y="86"/>
                  </a:cubicBezTo>
                  <a:cubicBezTo>
                    <a:pt x="353" y="141"/>
                    <a:pt x="355" y="220"/>
                    <a:pt x="316" y="278"/>
                  </a:cubicBezTo>
                  <a:cubicBezTo>
                    <a:pt x="328" y="278"/>
                    <a:pt x="328" y="278"/>
                    <a:pt x="328" y="278"/>
                  </a:cubicBezTo>
                  <a:cubicBezTo>
                    <a:pt x="366" y="217"/>
                    <a:pt x="362" y="136"/>
                    <a:pt x="313" y="79"/>
                  </a:cubicBezTo>
                  <a:cubicBezTo>
                    <a:pt x="253" y="9"/>
                    <a:pt x="147" y="0"/>
                    <a:pt x="76" y="61"/>
                  </a:cubicBezTo>
                  <a:cubicBezTo>
                    <a:pt x="12" y="115"/>
                    <a:pt x="0" y="208"/>
                    <a:pt x="43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10" y="212"/>
                    <a:pt x="21" y="121"/>
                    <a:pt x="83" y="68"/>
                  </a:cubicBezTo>
                  <a:close/>
                  <a:moveTo>
                    <a:pt x="255" y="269"/>
                  </a:moveTo>
                  <a:cubicBezTo>
                    <a:pt x="299" y="231"/>
                    <a:pt x="304" y="164"/>
                    <a:pt x="266" y="119"/>
                  </a:cubicBezTo>
                  <a:cubicBezTo>
                    <a:pt x="228" y="75"/>
                    <a:pt x="161" y="70"/>
                    <a:pt x="117" y="108"/>
                  </a:cubicBezTo>
                  <a:cubicBezTo>
                    <a:pt x="72" y="146"/>
                    <a:pt x="67" y="213"/>
                    <a:pt x="105" y="257"/>
                  </a:cubicBezTo>
                  <a:cubicBezTo>
                    <a:pt x="112" y="265"/>
                    <a:pt x="120" y="272"/>
                    <a:pt x="128" y="278"/>
                  </a:cubicBezTo>
                  <a:cubicBezTo>
                    <a:pt x="243" y="278"/>
                    <a:pt x="243" y="278"/>
                    <a:pt x="243" y="278"/>
                  </a:cubicBezTo>
                  <a:cubicBezTo>
                    <a:pt x="247" y="275"/>
                    <a:pt x="251" y="272"/>
                    <a:pt x="255" y="269"/>
                  </a:cubicBezTo>
                  <a:close/>
                  <a:moveTo>
                    <a:pt x="85" y="274"/>
                  </a:moveTo>
                  <a:cubicBezTo>
                    <a:pt x="38" y="219"/>
                    <a:pt x="45" y="135"/>
                    <a:pt x="100" y="88"/>
                  </a:cubicBezTo>
                  <a:cubicBezTo>
                    <a:pt x="155" y="41"/>
                    <a:pt x="239" y="47"/>
                    <a:pt x="286" y="103"/>
                  </a:cubicBezTo>
                  <a:cubicBezTo>
                    <a:pt x="330" y="154"/>
                    <a:pt x="327" y="229"/>
                    <a:pt x="282" y="278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333" y="227"/>
                    <a:pt x="334" y="151"/>
                    <a:pt x="290" y="99"/>
                  </a:cubicBezTo>
                  <a:cubicBezTo>
                    <a:pt x="241" y="42"/>
                    <a:pt x="154" y="35"/>
                    <a:pt x="97" y="84"/>
                  </a:cubicBezTo>
                  <a:cubicBezTo>
                    <a:pt x="39" y="133"/>
                    <a:pt x="32" y="220"/>
                    <a:pt x="81" y="277"/>
                  </a:cubicBezTo>
                  <a:cubicBezTo>
                    <a:pt x="81" y="277"/>
                    <a:pt x="82" y="278"/>
                    <a:pt x="82" y="278"/>
                  </a:cubicBezTo>
                  <a:cubicBezTo>
                    <a:pt x="89" y="278"/>
                    <a:pt x="89" y="278"/>
                    <a:pt x="89" y="278"/>
                  </a:cubicBezTo>
                  <a:cubicBezTo>
                    <a:pt x="88" y="276"/>
                    <a:pt x="87" y="275"/>
                    <a:pt x="85" y="274"/>
                  </a:cubicBezTo>
                  <a:close/>
                  <a:moveTo>
                    <a:pt x="278" y="109"/>
                  </a:moveTo>
                  <a:cubicBezTo>
                    <a:pt x="235" y="58"/>
                    <a:pt x="158" y="52"/>
                    <a:pt x="107" y="96"/>
                  </a:cubicBezTo>
                  <a:cubicBezTo>
                    <a:pt x="55" y="139"/>
                    <a:pt x="49" y="216"/>
                    <a:pt x="93" y="267"/>
                  </a:cubicBezTo>
                  <a:cubicBezTo>
                    <a:pt x="96" y="271"/>
                    <a:pt x="100" y="274"/>
                    <a:pt x="103" y="278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74"/>
                    <a:pt x="99" y="270"/>
                    <a:pt x="95" y="265"/>
                  </a:cubicBezTo>
                  <a:cubicBezTo>
                    <a:pt x="53" y="216"/>
                    <a:pt x="59" y="141"/>
                    <a:pt x="108" y="98"/>
                  </a:cubicBezTo>
                  <a:cubicBezTo>
                    <a:pt x="158" y="55"/>
                    <a:pt x="233" y="61"/>
                    <a:pt x="276" y="111"/>
                  </a:cubicBezTo>
                  <a:cubicBezTo>
                    <a:pt x="318" y="160"/>
                    <a:pt x="313" y="235"/>
                    <a:pt x="264" y="278"/>
                  </a:cubicBezTo>
                  <a:cubicBezTo>
                    <a:pt x="268" y="278"/>
                    <a:pt x="268" y="278"/>
                    <a:pt x="268" y="278"/>
                  </a:cubicBezTo>
                  <a:cubicBezTo>
                    <a:pt x="316" y="233"/>
                    <a:pt x="321" y="159"/>
                    <a:pt x="278" y="109"/>
                  </a:cubicBezTo>
                  <a:close/>
                </a:path>
              </a:pathLst>
            </a:custGeom>
            <a:solidFill>
              <a:srgbClr val="40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5" name="circle_mid"/>
            <p:cNvSpPr>
              <a:spLocks noEditPoints="1"/>
            </p:cNvSpPr>
            <p:nvPr userDrawn="1"/>
          </p:nvSpPr>
          <p:spPr bwMode="ltGray">
            <a:xfrm>
              <a:off x="8248648" y="0"/>
              <a:ext cx="892800" cy="1021799"/>
            </a:xfrm>
            <a:custGeom>
              <a:avLst/>
              <a:gdLst>
                <a:gd name="T0" fmla="*/ 85 w 285"/>
                <a:gd name="T1" fmla="*/ 321 h 321"/>
                <a:gd name="T2" fmla="*/ 76 w 285"/>
                <a:gd name="T3" fmla="*/ 321 h 321"/>
                <a:gd name="T4" fmla="*/ 117 w 285"/>
                <a:gd name="T5" fmla="*/ 68 h 321"/>
                <a:gd name="T6" fmla="*/ 285 w 285"/>
                <a:gd name="T7" fmla="*/ 25 h 321"/>
                <a:gd name="T8" fmla="*/ 285 w 285"/>
                <a:gd name="T9" fmla="*/ 33 h 321"/>
                <a:gd name="T10" fmla="*/ 122 w 285"/>
                <a:gd name="T11" fmla="*/ 74 h 321"/>
                <a:gd name="T12" fmla="*/ 85 w 285"/>
                <a:gd name="T13" fmla="*/ 321 h 321"/>
                <a:gd name="T14" fmla="*/ 102 w 285"/>
                <a:gd name="T15" fmla="*/ 51 h 321"/>
                <a:gd name="T16" fmla="*/ 200 w 285"/>
                <a:gd name="T17" fmla="*/ 2 h 321"/>
                <a:gd name="T18" fmla="*/ 187 w 285"/>
                <a:gd name="T19" fmla="*/ 2 h 321"/>
                <a:gd name="T20" fmla="*/ 100 w 285"/>
                <a:gd name="T21" fmla="*/ 48 h 321"/>
                <a:gd name="T22" fmla="*/ 46 w 285"/>
                <a:gd name="T23" fmla="*/ 321 h 321"/>
                <a:gd name="T24" fmla="*/ 49 w 285"/>
                <a:gd name="T25" fmla="*/ 321 h 321"/>
                <a:gd name="T26" fmla="*/ 102 w 285"/>
                <a:gd name="T27" fmla="*/ 51 h 321"/>
                <a:gd name="T28" fmla="*/ 285 w 285"/>
                <a:gd name="T29" fmla="*/ 52 h 321"/>
                <a:gd name="T30" fmla="*/ 134 w 285"/>
                <a:gd name="T31" fmla="*/ 88 h 321"/>
                <a:gd name="T32" fmla="*/ 107 w 285"/>
                <a:gd name="T33" fmla="*/ 321 h 321"/>
                <a:gd name="T34" fmla="*/ 285 w 285"/>
                <a:gd name="T35" fmla="*/ 321 h 321"/>
                <a:gd name="T36" fmla="*/ 285 w 285"/>
                <a:gd name="T37" fmla="*/ 52 h 321"/>
                <a:gd name="T38" fmla="*/ 91 w 285"/>
                <a:gd name="T39" fmla="*/ 321 h 321"/>
                <a:gd name="T40" fmla="*/ 103 w 285"/>
                <a:gd name="T41" fmla="*/ 321 h 321"/>
                <a:gd name="T42" fmla="*/ 132 w 285"/>
                <a:gd name="T43" fmla="*/ 86 h 321"/>
                <a:gd name="T44" fmla="*/ 285 w 285"/>
                <a:gd name="T45" fmla="*/ 48 h 321"/>
                <a:gd name="T46" fmla="*/ 285 w 285"/>
                <a:gd name="T47" fmla="*/ 38 h 321"/>
                <a:gd name="T48" fmla="*/ 125 w 285"/>
                <a:gd name="T49" fmla="*/ 78 h 321"/>
                <a:gd name="T50" fmla="*/ 91 w 285"/>
                <a:gd name="T51" fmla="*/ 321 h 321"/>
                <a:gd name="T52" fmla="*/ 61 w 285"/>
                <a:gd name="T53" fmla="*/ 321 h 321"/>
                <a:gd name="T54" fmla="*/ 67 w 285"/>
                <a:gd name="T55" fmla="*/ 321 h 321"/>
                <a:gd name="T56" fmla="*/ 112 w 285"/>
                <a:gd name="T57" fmla="*/ 62 h 321"/>
                <a:gd name="T58" fmla="*/ 285 w 285"/>
                <a:gd name="T59" fmla="*/ 17 h 321"/>
                <a:gd name="T60" fmla="*/ 285 w 285"/>
                <a:gd name="T61" fmla="*/ 12 h 321"/>
                <a:gd name="T62" fmla="*/ 108 w 285"/>
                <a:gd name="T63" fmla="*/ 58 h 321"/>
                <a:gd name="T64" fmla="*/ 61 w 285"/>
                <a:gd name="T6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321">
                  <a:moveTo>
                    <a:pt x="85" y="321"/>
                  </a:moveTo>
                  <a:cubicBezTo>
                    <a:pt x="76" y="321"/>
                    <a:pt x="76" y="321"/>
                    <a:pt x="76" y="321"/>
                  </a:cubicBezTo>
                  <a:cubicBezTo>
                    <a:pt x="27" y="239"/>
                    <a:pt x="42" y="132"/>
                    <a:pt x="117" y="68"/>
                  </a:cubicBezTo>
                  <a:cubicBezTo>
                    <a:pt x="165" y="27"/>
                    <a:pt x="227" y="13"/>
                    <a:pt x="285" y="25"/>
                  </a:cubicBezTo>
                  <a:cubicBezTo>
                    <a:pt x="285" y="33"/>
                    <a:pt x="285" y="33"/>
                    <a:pt x="285" y="33"/>
                  </a:cubicBezTo>
                  <a:cubicBezTo>
                    <a:pt x="229" y="21"/>
                    <a:pt x="168" y="34"/>
                    <a:pt x="122" y="74"/>
                  </a:cubicBezTo>
                  <a:cubicBezTo>
                    <a:pt x="49" y="136"/>
                    <a:pt x="35" y="242"/>
                    <a:pt x="85" y="321"/>
                  </a:cubicBezTo>
                  <a:close/>
                  <a:moveTo>
                    <a:pt x="102" y="51"/>
                  </a:moveTo>
                  <a:cubicBezTo>
                    <a:pt x="131" y="26"/>
                    <a:pt x="165" y="10"/>
                    <a:pt x="200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56" y="11"/>
                    <a:pt x="126" y="26"/>
                    <a:pt x="100" y="48"/>
                  </a:cubicBezTo>
                  <a:cubicBezTo>
                    <a:pt x="19" y="117"/>
                    <a:pt x="0" y="230"/>
                    <a:pt x="46" y="321"/>
                  </a:cubicBezTo>
                  <a:cubicBezTo>
                    <a:pt x="49" y="321"/>
                    <a:pt x="49" y="321"/>
                    <a:pt x="49" y="321"/>
                  </a:cubicBezTo>
                  <a:cubicBezTo>
                    <a:pt x="3" y="231"/>
                    <a:pt x="22" y="119"/>
                    <a:pt x="102" y="51"/>
                  </a:cubicBezTo>
                  <a:close/>
                  <a:moveTo>
                    <a:pt x="285" y="52"/>
                  </a:moveTo>
                  <a:cubicBezTo>
                    <a:pt x="233" y="39"/>
                    <a:pt x="177" y="51"/>
                    <a:pt x="134" y="88"/>
                  </a:cubicBezTo>
                  <a:cubicBezTo>
                    <a:pt x="65" y="147"/>
                    <a:pt x="54" y="249"/>
                    <a:pt x="107" y="321"/>
                  </a:cubicBezTo>
                  <a:cubicBezTo>
                    <a:pt x="285" y="321"/>
                    <a:pt x="285" y="321"/>
                    <a:pt x="285" y="321"/>
                  </a:cubicBezTo>
                  <a:lnTo>
                    <a:pt x="285" y="52"/>
                  </a:lnTo>
                  <a:close/>
                  <a:moveTo>
                    <a:pt x="91" y="321"/>
                  </a:moveTo>
                  <a:cubicBezTo>
                    <a:pt x="103" y="321"/>
                    <a:pt x="103" y="321"/>
                    <a:pt x="103" y="321"/>
                  </a:cubicBezTo>
                  <a:cubicBezTo>
                    <a:pt x="51" y="248"/>
                    <a:pt x="62" y="145"/>
                    <a:pt x="132" y="86"/>
                  </a:cubicBezTo>
                  <a:cubicBezTo>
                    <a:pt x="175" y="48"/>
                    <a:pt x="232" y="36"/>
                    <a:pt x="285" y="48"/>
                  </a:cubicBezTo>
                  <a:cubicBezTo>
                    <a:pt x="285" y="38"/>
                    <a:pt x="285" y="38"/>
                    <a:pt x="285" y="38"/>
                  </a:cubicBezTo>
                  <a:cubicBezTo>
                    <a:pt x="230" y="26"/>
                    <a:pt x="171" y="39"/>
                    <a:pt x="125" y="78"/>
                  </a:cubicBezTo>
                  <a:cubicBezTo>
                    <a:pt x="53" y="139"/>
                    <a:pt x="40" y="244"/>
                    <a:pt x="91" y="321"/>
                  </a:cubicBezTo>
                  <a:close/>
                  <a:moveTo>
                    <a:pt x="61" y="321"/>
                  </a:moveTo>
                  <a:cubicBezTo>
                    <a:pt x="67" y="321"/>
                    <a:pt x="67" y="321"/>
                    <a:pt x="67" y="321"/>
                  </a:cubicBezTo>
                  <a:cubicBezTo>
                    <a:pt x="19" y="237"/>
                    <a:pt x="35" y="128"/>
                    <a:pt x="112" y="62"/>
                  </a:cubicBezTo>
                  <a:cubicBezTo>
                    <a:pt x="161" y="20"/>
                    <a:pt x="225" y="5"/>
                    <a:pt x="285" y="17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24" y="0"/>
                    <a:pt x="159" y="15"/>
                    <a:pt x="108" y="58"/>
                  </a:cubicBezTo>
                  <a:cubicBezTo>
                    <a:pt x="31" y="124"/>
                    <a:pt x="13" y="235"/>
                    <a:pt x="61" y="321"/>
                  </a:cubicBezTo>
                  <a:close/>
                </a:path>
              </a:pathLst>
            </a:custGeom>
            <a:solidFill>
              <a:srgbClr val="80C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20" name="circle_light"/>
            <p:cNvSpPr>
              <a:spLocks noEditPoints="1"/>
            </p:cNvSpPr>
            <p:nvPr userDrawn="1"/>
          </p:nvSpPr>
          <p:spPr bwMode="ltGray">
            <a:xfrm>
              <a:off x="7920038" y="9525"/>
              <a:ext cx="748800" cy="414337"/>
            </a:xfrm>
            <a:custGeom>
              <a:avLst/>
              <a:gdLst>
                <a:gd name="T0" fmla="*/ 38 w 236"/>
                <a:gd name="T1" fmla="*/ 65 h 129"/>
                <a:gd name="T2" fmla="*/ 13 w 236"/>
                <a:gd name="T3" fmla="*/ 0 h 129"/>
                <a:gd name="T4" fmla="*/ 19 w 236"/>
                <a:gd name="T5" fmla="*/ 0 h 129"/>
                <a:gd name="T6" fmla="*/ 42 w 236"/>
                <a:gd name="T7" fmla="*/ 61 h 129"/>
                <a:gd name="T8" fmla="*/ 183 w 236"/>
                <a:gd name="T9" fmla="*/ 72 h 129"/>
                <a:gd name="T10" fmla="*/ 218 w 236"/>
                <a:gd name="T11" fmla="*/ 0 h 129"/>
                <a:gd name="T12" fmla="*/ 223 w 236"/>
                <a:gd name="T13" fmla="*/ 0 h 129"/>
                <a:gd name="T14" fmla="*/ 187 w 236"/>
                <a:gd name="T15" fmla="*/ 76 h 129"/>
                <a:gd name="T16" fmla="*/ 38 w 236"/>
                <a:gd name="T17" fmla="*/ 65 h 129"/>
                <a:gd name="T18" fmla="*/ 187 w 236"/>
                <a:gd name="T19" fmla="*/ 0 h 129"/>
                <a:gd name="T20" fmla="*/ 163 w 236"/>
                <a:gd name="T21" fmla="*/ 49 h 129"/>
                <a:gd name="T22" fmla="*/ 66 w 236"/>
                <a:gd name="T23" fmla="*/ 41 h 129"/>
                <a:gd name="T24" fmla="*/ 50 w 236"/>
                <a:gd name="T25" fmla="*/ 0 h 129"/>
                <a:gd name="T26" fmla="*/ 40 w 236"/>
                <a:gd name="T27" fmla="*/ 0 h 129"/>
                <a:gd name="T28" fmla="*/ 58 w 236"/>
                <a:gd name="T29" fmla="*/ 48 h 129"/>
                <a:gd name="T30" fmla="*/ 170 w 236"/>
                <a:gd name="T31" fmla="*/ 57 h 129"/>
                <a:gd name="T32" fmla="*/ 197 w 236"/>
                <a:gd name="T33" fmla="*/ 0 h 129"/>
                <a:gd name="T34" fmla="*/ 187 w 236"/>
                <a:gd name="T35" fmla="*/ 0 h 129"/>
                <a:gd name="T36" fmla="*/ 202 w 236"/>
                <a:gd name="T37" fmla="*/ 0 h 129"/>
                <a:gd name="T38" fmla="*/ 173 w 236"/>
                <a:gd name="T39" fmla="*/ 61 h 129"/>
                <a:gd name="T40" fmla="*/ 54 w 236"/>
                <a:gd name="T41" fmla="*/ 51 h 129"/>
                <a:gd name="T42" fmla="*/ 34 w 236"/>
                <a:gd name="T43" fmla="*/ 0 h 129"/>
                <a:gd name="T44" fmla="*/ 26 w 236"/>
                <a:gd name="T45" fmla="*/ 0 h 129"/>
                <a:gd name="T46" fmla="*/ 48 w 236"/>
                <a:gd name="T47" fmla="*/ 56 h 129"/>
                <a:gd name="T48" fmla="*/ 178 w 236"/>
                <a:gd name="T49" fmla="*/ 67 h 129"/>
                <a:gd name="T50" fmla="*/ 210 w 236"/>
                <a:gd name="T51" fmla="*/ 0 h 129"/>
                <a:gd name="T52" fmla="*/ 202 w 236"/>
                <a:gd name="T53" fmla="*/ 0 h 129"/>
                <a:gd name="T54" fmla="*/ 53 w 236"/>
                <a:gd name="T55" fmla="*/ 0 h 129"/>
                <a:gd name="T56" fmla="*/ 68 w 236"/>
                <a:gd name="T57" fmla="*/ 39 h 129"/>
                <a:gd name="T58" fmla="*/ 161 w 236"/>
                <a:gd name="T59" fmla="*/ 47 h 129"/>
                <a:gd name="T60" fmla="*/ 184 w 236"/>
                <a:gd name="T61" fmla="*/ 0 h 129"/>
                <a:gd name="T62" fmla="*/ 53 w 236"/>
                <a:gd name="T63" fmla="*/ 0 h 129"/>
                <a:gd name="T64" fmla="*/ 193 w 236"/>
                <a:gd name="T65" fmla="*/ 84 h 129"/>
                <a:gd name="T66" fmla="*/ 31 w 236"/>
                <a:gd name="T67" fmla="*/ 71 h 129"/>
                <a:gd name="T68" fmla="*/ 3 w 236"/>
                <a:gd name="T69" fmla="*/ 0 h 129"/>
                <a:gd name="T70" fmla="*/ 0 w 236"/>
                <a:gd name="T71" fmla="*/ 0 h 129"/>
                <a:gd name="T72" fmla="*/ 28 w 236"/>
                <a:gd name="T73" fmla="*/ 73 h 129"/>
                <a:gd name="T74" fmla="*/ 195 w 236"/>
                <a:gd name="T75" fmla="*/ 86 h 129"/>
                <a:gd name="T76" fmla="*/ 236 w 236"/>
                <a:gd name="T77" fmla="*/ 0 h 129"/>
                <a:gd name="T78" fmla="*/ 233 w 236"/>
                <a:gd name="T79" fmla="*/ 0 h 129"/>
                <a:gd name="T80" fmla="*/ 193 w 236"/>
                <a:gd name="T81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29">
                  <a:moveTo>
                    <a:pt x="38" y="65"/>
                  </a:moveTo>
                  <a:cubicBezTo>
                    <a:pt x="22" y="46"/>
                    <a:pt x="14" y="23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2"/>
                    <a:pt x="27" y="44"/>
                    <a:pt x="42" y="61"/>
                  </a:cubicBezTo>
                  <a:cubicBezTo>
                    <a:pt x="78" y="103"/>
                    <a:pt x="141" y="108"/>
                    <a:pt x="183" y="72"/>
                  </a:cubicBezTo>
                  <a:cubicBezTo>
                    <a:pt x="205" y="54"/>
                    <a:pt x="217" y="27"/>
                    <a:pt x="218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29"/>
                    <a:pt x="210" y="57"/>
                    <a:pt x="187" y="76"/>
                  </a:cubicBezTo>
                  <a:cubicBezTo>
                    <a:pt x="142" y="114"/>
                    <a:pt x="76" y="109"/>
                    <a:pt x="38" y="65"/>
                  </a:cubicBezTo>
                  <a:close/>
                  <a:moveTo>
                    <a:pt x="187" y="0"/>
                  </a:moveTo>
                  <a:cubicBezTo>
                    <a:pt x="186" y="19"/>
                    <a:pt x="178" y="36"/>
                    <a:pt x="163" y="49"/>
                  </a:cubicBezTo>
                  <a:cubicBezTo>
                    <a:pt x="134" y="74"/>
                    <a:pt x="91" y="70"/>
                    <a:pt x="66" y="41"/>
                  </a:cubicBezTo>
                  <a:cubicBezTo>
                    <a:pt x="56" y="29"/>
                    <a:pt x="50" y="15"/>
                    <a:pt x="5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7"/>
                    <a:pt x="46" y="34"/>
                    <a:pt x="58" y="48"/>
                  </a:cubicBezTo>
                  <a:cubicBezTo>
                    <a:pt x="87" y="81"/>
                    <a:pt x="136" y="85"/>
                    <a:pt x="170" y="57"/>
                  </a:cubicBezTo>
                  <a:cubicBezTo>
                    <a:pt x="187" y="42"/>
                    <a:pt x="196" y="21"/>
                    <a:pt x="197" y="0"/>
                  </a:cubicBezTo>
                  <a:lnTo>
                    <a:pt x="187" y="0"/>
                  </a:lnTo>
                  <a:close/>
                  <a:moveTo>
                    <a:pt x="202" y="0"/>
                  </a:moveTo>
                  <a:cubicBezTo>
                    <a:pt x="201" y="23"/>
                    <a:pt x="191" y="45"/>
                    <a:pt x="173" y="61"/>
                  </a:cubicBezTo>
                  <a:cubicBezTo>
                    <a:pt x="138" y="91"/>
                    <a:pt x="84" y="87"/>
                    <a:pt x="54" y="51"/>
                  </a:cubicBezTo>
                  <a:cubicBezTo>
                    <a:pt x="41" y="37"/>
                    <a:pt x="35" y="19"/>
                    <a:pt x="3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20"/>
                    <a:pt x="34" y="40"/>
                    <a:pt x="48" y="56"/>
                  </a:cubicBezTo>
                  <a:cubicBezTo>
                    <a:pt x="81" y="95"/>
                    <a:pt x="139" y="100"/>
                    <a:pt x="178" y="67"/>
                  </a:cubicBezTo>
                  <a:cubicBezTo>
                    <a:pt x="198" y="49"/>
                    <a:pt x="209" y="25"/>
                    <a:pt x="210" y="0"/>
                  </a:cubicBezTo>
                  <a:lnTo>
                    <a:pt x="202" y="0"/>
                  </a:lnTo>
                  <a:close/>
                  <a:moveTo>
                    <a:pt x="53" y="0"/>
                  </a:moveTo>
                  <a:cubicBezTo>
                    <a:pt x="53" y="14"/>
                    <a:pt x="58" y="28"/>
                    <a:pt x="68" y="39"/>
                  </a:cubicBezTo>
                  <a:cubicBezTo>
                    <a:pt x="92" y="67"/>
                    <a:pt x="133" y="70"/>
                    <a:pt x="161" y="47"/>
                  </a:cubicBezTo>
                  <a:cubicBezTo>
                    <a:pt x="175" y="35"/>
                    <a:pt x="183" y="18"/>
                    <a:pt x="184" y="0"/>
                  </a:cubicBezTo>
                  <a:lnTo>
                    <a:pt x="53" y="0"/>
                  </a:lnTo>
                  <a:close/>
                  <a:moveTo>
                    <a:pt x="193" y="84"/>
                  </a:moveTo>
                  <a:cubicBezTo>
                    <a:pt x="145" y="125"/>
                    <a:pt x="72" y="120"/>
                    <a:pt x="31" y="71"/>
                  </a:cubicBezTo>
                  <a:cubicBezTo>
                    <a:pt x="13" y="51"/>
                    <a:pt x="4" y="26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6"/>
                    <a:pt x="10" y="52"/>
                    <a:pt x="28" y="73"/>
                  </a:cubicBezTo>
                  <a:cubicBezTo>
                    <a:pt x="71" y="123"/>
                    <a:pt x="146" y="129"/>
                    <a:pt x="195" y="86"/>
                  </a:cubicBezTo>
                  <a:cubicBezTo>
                    <a:pt x="221" y="64"/>
                    <a:pt x="235" y="32"/>
                    <a:pt x="236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32"/>
                    <a:pt x="219" y="62"/>
                    <a:pt x="193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>
                <a:solidFill>
                  <a:srgbClr val="000000"/>
                </a:solidFill>
              </a:endParaRPr>
            </a:p>
          </p:txBody>
        </p:sp>
      </p:grpSp>
      <p:sp>
        <p:nvSpPr>
          <p:cNvPr id="17" name="logo_reflections_bar_top" descr="&lt;mode=4x3&gt;&#10;&lt;size&gt;h=79.25;w=720&lt;size/&gt;&#10;&lt;pos&gt;top=7.874016E-05;left=0&lt;pos/&gt;&#10;&lt;mode/&gt;&#10;&lt;mode=16x9&gt;&#10;&lt;size&gt;h=60.66142;w=720&lt;size/&gt;&#10;&lt;pos&gt;top=0;left=0&lt;pos/&gt;&#10;&lt;mode/&gt;" hidden="1"/>
          <p:cNvSpPr>
            <a:spLocks noChangeAspect="1" noEditPoints="1"/>
          </p:cNvSpPr>
          <p:nvPr userDrawn="1"/>
        </p:nvSpPr>
        <p:spPr bwMode="ltGray">
          <a:xfrm>
            <a:off x="0" y="1"/>
            <a:ext cx="9144000" cy="1027200"/>
          </a:xfrm>
          <a:custGeom>
            <a:avLst/>
            <a:gdLst>
              <a:gd name="T0" fmla="*/ 40177 w 40177"/>
              <a:gd name="T1" fmla="*/ 3692 h 4420"/>
              <a:gd name="T2" fmla="*/ 0 w 40177"/>
              <a:gd name="T3" fmla="*/ 3692 h 4420"/>
              <a:gd name="T4" fmla="*/ 0 w 40177"/>
              <a:gd name="T5" fmla="*/ 3780 h 4420"/>
              <a:gd name="T6" fmla="*/ 40177 w 40177"/>
              <a:gd name="T7" fmla="*/ 3780 h 4420"/>
              <a:gd name="T8" fmla="*/ 40177 w 40177"/>
              <a:gd name="T9" fmla="*/ 3692 h 4420"/>
              <a:gd name="T10" fmla="*/ 40177 w 40177"/>
              <a:gd name="T11" fmla="*/ 3867 h 4420"/>
              <a:gd name="T12" fmla="*/ 0 w 40177"/>
              <a:gd name="T13" fmla="*/ 3867 h 4420"/>
              <a:gd name="T14" fmla="*/ 0 w 40177"/>
              <a:gd name="T15" fmla="*/ 3938 h 4420"/>
              <a:gd name="T16" fmla="*/ 40177 w 40177"/>
              <a:gd name="T17" fmla="*/ 3938 h 4420"/>
              <a:gd name="T18" fmla="*/ 40177 w 40177"/>
              <a:gd name="T19" fmla="*/ 3867 h 4420"/>
              <a:gd name="T20" fmla="*/ 40177 w 40177"/>
              <a:gd name="T21" fmla="*/ 4219 h 4420"/>
              <a:gd name="T22" fmla="*/ 0 w 40177"/>
              <a:gd name="T23" fmla="*/ 4219 h 4420"/>
              <a:gd name="T24" fmla="*/ 0 w 40177"/>
              <a:gd name="T25" fmla="*/ 4259 h 4420"/>
              <a:gd name="T26" fmla="*/ 40177 w 40177"/>
              <a:gd name="T27" fmla="*/ 4259 h 4420"/>
              <a:gd name="T28" fmla="*/ 40177 w 40177"/>
              <a:gd name="T29" fmla="*/ 4219 h 4420"/>
              <a:gd name="T30" fmla="*/ 40177 w 40177"/>
              <a:gd name="T31" fmla="*/ 4042 h 4420"/>
              <a:gd name="T32" fmla="*/ 0 w 40177"/>
              <a:gd name="T33" fmla="*/ 4042 h 4420"/>
              <a:gd name="T34" fmla="*/ 0 w 40177"/>
              <a:gd name="T35" fmla="*/ 4099 h 4420"/>
              <a:gd name="T36" fmla="*/ 40177 w 40177"/>
              <a:gd name="T37" fmla="*/ 4099 h 4420"/>
              <a:gd name="T38" fmla="*/ 40177 w 40177"/>
              <a:gd name="T39" fmla="*/ 4042 h 4420"/>
              <a:gd name="T40" fmla="*/ 40177 w 40177"/>
              <a:gd name="T41" fmla="*/ 3515 h 4420"/>
              <a:gd name="T42" fmla="*/ 0 w 40177"/>
              <a:gd name="T43" fmla="*/ 3515 h 4420"/>
              <a:gd name="T44" fmla="*/ 0 w 40177"/>
              <a:gd name="T45" fmla="*/ 3619 h 4420"/>
              <a:gd name="T46" fmla="*/ 40177 w 40177"/>
              <a:gd name="T47" fmla="*/ 3619 h 4420"/>
              <a:gd name="T48" fmla="*/ 40177 w 40177"/>
              <a:gd name="T49" fmla="*/ 3515 h 4420"/>
              <a:gd name="T50" fmla="*/ 0 w 40177"/>
              <a:gd name="T51" fmla="*/ 4394 h 4420"/>
              <a:gd name="T52" fmla="*/ 0 w 40177"/>
              <a:gd name="T53" fmla="*/ 4420 h 4420"/>
              <a:gd name="T54" fmla="*/ 40177 w 40177"/>
              <a:gd name="T55" fmla="*/ 4420 h 4420"/>
              <a:gd name="T56" fmla="*/ 40177 w 40177"/>
              <a:gd name="T57" fmla="*/ 4394 h 4420"/>
              <a:gd name="T58" fmla="*/ 0 w 40177"/>
              <a:gd name="T59" fmla="*/ 4394 h 4420"/>
              <a:gd name="T60" fmla="*/ 40177 w 40177"/>
              <a:gd name="T61" fmla="*/ 3140 h 4420"/>
              <a:gd name="T62" fmla="*/ 40177 w 40177"/>
              <a:gd name="T63" fmla="*/ 0 h 4420"/>
              <a:gd name="T64" fmla="*/ 0 w 40177"/>
              <a:gd name="T65" fmla="*/ 0 h 4420"/>
              <a:gd name="T66" fmla="*/ 0 w 40177"/>
              <a:gd name="T67" fmla="*/ 3140 h 4420"/>
              <a:gd name="T68" fmla="*/ 40177 w 40177"/>
              <a:gd name="T69" fmla="*/ 3140 h 4420"/>
              <a:gd name="T70" fmla="*/ 40177 w 40177"/>
              <a:gd name="T71" fmla="*/ 3166 h 4420"/>
              <a:gd name="T72" fmla="*/ 0 w 40177"/>
              <a:gd name="T73" fmla="*/ 3166 h 4420"/>
              <a:gd name="T74" fmla="*/ 0 w 40177"/>
              <a:gd name="T75" fmla="*/ 3300 h 4420"/>
              <a:gd name="T76" fmla="*/ 40177 w 40177"/>
              <a:gd name="T77" fmla="*/ 3300 h 4420"/>
              <a:gd name="T78" fmla="*/ 40177 w 40177"/>
              <a:gd name="T79" fmla="*/ 3166 h 4420"/>
              <a:gd name="T80" fmla="*/ 40177 w 40177"/>
              <a:gd name="T81" fmla="*/ 3340 h 4420"/>
              <a:gd name="T82" fmla="*/ 0 w 40177"/>
              <a:gd name="T83" fmla="*/ 3340 h 4420"/>
              <a:gd name="T84" fmla="*/ 0 w 40177"/>
              <a:gd name="T85" fmla="*/ 3459 h 4420"/>
              <a:gd name="T86" fmla="*/ 40177 w 40177"/>
              <a:gd name="T87" fmla="*/ 3459 h 4420"/>
              <a:gd name="T88" fmla="*/ 40177 w 40177"/>
              <a:gd name="T89" fmla="*/ 3340 h 4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177" h="4420">
                <a:moveTo>
                  <a:pt x="40177" y="3692"/>
                </a:moveTo>
                <a:lnTo>
                  <a:pt x="0" y="3692"/>
                </a:lnTo>
                <a:lnTo>
                  <a:pt x="0" y="3780"/>
                </a:lnTo>
                <a:lnTo>
                  <a:pt x="40177" y="3780"/>
                </a:lnTo>
                <a:lnTo>
                  <a:pt x="40177" y="3692"/>
                </a:lnTo>
                <a:close/>
                <a:moveTo>
                  <a:pt x="40177" y="3867"/>
                </a:moveTo>
                <a:lnTo>
                  <a:pt x="0" y="3867"/>
                </a:lnTo>
                <a:lnTo>
                  <a:pt x="0" y="3938"/>
                </a:lnTo>
                <a:lnTo>
                  <a:pt x="40177" y="3938"/>
                </a:lnTo>
                <a:lnTo>
                  <a:pt x="40177" y="3867"/>
                </a:lnTo>
                <a:close/>
                <a:moveTo>
                  <a:pt x="40177" y="4219"/>
                </a:moveTo>
                <a:lnTo>
                  <a:pt x="0" y="4219"/>
                </a:lnTo>
                <a:lnTo>
                  <a:pt x="0" y="4259"/>
                </a:lnTo>
                <a:lnTo>
                  <a:pt x="40177" y="4259"/>
                </a:lnTo>
                <a:lnTo>
                  <a:pt x="40177" y="4219"/>
                </a:lnTo>
                <a:close/>
                <a:moveTo>
                  <a:pt x="40177" y="4042"/>
                </a:moveTo>
                <a:lnTo>
                  <a:pt x="0" y="4042"/>
                </a:lnTo>
                <a:lnTo>
                  <a:pt x="0" y="4099"/>
                </a:lnTo>
                <a:lnTo>
                  <a:pt x="40177" y="4099"/>
                </a:lnTo>
                <a:lnTo>
                  <a:pt x="40177" y="4042"/>
                </a:lnTo>
                <a:close/>
                <a:moveTo>
                  <a:pt x="40177" y="3515"/>
                </a:moveTo>
                <a:lnTo>
                  <a:pt x="0" y="3515"/>
                </a:lnTo>
                <a:lnTo>
                  <a:pt x="0" y="3619"/>
                </a:lnTo>
                <a:lnTo>
                  <a:pt x="40177" y="3619"/>
                </a:lnTo>
                <a:lnTo>
                  <a:pt x="40177" y="3515"/>
                </a:lnTo>
                <a:close/>
                <a:moveTo>
                  <a:pt x="0" y="4394"/>
                </a:moveTo>
                <a:lnTo>
                  <a:pt x="0" y="4420"/>
                </a:lnTo>
                <a:lnTo>
                  <a:pt x="40177" y="4420"/>
                </a:lnTo>
                <a:lnTo>
                  <a:pt x="40177" y="4394"/>
                </a:lnTo>
                <a:lnTo>
                  <a:pt x="0" y="4394"/>
                </a:lnTo>
                <a:close/>
                <a:moveTo>
                  <a:pt x="40177" y="3140"/>
                </a:moveTo>
                <a:lnTo>
                  <a:pt x="40177" y="0"/>
                </a:lnTo>
                <a:lnTo>
                  <a:pt x="0" y="0"/>
                </a:lnTo>
                <a:lnTo>
                  <a:pt x="0" y="3140"/>
                </a:lnTo>
                <a:lnTo>
                  <a:pt x="40177" y="3140"/>
                </a:lnTo>
                <a:close/>
                <a:moveTo>
                  <a:pt x="40177" y="3166"/>
                </a:moveTo>
                <a:lnTo>
                  <a:pt x="0" y="3166"/>
                </a:lnTo>
                <a:lnTo>
                  <a:pt x="0" y="3300"/>
                </a:lnTo>
                <a:lnTo>
                  <a:pt x="40177" y="3300"/>
                </a:lnTo>
                <a:lnTo>
                  <a:pt x="40177" y="3166"/>
                </a:lnTo>
                <a:close/>
                <a:moveTo>
                  <a:pt x="40177" y="3340"/>
                </a:moveTo>
                <a:lnTo>
                  <a:pt x="0" y="3340"/>
                </a:lnTo>
                <a:lnTo>
                  <a:pt x="0" y="3459"/>
                </a:lnTo>
                <a:lnTo>
                  <a:pt x="40177" y="3459"/>
                </a:lnTo>
                <a:lnTo>
                  <a:pt x="40177" y="3340"/>
                </a:lnTo>
                <a:close/>
              </a:path>
            </a:pathLst>
          </a:custGeom>
          <a:solidFill>
            <a:srgbClr val="0092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logo_ripples_bar_top-16x9" descr="&lt;mode=16x9&gt;&#10;&lt;size&gt;h=60.48299;w=720.0283&lt;size/&gt;&#10;&lt;pos&gt;top=-0.561811;left=0&lt;pos/&gt;&#10;&lt;mode/&gt;&#10;&lt;mode=4x3&gt;&#10;&lt;size&gt;h=60.48299;w=720.0283&lt;size/&gt;&#10;&lt;pos&gt;top=-0.561811;left=0&lt;pos/&gt;&#10;&lt;mode/&gt;" hidden="1"/>
          <p:cNvGrpSpPr/>
          <p:nvPr userDrawn="1"/>
        </p:nvGrpSpPr>
        <p:grpSpPr>
          <a:xfrm>
            <a:off x="0" y="-7135"/>
            <a:ext cx="9144360" cy="768134"/>
            <a:chOff x="0" y="-7135"/>
            <a:chExt cx="9144359" cy="768134"/>
          </a:xfrm>
        </p:grpSpPr>
        <p:sp>
          <p:nvSpPr>
            <p:cNvPr id="11" name="base_bar" hidden="1"/>
            <p:cNvSpPr/>
            <p:nvPr userDrawn="1"/>
          </p:nvSpPr>
          <p:spPr bwMode="ltGray">
            <a:xfrm>
              <a:off x="0" y="507"/>
              <a:ext cx="9144000" cy="760492"/>
            </a:xfrm>
            <a:prstGeom prst="rect">
              <a:avLst/>
            </a:prstGeom>
            <a:solidFill>
              <a:srgbClr val="009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>
                <a:solidFill>
                  <a:srgbClr val="FFFFFF"/>
                </a:solidFill>
              </a:endParaRPr>
            </a:p>
          </p:txBody>
        </p:sp>
        <p:grpSp>
          <p:nvGrpSpPr>
            <p:cNvPr id="5" name="Group 4" hidden="1"/>
            <p:cNvGrpSpPr/>
            <p:nvPr userDrawn="1"/>
          </p:nvGrpSpPr>
          <p:grpSpPr>
            <a:xfrm>
              <a:off x="7732795" y="-7135"/>
              <a:ext cx="1411564" cy="768134"/>
              <a:chOff x="7263737" y="-7136"/>
              <a:chExt cx="1877711" cy="1021799"/>
            </a:xfrm>
          </p:grpSpPr>
          <p:sp>
            <p:nvSpPr>
              <p:cNvPr id="16" name="circle_dark" hidden="1"/>
              <p:cNvSpPr>
                <a:spLocks noEditPoints="1"/>
              </p:cNvSpPr>
              <p:nvPr userDrawn="1"/>
            </p:nvSpPr>
            <p:spPr bwMode="ltGray">
              <a:xfrm>
                <a:off x="7263737" y="130977"/>
                <a:ext cx="1168271" cy="881011"/>
              </a:xfrm>
              <a:custGeom>
                <a:avLst/>
                <a:gdLst>
                  <a:gd name="T0" fmla="*/ 309 w 366"/>
                  <a:gd name="T1" fmla="*/ 278 h 278"/>
                  <a:gd name="T2" fmla="*/ 300 w 366"/>
                  <a:gd name="T3" fmla="*/ 278 h 278"/>
                  <a:gd name="T4" fmla="*/ 296 w 366"/>
                  <a:gd name="T5" fmla="*/ 94 h 278"/>
                  <a:gd name="T6" fmla="*/ 91 w 366"/>
                  <a:gd name="T7" fmla="*/ 78 h 278"/>
                  <a:gd name="T8" fmla="*/ 72 w 366"/>
                  <a:gd name="T9" fmla="*/ 278 h 278"/>
                  <a:gd name="T10" fmla="*/ 62 w 366"/>
                  <a:gd name="T11" fmla="*/ 278 h 278"/>
                  <a:gd name="T12" fmla="*/ 86 w 366"/>
                  <a:gd name="T13" fmla="*/ 72 h 278"/>
                  <a:gd name="T14" fmla="*/ 302 w 366"/>
                  <a:gd name="T15" fmla="*/ 89 h 278"/>
                  <a:gd name="T16" fmla="*/ 309 w 366"/>
                  <a:gd name="T17" fmla="*/ 278 h 278"/>
                  <a:gd name="T18" fmla="*/ 83 w 366"/>
                  <a:gd name="T19" fmla="*/ 68 h 278"/>
                  <a:gd name="T20" fmla="*/ 306 w 366"/>
                  <a:gd name="T21" fmla="*/ 86 h 278"/>
                  <a:gd name="T22" fmla="*/ 316 w 366"/>
                  <a:gd name="T23" fmla="*/ 278 h 278"/>
                  <a:gd name="T24" fmla="*/ 328 w 366"/>
                  <a:gd name="T25" fmla="*/ 278 h 278"/>
                  <a:gd name="T26" fmla="*/ 313 w 366"/>
                  <a:gd name="T27" fmla="*/ 79 h 278"/>
                  <a:gd name="T28" fmla="*/ 76 w 366"/>
                  <a:gd name="T29" fmla="*/ 61 h 278"/>
                  <a:gd name="T30" fmla="*/ 43 w 366"/>
                  <a:gd name="T31" fmla="*/ 278 h 278"/>
                  <a:gd name="T32" fmla="*/ 55 w 366"/>
                  <a:gd name="T33" fmla="*/ 278 h 278"/>
                  <a:gd name="T34" fmla="*/ 83 w 366"/>
                  <a:gd name="T35" fmla="*/ 68 h 278"/>
                  <a:gd name="T36" fmla="*/ 255 w 366"/>
                  <a:gd name="T37" fmla="*/ 269 h 278"/>
                  <a:gd name="T38" fmla="*/ 266 w 366"/>
                  <a:gd name="T39" fmla="*/ 119 h 278"/>
                  <a:gd name="T40" fmla="*/ 117 w 366"/>
                  <a:gd name="T41" fmla="*/ 108 h 278"/>
                  <a:gd name="T42" fmla="*/ 105 w 366"/>
                  <a:gd name="T43" fmla="*/ 257 h 278"/>
                  <a:gd name="T44" fmla="*/ 128 w 366"/>
                  <a:gd name="T45" fmla="*/ 278 h 278"/>
                  <a:gd name="T46" fmla="*/ 243 w 366"/>
                  <a:gd name="T47" fmla="*/ 278 h 278"/>
                  <a:gd name="T48" fmla="*/ 255 w 366"/>
                  <a:gd name="T49" fmla="*/ 269 h 278"/>
                  <a:gd name="T50" fmla="*/ 85 w 366"/>
                  <a:gd name="T51" fmla="*/ 274 h 278"/>
                  <a:gd name="T52" fmla="*/ 100 w 366"/>
                  <a:gd name="T53" fmla="*/ 88 h 278"/>
                  <a:gd name="T54" fmla="*/ 286 w 366"/>
                  <a:gd name="T55" fmla="*/ 103 h 278"/>
                  <a:gd name="T56" fmla="*/ 282 w 366"/>
                  <a:gd name="T57" fmla="*/ 278 h 278"/>
                  <a:gd name="T58" fmla="*/ 290 w 366"/>
                  <a:gd name="T59" fmla="*/ 278 h 278"/>
                  <a:gd name="T60" fmla="*/ 290 w 366"/>
                  <a:gd name="T61" fmla="*/ 99 h 278"/>
                  <a:gd name="T62" fmla="*/ 97 w 366"/>
                  <a:gd name="T63" fmla="*/ 84 h 278"/>
                  <a:gd name="T64" fmla="*/ 81 w 366"/>
                  <a:gd name="T65" fmla="*/ 277 h 278"/>
                  <a:gd name="T66" fmla="*/ 82 w 366"/>
                  <a:gd name="T67" fmla="*/ 278 h 278"/>
                  <a:gd name="T68" fmla="*/ 89 w 366"/>
                  <a:gd name="T69" fmla="*/ 278 h 278"/>
                  <a:gd name="T70" fmla="*/ 85 w 366"/>
                  <a:gd name="T71" fmla="*/ 274 h 278"/>
                  <a:gd name="T72" fmla="*/ 278 w 366"/>
                  <a:gd name="T73" fmla="*/ 109 h 278"/>
                  <a:gd name="T74" fmla="*/ 107 w 366"/>
                  <a:gd name="T75" fmla="*/ 96 h 278"/>
                  <a:gd name="T76" fmla="*/ 93 w 366"/>
                  <a:gd name="T77" fmla="*/ 267 h 278"/>
                  <a:gd name="T78" fmla="*/ 103 w 366"/>
                  <a:gd name="T79" fmla="*/ 278 h 278"/>
                  <a:gd name="T80" fmla="*/ 107 w 366"/>
                  <a:gd name="T81" fmla="*/ 278 h 278"/>
                  <a:gd name="T82" fmla="*/ 95 w 366"/>
                  <a:gd name="T83" fmla="*/ 265 h 278"/>
                  <a:gd name="T84" fmla="*/ 108 w 366"/>
                  <a:gd name="T85" fmla="*/ 98 h 278"/>
                  <a:gd name="T86" fmla="*/ 276 w 366"/>
                  <a:gd name="T87" fmla="*/ 111 h 278"/>
                  <a:gd name="T88" fmla="*/ 264 w 366"/>
                  <a:gd name="T89" fmla="*/ 278 h 278"/>
                  <a:gd name="T90" fmla="*/ 268 w 366"/>
                  <a:gd name="T91" fmla="*/ 278 h 278"/>
                  <a:gd name="T92" fmla="*/ 278 w 366"/>
                  <a:gd name="T93" fmla="*/ 10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6" h="278">
                    <a:moveTo>
                      <a:pt x="309" y="278"/>
                    </a:moveTo>
                    <a:cubicBezTo>
                      <a:pt x="300" y="278"/>
                      <a:pt x="300" y="278"/>
                      <a:pt x="300" y="278"/>
                    </a:cubicBezTo>
                    <a:cubicBezTo>
                      <a:pt x="341" y="224"/>
                      <a:pt x="341" y="147"/>
                      <a:pt x="296" y="94"/>
                    </a:cubicBezTo>
                    <a:cubicBezTo>
                      <a:pt x="244" y="33"/>
                      <a:pt x="152" y="26"/>
                      <a:pt x="91" y="78"/>
                    </a:cubicBezTo>
                    <a:cubicBezTo>
                      <a:pt x="32" y="129"/>
                      <a:pt x="24" y="217"/>
                      <a:pt x="72" y="278"/>
                    </a:cubicBezTo>
                    <a:cubicBezTo>
                      <a:pt x="62" y="278"/>
                      <a:pt x="62" y="278"/>
                      <a:pt x="62" y="278"/>
                    </a:cubicBezTo>
                    <a:cubicBezTo>
                      <a:pt x="16" y="214"/>
                      <a:pt x="26" y="124"/>
                      <a:pt x="86" y="72"/>
                    </a:cubicBezTo>
                    <a:cubicBezTo>
                      <a:pt x="150" y="18"/>
                      <a:pt x="247" y="25"/>
                      <a:pt x="302" y="89"/>
                    </a:cubicBezTo>
                    <a:cubicBezTo>
                      <a:pt x="348" y="144"/>
                      <a:pt x="350" y="222"/>
                      <a:pt x="309" y="278"/>
                    </a:cubicBezTo>
                    <a:close/>
                    <a:moveTo>
                      <a:pt x="83" y="68"/>
                    </a:moveTo>
                    <a:cubicBezTo>
                      <a:pt x="149" y="12"/>
                      <a:pt x="249" y="19"/>
                      <a:pt x="306" y="86"/>
                    </a:cubicBezTo>
                    <a:cubicBezTo>
                      <a:pt x="353" y="141"/>
                      <a:pt x="355" y="220"/>
                      <a:pt x="316" y="278"/>
                    </a:cubicBezTo>
                    <a:cubicBezTo>
                      <a:pt x="328" y="278"/>
                      <a:pt x="328" y="278"/>
                      <a:pt x="328" y="278"/>
                    </a:cubicBezTo>
                    <a:cubicBezTo>
                      <a:pt x="366" y="217"/>
                      <a:pt x="362" y="136"/>
                      <a:pt x="313" y="79"/>
                    </a:cubicBezTo>
                    <a:cubicBezTo>
                      <a:pt x="253" y="9"/>
                      <a:pt x="147" y="0"/>
                      <a:pt x="76" y="61"/>
                    </a:cubicBezTo>
                    <a:cubicBezTo>
                      <a:pt x="12" y="115"/>
                      <a:pt x="0" y="208"/>
                      <a:pt x="43" y="278"/>
                    </a:cubicBezTo>
                    <a:cubicBezTo>
                      <a:pt x="55" y="278"/>
                      <a:pt x="55" y="278"/>
                      <a:pt x="55" y="278"/>
                    </a:cubicBezTo>
                    <a:cubicBezTo>
                      <a:pt x="10" y="212"/>
                      <a:pt x="21" y="121"/>
                      <a:pt x="83" y="68"/>
                    </a:cubicBezTo>
                    <a:close/>
                    <a:moveTo>
                      <a:pt x="255" y="269"/>
                    </a:moveTo>
                    <a:cubicBezTo>
                      <a:pt x="299" y="231"/>
                      <a:pt x="304" y="164"/>
                      <a:pt x="266" y="119"/>
                    </a:cubicBezTo>
                    <a:cubicBezTo>
                      <a:pt x="228" y="75"/>
                      <a:pt x="161" y="70"/>
                      <a:pt x="117" y="108"/>
                    </a:cubicBezTo>
                    <a:cubicBezTo>
                      <a:pt x="72" y="146"/>
                      <a:pt x="67" y="213"/>
                      <a:pt x="105" y="257"/>
                    </a:cubicBezTo>
                    <a:cubicBezTo>
                      <a:pt x="112" y="265"/>
                      <a:pt x="120" y="272"/>
                      <a:pt x="128" y="278"/>
                    </a:cubicBezTo>
                    <a:cubicBezTo>
                      <a:pt x="243" y="278"/>
                      <a:pt x="243" y="278"/>
                      <a:pt x="243" y="278"/>
                    </a:cubicBezTo>
                    <a:cubicBezTo>
                      <a:pt x="247" y="275"/>
                      <a:pt x="251" y="272"/>
                      <a:pt x="255" y="269"/>
                    </a:cubicBezTo>
                    <a:close/>
                    <a:moveTo>
                      <a:pt x="85" y="274"/>
                    </a:moveTo>
                    <a:cubicBezTo>
                      <a:pt x="38" y="219"/>
                      <a:pt x="45" y="135"/>
                      <a:pt x="100" y="88"/>
                    </a:cubicBezTo>
                    <a:cubicBezTo>
                      <a:pt x="155" y="41"/>
                      <a:pt x="239" y="47"/>
                      <a:pt x="286" y="103"/>
                    </a:cubicBezTo>
                    <a:cubicBezTo>
                      <a:pt x="330" y="154"/>
                      <a:pt x="327" y="229"/>
                      <a:pt x="282" y="278"/>
                    </a:cubicBezTo>
                    <a:cubicBezTo>
                      <a:pt x="290" y="278"/>
                      <a:pt x="290" y="278"/>
                      <a:pt x="290" y="278"/>
                    </a:cubicBezTo>
                    <a:cubicBezTo>
                      <a:pt x="333" y="227"/>
                      <a:pt x="334" y="151"/>
                      <a:pt x="290" y="99"/>
                    </a:cubicBezTo>
                    <a:cubicBezTo>
                      <a:pt x="241" y="42"/>
                      <a:pt x="154" y="35"/>
                      <a:pt x="97" y="84"/>
                    </a:cubicBezTo>
                    <a:cubicBezTo>
                      <a:pt x="39" y="133"/>
                      <a:pt x="32" y="220"/>
                      <a:pt x="81" y="277"/>
                    </a:cubicBezTo>
                    <a:cubicBezTo>
                      <a:pt x="81" y="277"/>
                      <a:pt x="82" y="278"/>
                      <a:pt x="82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88" y="276"/>
                      <a:pt x="87" y="275"/>
                      <a:pt x="85" y="274"/>
                    </a:cubicBezTo>
                    <a:close/>
                    <a:moveTo>
                      <a:pt x="278" y="109"/>
                    </a:moveTo>
                    <a:cubicBezTo>
                      <a:pt x="235" y="58"/>
                      <a:pt x="158" y="52"/>
                      <a:pt x="107" y="96"/>
                    </a:cubicBezTo>
                    <a:cubicBezTo>
                      <a:pt x="55" y="139"/>
                      <a:pt x="49" y="216"/>
                      <a:pt x="93" y="267"/>
                    </a:cubicBezTo>
                    <a:cubicBezTo>
                      <a:pt x="96" y="271"/>
                      <a:pt x="100" y="274"/>
                      <a:pt x="103" y="278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03" y="274"/>
                      <a:pt x="99" y="270"/>
                      <a:pt x="95" y="265"/>
                    </a:cubicBezTo>
                    <a:cubicBezTo>
                      <a:pt x="53" y="216"/>
                      <a:pt x="59" y="141"/>
                      <a:pt x="108" y="98"/>
                    </a:cubicBezTo>
                    <a:cubicBezTo>
                      <a:pt x="158" y="55"/>
                      <a:pt x="233" y="61"/>
                      <a:pt x="276" y="111"/>
                    </a:cubicBezTo>
                    <a:cubicBezTo>
                      <a:pt x="318" y="160"/>
                      <a:pt x="313" y="235"/>
                      <a:pt x="264" y="278"/>
                    </a:cubicBezTo>
                    <a:cubicBezTo>
                      <a:pt x="268" y="278"/>
                      <a:pt x="268" y="278"/>
                      <a:pt x="268" y="278"/>
                    </a:cubicBezTo>
                    <a:cubicBezTo>
                      <a:pt x="316" y="233"/>
                      <a:pt x="321" y="159"/>
                      <a:pt x="278" y="109"/>
                    </a:cubicBezTo>
                    <a:close/>
                  </a:path>
                </a:pathLst>
              </a:custGeom>
              <a:solidFill>
                <a:srgbClr val="40A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circle_mid" hidden="1"/>
              <p:cNvSpPr>
                <a:spLocks noEditPoints="1"/>
              </p:cNvSpPr>
              <p:nvPr userDrawn="1"/>
            </p:nvSpPr>
            <p:spPr bwMode="ltGray">
              <a:xfrm>
                <a:off x="8248648" y="-7136"/>
                <a:ext cx="892800" cy="1021799"/>
              </a:xfrm>
              <a:custGeom>
                <a:avLst/>
                <a:gdLst>
                  <a:gd name="T0" fmla="*/ 85 w 285"/>
                  <a:gd name="T1" fmla="*/ 321 h 321"/>
                  <a:gd name="T2" fmla="*/ 76 w 285"/>
                  <a:gd name="T3" fmla="*/ 321 h 321"/>
                  <a:gd name="T4" fmla="*/ 117 w 285"/>
                  <a:gd name="T5" fmla="*/ 68 h 321"/>
                  <a:gd name="T6" fmla="*/ 285 w 285"/>
                  <a:gd name="T7" fmla="*/ 25 h 321"/>
                  <a:gd name="T8" fmla="*/ 285 w 285"/>
                  <a:gd name="T9" fmla="*/ 33 h 321"/>
                  <a:gd name="T10" fmla="*/ 122 w 285"/>
                  <a:gd name="T11" fmla="*/ 74 h 321"/>
                  <a:gd name="T12" fmla="*/ 85 w 285"/>
                  <a:gd name="T13" fmla="*/ 321 h 321"/>
                  <a:gd name="T14" fmla="*/ 102 w 285"/>
                  <a:gd name="T15" fmla="*/ 51 h 321"/>
                  <a:gd name="T16" fmla="*/ 200 w 285"/>
                  <a:gd name="T17" fmla="*/ 2 h 321"/>
                  <a:gd name="T18" fmla="*/ 187 w 285"/>
                  <a:gd name="T19" fmla="*/ 2 h 321"/>
                  <a:gd name="T20" fmla="*/ 100 w 285"/>
                  <a:gd name="T21" fmla="*/ 48 h 321"/>
                  <a:gd name="T22" fmla="*/ 46 w 285"/>
                  <a:gd name="T23" fmla="*/ 321 h 321"/>
                  <a:gd name="T24" fmla="*/ 49 w 285"/>
                  <a:gd name="T25" fmla="*/ 321 h 321"/>
                  <a:gd name="T26" fmla="*/ 102 w 285"/>
                  <a:gd name="T27" fmla="*/ 51 h 321"/>
                  <a:gd name="T28" fmla="*/ 285 w 285"/>
                  <a:gd name="T29" fmla="*/ 52 h 321"/>
                  <a:gd name="T30" fmla="*/ 134 w 285"/>
                  <a:gd name="T31" fmla="*/ 88 h 321"/>
                  <a:gd name="T32" fmla="*/ 107 w 285"/>
                  <a:gd name="T33" fmla="*/ 321 h 321"/>
                  <a:gd name="T34" fmla="*/ 285 w 285"/>
                  <a:gd name="T35" fmla="*/ 321 h 321"/>
                  <a:gd name="T36" fmla="*/ 285 w 285"/>
                  <a:gd name="T37" fmla="*/ 52 h 321"/>
                  <a:gd name="T38" fmla="*/ 91 w 285"/>
                  <a:gd name="T39" fmla="*/ 321 h 321"/>
                  <a:gd name="T40" fmla="*/ 103 w 285"/>
                  <a:gd name="T41" fmla="*/ 321 h 321"/>
                  <a:gd name="T42" fmla="*/ 132 w 285"/>
                  <a:gd name="T43" fmla="*/ 86 h 321"/>
                  <a:gd name="T44" fmla="*/ 285 w 285"/>
                  <a:gd name="T45" fmla="*/ 48 h 321"/>
                  <a:gd name="T46" fmla="*/ 285 w 285"/>
                  <a:gd name="T47" fmla="*/ 38 h 321"/>
                  <a:gd name="T48" fmla="*/ 125 w 285"/>
                  <a:gd name="T49" fmla="*/ 78 h 321"/>
                  <a:gd name="T50" fmla="*/ 91 w 285"/>
                  <a:gd name="T51" fmla="*/ 321 h 321"/>
                  <a:gd name="T52" fmla="*/ 61 w 285"/>
                  <a:gd name="T53" fmla="*/ 321 h 321"/>
                  <a:gd name="T54" fmla="*/ 67 w 285"/>
                  <a:gd name="T55" fmla="*/ 321 h 321"/>
                  <a:gd name="T56" fmla="*/ 112 w 285"/>
                  <a:gd name="T57" fmla="*/ 62 h 321"/>
                  <a:gd name="T58" fmla="*/ 285 w 285"/>
                  <a:gd name="T59" fmla="*/ 17 h 321"/>
                  <a:gd name="T60" fmla="*/ 285 w 285"/>
                  <a:gd name="T61" fmla="*/ 12 h 321"/>
                  <a:gd name="T62" fmla="*/ 108 w 285"/>
                  <a:gd name="T63" fmla="*/ 58 h 321"/>
                  <a:gd name="T64" fmla="*/ 61 w 285"/>
                  <a:gd name="T65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5" h="321">
                    <a:moveTo>
                      <a:pt x="85" y="321"/>
                    </a:moveTo>
                    <a:cubicBezTo>
                      <a:pt x="76" y="321"/>
                      <a:pt x="76" y="321"/>
                      <a:pt x="76" y="321"/>
                    </a:cubicBezTo>
                    <a:cubicBezTo>
                      <a:pt x="27" y="239"/>
                      <a:pt x="42" y="132"/>
                      <a:pt x="117" y="68"/>
                    </a:cubicBezTo>
                    <a:cubicBezTo>
                      <a:pt x="165" y="27"/>
                      <a:pt x="227" y="13"/>
                      <a:pt x="285" y="25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29" y="21"/>
                      <a:pt x="168" y="34"/>
                      <a:pt x="122" y="74"/>
                    </a:cubicBezTo>
                    <a:cubicBezTo>
                      <a:pt x="49" y="136"/>
                      <a:pt x="35" y="242"/>
                      <a:pt x="85" y="321"/>
                    </a:cubicBezTo>
                    <a:close/>
                    <a:moveTo>
                      <a:pt x="102" y="51"/>
                    </a:moveTo>
                    <a:cubicBezTo>
                      <a:pt x="131" y="26"/>
                      <a:pt x="165" y="10"/>
                      <a:pt x="200" y="2"/>
                    </a:cubicBezTo>
                    <a:cubicBezTo>
                      <a:pt x="187" y="2"/>
                      <a:pt x="187" y="2"/>
                      <a:pt x="187" y="2"/>
                    </a:cubicBezTo>
                    <a:cubicBezTo>
                      <a:pt x="156" y="11"/>
                      <a:pt x="126" y="26"/>
                      <a:pt x="100" y="48"/>
                    </a:cubicBezTo>
                    <a:cubicBezTo>
                      <a:pt x="19" y="117"/>
                      <a:pt x="0" y="230"/>
                      <a:pt x="46" y="321"/>
                    </a:cubicBezTo>
                    <a:cubicBezTo>
                      <a:pt x="49" y="321"/>
                      <a:pt x="49" y="321"/>
                      <a:pt x="49" y="321"/>
                    </a:cubicBezTo>
                    <a:cubicBezTo>
                      <a:pt x="3" y="231"/>
                      <a:pt x="22" y="119"/>
                      <a:pt x="102" y="51"/>
                    </a:cubicBezTo>
                    <a:close/>
                    <a:moveTo>
                      <a:pt x="285" y="52"/>
                    </a:moveTo>
                    <a:cubicBezTo>
                      <a:pt x="233" y="39"/>
                      <a:pt x="177" y="51"/>
                      <a:pt x="134" y="88"/>
                    </a:cubicBezTo>
                    <a:cubicBezTo>
                      <a:pt x="65" y="147"/>
                      <a:pt x="54" y="249"/>
                      <a:pt x="107" y="321"/>
                    </a:cubicBezTo>
                    <a:cubicBezTo>
                      <a:pt x="285" y="321"/>
                      <a:pt x="285" y="321"/>
                      <a:pt x="285" y="321"/>
                    </a:cubicBezTo>
                    <a:lnTo>
                      <a:pt x="285" y="52"/>
                    </a:lnTo>
                    <a:close/>
                    <a:moveTo>
                      <a:pt x="91" y="321"/>
                    </a:moveTo>
                    <a:cubicBezTo>
                      <a:pt x="103" y="321"/>
                      <a:pt x="103" y="321"/>
                      <a:pt x="103" y="321"/>
                    </a:cubicBezTo>
                    <a:cubicBezTo>
                      <a:pt x="51" y="248"/>
                      <a:pt x="62" y="145"/>
                      <a:pt x="132" y="86"/>
                    </a:cubicBezTo>
                    <a:cubicBezTo>
                      <a:pt x="175" y="48"/>
                      <a:pt x="232" y="36"/>
                      <a:pt x="285" y="48"/>
                    </a:cubicBezTo>
                    <a:cubicBezTo>
                      <a:pt x="285" y="38"/>
                      <a:pt x="285" y="38"/>
                      <a:pt x="285" y="38"/>
                    </a:cubicBezTo>
                    <a:cubicBezTo>
                      <a:pt x="230" y="26"/>
                      <a:pt x="171" y="39"/>
                      <a:pt x="125" y="78"/>
                    </a:cubicBezTo>
                    <a:cubicBezTo>
                      <a:pt x="53" y="139"/>
                      <a:pt x="40" y="244"/>
                      <a:pt x="91" y="321"/>
                    </a:cubicBezTo>
                    <a:close/>
                    <a:moveTo>
                      <a:pt x="61" y="321"/>
                    </a:moveTo>
                    <a:cubicBezTo>
                      <a:pt x="67" y="321"/>
                      <a:pt x="67" y="321"/>
                      <a:pt x="67" y="321"/>
                    </a:cubicBezTo>
                    <a:cubicBezTo>
                      <a:pt x="19" y="237"/>
                      <a:pt x="35" y="128"/>
                      <a:pt x="112" y="62"/>
                    </a:cubicBezTo>
                    <a:cubicBezTo>
                      <a:pt x="161" y="20"/>
                      <a:pt x="225" y="5"/>
                      <a:pt x="285" y="17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24" y="0"/>
                      <a:pt x="159" y="15"/>
                      <a:pt x="108" y="58"/>
                    </a:cubicBezTo>
                    <a:cubicBezTo>
                      <a:pt x="31" y="124"/>
                      <a:pt x="13" y="235"/>
                      <a:pt x="61" y="321"/>
                    </a:cubicBezTo>
                    <a:close/>
                  </a:path>
                </a:pathLst>
              </a:custGeom>
              <a:solidFill>
                <a:srgbClr val="80C8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circle_light" hidden="1"/>
              <p:cNvSpPr>
                <a:spLocks noEditPoints="1"/>
              </p:cNvSpPr>
              <p:nvPr userDrawn="1"/>
            </p:nvSpPr>
            <p:spPr bwMode="ltGray">
              <a:xfrm>
                <a:off x="7920038" y="2390"/>
                <a:ext cx="748800" cy="414337"/>
              </a:xfrm>
              <a:custGeom>
                <a:avLst/>
                <a:gdLst>
                  <a:gd name="T0" fmla="*/ 38 w 236"/>
                  <a:gd name="T1" fmla="*/ 65 h 129"/>
                  <a:gd name="T2" fmla="*/ 13 w 236"/>
                  <a:gd name="T3" fmla="*/ 0 h 129"/>
                  <a:gd name="T4" fmla="*/ 19 w 236"/>
                  <a:gd name="T5" fmla="*/ 0 h 129"/>
                  <a:gd name="T6" fmla="*/ 42 w 236"/>
                  <a:gd name="T7" fmla="*/ 61 h 129"/>
                  <a:gd name="T8" fmla="*/ 183 w 236"/>
                  <a:gd name="T9" fmla="*/ 72 h 129"/>
                  <a:gd name="T10" fmla="*/ 218 w 236"/>
                  <a:gd name="T11" fmla="*/ 0 h 129"/>
                  <a:gd name="T12" fmla="*/ 223 w 236"/>
                  <a:gd name="T13" fmla="*/ 0 h 129"/>
                  <a:gd name="T14" fmla="*/ 187 w 236"/>
                  <a:gd name="T15" fmla="*/ 76 h 129"/>
                  <a:gd name="T16" fmla="*/ 38 w 236"/>
                  <a:gd name="T17" fmla="*/ 65 h 129"/>
                  <a:gd name="T18" fmla="*/ 187 w 236"/>
                  <a:gd name="T19" fmla="*/ 0 h 129"/>
                  <a:gd name="T20" fmla="*/ 163 w 236"/>
                  <a:gd name="T21" fmla="*/ 49 h 129"/>
                  <a:gd name="T22" fmla="*/ 66 w 236"/>
                  <a:gd name="T23" fmla="*/ 41 h 129"/>
                  <a:gd name="T24" fmla="*/ 50 w 236"/>
                  <a:gd name="T25" fmla="*/ 0 h 129"/>
                  <a:gd name="T26" fmla="*/ 40 w 236"/>
                  <a:gd name="T27" fmla="*/ 0 h 129"/>
                  <a:gd name="T28" fmla="*/ 58 w 236"/>
                  <a:gd name="T29" fmla="*/ 48 h 129"/>
                  <a:gd name="T30" fmla="*/ 170 w 236"/>
                  <a:gd name="T31" fmla="*/ 57 h 129"/>
                  <a:gd name="T32" fmla="*/ 197 w 236"/>
                  <a:gd name="T33" fmla="*/ 0 h 129"/>
                  <a:gd name="T34" fmla="*/ 187 w 236"/>
                  <a:gd name="T35" fmla="*/ 0 h 129"/>
                  <a:gd name="T36" fmla="*/ 202 w 236"/>
                  <a:gd name="T37" fmla="*/ 0 h 129"/>
                  <a:gd name="T38" fmla="*/ 173 w 236"/>
                  <a:gd name="T39" fmla="*/ 61 h 129"/>
                  <a:gd name="T40" fmla="*/ 54 w 236"/>
                  <a:gd name="T41" fmla="*/ 51 h 129"/>
                  <a:gd name="T42" fmla="*/ 34 w 236"/>
                  <a:gd name="T43" fmla="*/ 0 h 129"/>
                  <a:gd name="T44" fmla="*/ 26 w 236"/>
                  <a:gd name="T45" fmla="*/ 0 h 129"/>
                  <a:gd name="T46" fmla="*/ 48 w 236"/>
                  <a:gd name="T47" fmla="*/ 56 h 129"/>
                  <a:gd name="T48" fmla="*/ 178 w 236"/>
                  <a:gd name="T49" fmla="*/ 67 h 129"/>
                  <a:gd name="T50" fmla="*/ 210 w 236"/>
                  <a:gd name="T51" fmla="*/ 0 h 129"/>
                  <a:gd name="T52" fmla="*/ 202 w 236"/>
                  <a:gd name="T53" fmla="*/ 0 h 129"/>
                  <a:gd name="T54" fmla="*/ 53 w 236"/>
                  <a:gd name="T55" fmla="*/ 0 h 129"/>
                  <a:gd name="T56" fmla="*/ 68 w 236"/>
                  <a:gd name="T57" fmla="*/ 39 h 129"/>
                  <a:gd name="T58" fmla="*/ 161 w 236"/>
                  <a:gd name="T59" fmla="*/ 47 h 129"/>
                  <a:gd name="T60" fmla="*/ 184 w 236"/>
                  <a:gd name="T61" fmla="*/ 0 h 129"/>
                  <a:gd name="T62" fmla="*/ 53 w 236"/>
                  <a:gd name="T63" fmla="*/ 0 h 129"/>
                  <a:gd name="T64" fmla="*/ 193 w 236"/>
                  <a:gd name="T65" fmla="*/ 84 h 129"/>
                  <a:gd name="T66" fmla="*/ 31 w 236"/>
                  <a:gd name="T67" fmla="*/ 71 h 129"/>
                  <a:gd name="T68" fmla="*/ 3 w 236"/>
                  <a:gd name="T69" fmla="*/ 0 h 129"/>
                  <a:gd name="T70" fmla="*/ 0 w 236"/>
                  <a:gd name="T71" fmla="*/ 0 h 129"/>
                  <a:gd name="T72" fmla="*/ 28 w 236"/>
                  <a:gd name="T73" fmla="*/ 73 h 129"/>
                  <a:gd name="T74" fmla="*/ 195 w 236"/>
                  <a:gd name="T75" fmla="*/ 86 h 129"/>
                  <a:gd name="T76" fmla="*/ 236 w 236"/>
                  <a:gd name="T77" fmla="*/ 0 h 129"/>
                  <a:gd name="T78" fmla="*/ 233 w 236"/>
                  <a:gd name="T79" fmla="*/ 0 h 129"/>
                  <a:gd name="T80" fmla="*/ 193 w 236"/>
                  <a:gd name="T81" fmla="*/ 8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129">
                    <a:moveTo>
                      <a:pt x="38" y="65"/>
                    </a:moveTo>
                    <a:cubicBezTo>
                      <a:pt x="22" y="46"/>
                      <a:pt x="14" y="23"/>
                      <a:pt x="1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22"/>
                      <a:pt x="27" y="44"/>
                      <a:pt x="42" y="61"/>
                    </a:cubicBezTo>
                    <a:cubicBezTo>
                      <a:pt x="78" y="103"/>
                      <a:pt x="141" y="108"/>
                      <a:pt x="183" y="72"/>
                    </a:cubicBezTo>
                    <a:cubicBezTo>
                      <a:pt x="205" y="54"/>
                      <a:pt x="217" y="27"/>
                      <a:pt x="218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2" y="29"/>
                      <a:pt x="210" y="57"/>
                      <a:pt x="187" y="76"/>
                    </a:cubicBezTo>
                    <a:cubicBezTo>
                      <a:pt x="142" y="114"/>
                      <a:pt x="76" y="109"/>
                      <a:pt x="38" y="65"/>
                    </a:cubicBezTo>
                    <a:close/>
                    <a:moveTo>
                      <a:pt x="187" y="0"/>
                    </a:moveTo>
                    <a:cubicBezTo>
                      <a:pt x="186" y="19"/>
                      <a:pt x="178" y="36"/>
                      <a:pt x="163" y="49"/>
                    </a:cubicBezTo>
                    <a:cubicBezTo>
                      <a:pt x="134" y="74"/>
                      <a:pt x="91" y="70"/>
                      <a:pt x="66" y="41"/>
                    </a:cubicBezTo>
                    <a:cubicBezTo>
                      <a:pt x="56" y="29"/>
                      <a:pt x="50" y="15"/>
                      <a:pt x="5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7"/>
                      <a:pt x="46" y="34"/>
                      <a:pt x="58" y="48"/>
                    </a:cubicBezTo>
                    <a:cubicBezTo>
                      <a:pt x="87" y="81"/>
                      <a:pt x="136" y="85"/>
                      <a:pt x="170" y="57"/>
                    </a:cubicBezTo>
                    <a:cubicBezTo>
                      <a:pt x="187" y="42"/>
                      <a:pt x="196" y="21"/>
                      <a:pt x="197" y="0"/>
                    </a:cubicBezTo>
                    <a:lnTo>
                      <a:pt x="187" y="0"/>
                    </a:lnTo>
                    <a:close/>
                    <a:moveTo>
                      <a:pt x="202" y="0"/>
                    </a:moveTo>
                    <a:cubicBezTo>
                      <a:pt x="201" y="23"/>
                      <a:pt x="191" y="45"/>
                      <a:pt x="173" y="61"/>
                    </a:cubicBezTo>
                    <a:cubicBezTo>
                      <a:pt x="138" y="91"/>
                      <a:pt x="84" y="87"/>
                      <a:pt x="54" y="51"/>
                    </a:cubicBezTo>
                    <a:cubicBezTo>
                      <a:pt x="41" y="37"/>
                      <a:pt x="35" y="19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20"/>
                      <a:pt x="34" y="40"/>
                      <a:pt x="48" y="56"/>
                    </a:cubicBezTo>
                    <a:cubicBezTo>
                      <a:pt x="81" y="95"/>
                      <a:pt x="139" y="100"/>
                      <a:pt x="178" y="67"/>
                    </a:cubicBezTo>
                    <a:cubicBezTo>
                      <a:pt x="198" y="49"/>
                      <a:pt x="209" y="25"/>
                      <a:pt x="210" y="0"/>
                    </a:cubicBezTo>
                    <a:lnTo>
                      <a:pt x="202" y="0"/>
                    </a:lnTo>
                    <a:close/>
                    <a:moveTo>
                      <a:pt x="53" y="0"/>
                    </a:moveTo>
                    <a:cubicBezTo>
                      <a:pt x="53" y="14"/>
                      <a:pt x="58" y="28"/>
                      <a:pt x="68" y="39"/>
                    </a:cubicBezTo>
                    <a:cubicBezTo>
                      <a:pt x="92" y="67"/>
                      <a:pt x="133" y="70"/>
                      <a:pt x="161" y="47"/>
                    </a:cubicBezTo>
                    <a:cubicBezTo>
                      <a:pt x="175" y="35"/>
                      <a:pt x="183" y="18"/>
                      <a:pt x="184" y="0"/>
                    </a:cubicBezTo>
                    <a:lnTo>
                      <a:pt x="53" y="0"/>
                    </a:lnTo>
                    <a:close/>
                    <a:moveTo>
                      <a:pt x="193" y="84"/>
                    </a:moveTo>
                    <a:cubicBezTo>
                      <a:pt x="145" y="125"/>
                      <a:pt x="72" y="120"/>
                      <a:pt x="31" y="71"/>
                    </a:cubicBezTo>
                    <a:cubicBezTo>
                      <a:pt x="13" y="51"/>
                      <a:pt x="4" y="26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6"/>
                      <a:pt x="10" y="52"/>
                      <a:pt x="28" y="73"/>
                    </a:cubicBezTo>
                    <a:cubicBezTo>
                      <a:pt x="71" y="123"/>
                      <a:pt x="146" y="129"/>
                      <a:pt x="195" y="86"/>
                    </a:cubicBezTo>
                    <a:cubicBezTo>
                      <a:pt x="221" y="64"/>
                      <a:pt x="235" y="32"/>
                      <a:pt x="236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32"/>
                      <a:pt x="219" y="62"/>
                      <a:pt x="193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Title Placeholder 1" descr="&lt;mode=4x3&gt;&#10;&lt;size&gt;h=55.27275;w=648&lt;size/&gt;&#10;&lt;pos&gt;top=0.0001574803;left=40.59591&lt;pos/&gt;&#10;&lt;mode/&gt;&#10;&lt;mode=16x9&gt;&#10;&lt;size&gt;h=47.06252;w=613.7008&lt;size/&gt;&#10;&lt;pos&gt;top=0;left=29.25&lt;pos/&gt;&#10;&lt;mode/&gt;"/>
          <p:cNvSpPr>
            <a:spLocks noGrp="1"/>
          </p:cNvSpPr>
          <p:nvPr userDrawn="1">
            <p:ph type="title"/>
          </p:nvPr>
        </p:nvSpPr>
        <p:spPr>
          <a:xfrm>
            <a:off x="515568" y="2"/>
            <a:ext cx="8229600" cy="7019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 descr="&lt;mode=4x3&gt;&#10;&lt;size&gt;h=403.0866;w=651.9685&lt;size/&gt;&#10;&lt;pos&gt;top=106.8661;left=40.25197&lt;pos/&gt;&#10;&lt;mode/&gt;&#10;&lt;mode=16x9&gt;&#10;&lt;size&gt;h=302.315;w=613.6129&lt;size/&gt;&#10;&lt;pos&gt;top=82.02433;left=29.84512&lt;pos/&gt;&#10;&lt;mode/&gt;"/>
          <p:cNvSpPr>
            <a:spLocks noGrp="1"/>
          </p:cNvSpPr>
          <p:nvPr userDrawn="1">
            <p:ph type="body" idx="1"/>
          </p:nvPr>
        </p:nvSpPr>
        <p:spPr>
          <a:xfrm>
            <a:off x="511200" y="1357199"/>
            <a:ext cx="8280000" cy="5119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2898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70" baseline="0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l" defTabSz="914400" rtl="0" eaLnBrk="1" latinLnBrk="0" hangingPunct="1">
        <a:lnSpc>
          <a:spcPct val="101000"/>
        </a:lnSpc>
        <a:spcBef>
          <a:spcPts val="300"/>
        </a:spcBef>
        <a:spcAft>
          <a:spcPts val="300"/>
        </a:spcAft>
        <a:buFontTx/>
        <a:buNone/>
        <a:defRPr sz="1800" b="1" kern="120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0" indent="0" algn="l" defTabSz="914400" rtl="0" eaLnBrk="1" latinLnBrk="0" hangingPunct="1">
        <a:lnSpc>
          <a:spcPct val="101000"/>
        </a:lnSpc>
        <a:spcBef>
          <a:spcPts val="600"/>
        </a:spcBef>
        <a:spcAft>
          <a:spcPts val="600"/>
        </a:spcAft>
        <a:buFontTx/>
        <a:buNone/>
        <a:defRPr sz="1800" kern="1200" spc="-20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261938" indent="-247650" algn="l" defTabSz="914400" rtl="0" eaLnBrk="1" latinLnBrk="0" hangingPunct="1">
        <a:lnSpc>
          <a:spcPct val="101000"/>
        </a:lnSpc>
        <a:spcBef>
          <a:spcPts val="1200"/>
        </a:spcBef>
        <a:buSzPct val="100000"/>
        <a:buFont typeface="Arial" pitchFamily="34" charset="0"/>
        <a:buChar char="•"/>
        <a:defRPr sz="1800" kern="1200" spc="-20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514350" indent="-247650" algn="l" defTabSz="914400" rtl="0" eaLnBrk="1" latinLnBrk="0" hangingPunct="1">
        <a:lnSpc>
          <a:spcPct val="101000"/>
        </a:lnSpc>
        <a:spcBef>
          <a:spcPts val="0"/>
        </a:spcBef>
        <a:buSzPct val="100000"/>
        <a:buFont typeface="Arial" pitchFamily="34" charset="0"/>
        <a:buChar char="•"/>
        <a:defRPr sz="1800" kern="1200" spc="-20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752475" indent="-247650" algn="l" defTabSz="914400" rtl="0" eaLnBrk="1" latinLnBrk="0" hangingPunct="1">
        <a:lnSpc>
          <a:spcPct val="101000"/>
        </a:lnSpc>
        <a:spcBef>
          <a:spcPts val="0"/>
        </a:spcBef>
        <a:buSzPct val="100000"/>
        <a:buFont typeface="Arial" pitchFamily="34" charset="0"/>
        <a:buChar char="•"/>
        <a:defRPr sz="1800" kern="1200" spc="-20" baseline="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source=images&amp;cd=&amp;cad=rja&amp;uact=8&amp;ved=0ahUKEwihsL6OoLjQAhXHf7wKHTHMBrUQjRwIBw&amp;url=http://archive.creative.vic.gov.au/Funding/Arts_Programs/Information_for_Current_Recipients/Logos_and_Acknowledgements/Victorian_Government_Logo_and_Guidelines&amp;psig=AFQjCNGfo4h8nMYEkrT-_swSU34ET1zEqQ&amp;ust=147976276617710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source=images&amp;cd=&amp;cad=rja&amp;uact=8&amp;ved=2ahUKEwiUnsi7opXbAhXLfbwKHTmHBgIQjRx6BAgBEAU&amp;url=https://www.thenbs.com/knowledge/data-exchange-on-bim-projects-what-are-data-drops&amp;psig=AOvVaw1cGkzeedKqyBZtI5BfdDKi&amp;ust=152693933891434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hyperlink" Target="https://www.google.com/url?sa=i&amp;source=images&amp;cd=&amp;cad=rja&amp;uact=8&amp;ved=2ahUKEwjuy6SNn47bAhUJKJQKHTTuDGUQjRx6BAgBEAU&amp;url=https://www.123rf.com/photo_16631576_abstract-word-cloud-for-metadata-with-related-tags-and-terms.html&amp;psig=AOvVaw17bdwM_g3ObARxSauGJH4_&amp;ust=1526697856969262" TargetMode="Externa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source=images&amp;cd=&amp;cad=rja&amp;uact=8&amp;ved=2ahUKEwjoifPbqZXbAhXIerwKHTLHC08QjRx6BAgBEAU&amp;url=https://mygen.church/blog/piece-of-pie&amp;psig=AOvVaw0pGlWNJcbjgvj60qZXbFVy&amp;ust=152694120270134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source=images&amp;cd=&amp;cad=rja&amp;uact=8&amp;ved=0ahUKEwihsL6OoLjQAhXHf7wKHTHMBrUQjRwIBw&amp;url=http://archive.creative.vic.gov.au/Funding/Arts_Programs/Information_for_Current_Recipients/Logos_and_Acknowledgements/Victorian_Government_Logo_and_Guidelines&amp;psig=AFQjCNGfo4h8nMYEkrT-_swSU34ET1zEqQ&amp;ust=1479762766177105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m/url?sa=i&amp;source=images&amp;cd=&amp;cad=rja&amp;uact=8&amp;ved=2ahUKEwiio7POnY7bAhWCtpQKHU3AC8QQjRx6BAgBEAU&amp;url=http://slideplayer.com/slide/5366916/&amp;psig=AOvVaw3B3ioKHBQ42y1U4aMG4XkP&amp;ust=1526697513753525" TargetMode="Externa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google.com/url?sa=i&amp;source=images&amp;cd=&amp;cad=rja&amp;uact=8&amp;ved=2ahUKEwjuy6SNn47bAhUJKJQKHTTuDGUQjRx6BAgBEAU&amp;url=https://www.123rf.com/photo_16631576_abstract-word-cloud-for-metadata-with-related-tags-and-terms.html&amp;psig=AOvVaw17bdwM_g3ObARxSauGJH4_&amp;ust=1526697856969262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www.google.com/url?sa=i&amp;source=images&amp;cd=&amp;cad=rja&amp;uact=8&amp;ved=2ahUKEwi0ofTRno7bAhUDI5QKHTBNDNIQjRx6BAgBEAU&amp;url=https://www.dpconline.org/handbook/organisational-activities/metadata-and-documentation&amp;psig=AOvVaw2FVzs2aKdC2Iz5EwkHeDxX&amp;ust=152669758913784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8025" y="4284106"/>
            <a:ext cx="6926026" cy="1636686"/>
          </a:xfrm>
        </p:spPr>
        <p:txBody>
          <a:bodyPr>
            <a:normAutofit fontScale="90000"/>
          </a:bodyPr>
          <a:lstStyle/>
          <a:p>
            <a:r>
              <a:rPr lang="en-AU" b="1" i="1" dirty="0" smtClean="0"/>
              <a:t/>
            </a:r>
            <a:br>
              <a:rPr lang="en-AU" b="1" i="1" dirty="0" smtClean="0"/>
            </a:br>
            <a:r>
              <a:rPr lang="en-AU" b="1" i="1" dirty="0"/>
              <a:t/>
            </a:r>
            <a:br>
              <a:rPr lang="en-AU" b="1" i="1" dirty="0"/>
            </a:br>
            <a:r>
              <a:rPr lang="en-AU" b="1" i="1" dirty="0" smtClean="0"/>
              <a:t>GDA2020 at Melbourne Water</a:t>
            </a:r>
            <a:br>
              <a:rPr lang="en-AU" b="1" i="1" dirty="0" smtClean="0"/>
            </a:br>
            <a:r>
              <a:rPr lang="en-AU" b="1" i="1" dirty="0" smtClean="0"/>
              <a:t/>
            </a:r>
            <a:br>
              <a:rPr lang="en-AU" b="1" i="1" dirty="0" smtClean="0"/>
            </a:br>
            <a:r>
              <a:rPr lang="en-AU" sz="1800" b="1" i="1" dirty="0" smtClean="0"/>
              <a:t>ISV / CSV Presentation</a:t>
            </a:r>
            <a:br>
              <a:rPr lang="en-AU" sz="1800" b="1" i="1" dirty="0" smtClean="0"/>
            </a:br>
            <a:r>
              <a:rPr lang="en-AU" sz="1800" b="1" i="1" dirty="0"/>
              <a:t/>
            </a:r>
            <a:br>
              <a:rPr lang="en-AU" sz="1800" b="1" i="1" dirty="0"/>
            </a:br>
            <a:r>
              <a:rPr lang="en-AU" sz="1800" b="1" i="1" dirty="0"/>
              <a:t>2</a:t>
            </a:r>
            <a:r>
              <a:rPr lang="en-AU" sz="1800" b="1" i="1" dirty="0" smtClean="0"/>
              <a:t>5/05/2018</a:t>
            </a:r>
            <a:br>
              <a:rPr lang="en-AU" sz="1800" b="1" i="1" dirty="0" smtClean="0"/>
            </a:br>
            <a:r>
              <a:rPr lang="en-AU" sz="1800" b="1" i="1" dirty="0"/>
              <a:t/>
            </a:r>
            <a:br>
              <a:rPr lang="en-AU" sz="1800" b="1" i="1" dirty="0"/>
            </a:br>
            <a:r>
              <a:rPr lang="en-AU" sz="1800" b="1" i="1" dirty="0" smtClean="0"/>
              <a:t>Heath McMahon</a:t>
            </a:r>
            <a:endParaRPr lang="en-AU" sz="18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Image result for victorian government 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6197822"/>
            <a:ext cx="1063625" cy="60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212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8" b="2211"/>
          <a:stretch/>
        </p:blipFill>
        <p:spPr bwMode="auto">
          <a:xfrm>
            <a:off x="-190007" y="213757"/>
            <a:ext cx="9452759" cy="584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3" r="36401" b="8097"/>
          <a:stretch/>
        </p:blipFill>
        <p:spPr bwMode="auto">
          <a:xfrm>
            <a:off x="5751898" y="3028207"/>
            <a:ext cx="3510854" cy="3461657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42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817" y="142504"/>
            <a:ext cx="8229600" cy="701964"/>
          </a:xfrm>
        </p:spPr>
        <p:txBody>
          <a:bodyPr/>
          <a:lstStyle/>
          <a:p>
            <a:r>
              <a:rPr lang="en-AU" dirty="0" smtClean="0"/>
              <a:t>What's involved at Melbourne Water?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 numCol="2"/>
          <a:lstStyle/>
          <a:p>
            <a:r>
              <a:rPr lang="en-AU" dirty="0" smtClean="0"/>
              <a:t>1150 </a:t>
            </a:r>
            <a:r>
              <a:rPr lang="en-AU" u="sng" dirty="0" smtClean="0"/>
              <a:t>corporate</a:t>
            </a:r>
            <a:r>
              <a:rPr lang="en-AU" dirty="0" smtClean="0"/>
              <a:t> GIS datasets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Aerial photography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LiDAR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Asset details</a:t>
            </a:r>
          </a:p>
          <a:p>
            <a:pPr marL="547688" lvl="2" indent="-285750"/>
            <a:r>
              <a:rPr lang="en-AU" dirty="0" smtClean="0"/>
              <a:t>Water, sewerage &amp; drainage pipelines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Asbestos register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AU" dirty="0" smtClean="0"/>
              <a:t>Flood overlays &amp; mapping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AU" dirty="0" smtClean="0"/>
              <a:t>Dial Before You Dig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AU" dirty="0" smtClean="0"/>
              <a:t>Asset buffers for development applications</a:t>
            </a:r>
          </a:p>
          <a:p>
            <a:pPr lvl="1"/>
            <a:r>
              <a:rPr lang="en-AU" dirty="0" smtClean="0"/>
              <a:t>Data catalogue</a:t>
            </a:r>
          </a:p>
          <a:p>
            <a:pPr marL="547688" lvl="2" indent="-285750"/>
            <a:r>
              <a:rPr lang="en-AU" dirty="0" smtClean="0"/>
              <a:t>96 fields </a:t>
            </a:r>
          </a:p>
          <a:p>
            <a:pPr marL="285750" lvl="1" indent="-285750"/>
            <a:r>
              <a:rPr lang="en-AU" b="1" dirty="0" smtClean="0"/>
              <a:t>Surveying</a:t>
            </a:r>
          </a:p>
          <a:p>
            <a:pPr marL="547688" lvl="2" indent="-285750"/>
            <a:r>
              <a:rPr lang="en-AU" dirty="0" smtClean="0"/>
              <a:t>ETP and WTP Survey Control</a:t>
            </a:r>
          </a:p>
          <a:p>
            <a:pPr marL="547688" lvl="2" indent="-285750"/>
            <a:r>
              <a:rPr lang="en-AU" dirty="0" smtClean="0"/>
              <a:t>Dam Surveillance – Control and monitoring pillars</a:t>
            </a:r>
          </a:p>
          <a:p>
            <a:pPr marL="800100" lvl="3" indent="-285750"/>
            <a:r>
              <a:rPr lang="en-AU" dirty="0" smtClean="0"/>
              <a:t>24 sites</a:t>
            </a:r>
          </a:p>
          <a:p>
            <a:pPr marL="800100" lvl="3" indent="-285750"/>
            <a:r>
              <a:rPr lang="en-AU" dirty="0" smtClean="0"/>
              <a:t>AMG and MGA94</a:t>
            </a:r>
          </a:p>
          <a:p>
            <a:pPr marL="547688" lvl="2" indent="-285750"/>
            <a:r>
              <a:rPr lang="en-AU" dirty="0" smtClean="0"/>
              <a:t>Approx. 200 surveys performed annually</a:t>
            </a:r>
          </a:p>
          <a:p>
            <a:pPr lvl="2" indent="0">
              <a:buNone/>
            </a:pPr>
            <a:r>
              <a:rPr lang="en-AU" b="1" dirty="0" smtClean="0"/>
              <a:t>Asset Information System</a:t>
            </a:r>
          </a:p>
          <a:p>
            <a:pPr marL="547688" lvl="2" indent="-285750"/>
            <a:r>
              <a:rPr lang="en-AU" dirty="0" smtClean="0"/>
              <a:t>Asset locations</a:t>
            </a:r>
          </a:p>
          <a:p>
            <a:pPr marL="547688" lvl="2" indent="-285750"/>
            <a:r>
              <a:rPr lang="en-AU" dirty="0"/>
              <a:t>Job </a:t>
            </a:r>
            <a:r>
              <a:rPr lang="en-AU" dirty="0" smtClean="0"/>
              <a:t>locations</a:t>
            </a:r>
          </a:p>
          <a:p>
            <a:pPr marL="547688" lvl="2" indent="-285750"/>
            <a:r>
              <a:rPr lang="en-AU" dirty="0" smtClean="0"/>
              <a:t>Job routes </a:t>
            </a:r>
          </a:p>
          <a:p>
            <a:pPr lvl="2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4150732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82" y="130626"/>
            <a:ext cx="8229600" cy="701964"/>
          </a:xfrm>
        </p:spPr>
        <p:txBody>
          <a:bodyPr/>
          <a:lstStyle/>
          <a:p>
            <a:r>
              <a:rPr lang="en-AU" dirty="0" smtClean="0"/>
              <a:t>Data exchange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30" name="Picture 6" descr="Image result for data exchang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0" y="1362688"/>
            <a:ext cx="8632165" cy="448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 result for metadata word cloud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904" y="4242785"/>
            <a:ext cx="3194461" cy="242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854571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4" name="Picture 6" descr="Related image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"/>
          <a:stretch/>
        </p:blipFill>
        <p:spPr bwMode="auto">
          <a:xfrm>
            <a:off x="665017" y="1485960"/>
            <a:ext cx="7928053" cy="476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173065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b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515" y="4248613"/>
            <a:ext cx="7937446" cy="1045229"/>
          </a:xfrm>
        </p:spPr>
        <p:txBody>
          <a:bodyPr/>
          <a:lstStyle/>
          <a:p>
            <a:r>
              <a:rPr lang="en-A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You.</a:t>
            </a:r>
            <a:endParaRPr lang="en-A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99464" y="3431807"/>
            <a:ext cx="5637321" cy="945573"/>
          </a:xfrm>
        </p:spPr>
        <p:txBody>
          <a:bodyPr/>
          <a:lstStyle/>
          <a:p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5" name="Picture 2" descr="Image result for victorian government 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6197822"/>
            <a:ext cx="1063625" cy="60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101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About Melbourne Water</a:t>
            </a:r>
            <a:endParaRPr lang="en-AU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11449" t="16949" r="7647" b="14689"/>
          <a:stretch/>
        </p:blipFill>
        <p:spPr bwMode="auto">
          <a:xfrm>
            <a:off x="553084" y="1091564"/>
            <a:ext cx="8184516" cy="55326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6097425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5568" y="106875"/>
            <a:ext cx="8229600" cy="701964"/>
          </a:xfrm>
        </p:spPr>
        <p:txBody>
          <a:bodyPr/>
          <a:lstStyle/>
          <a:p>
            <a:r>
              <a:rPr lang="en-AU" dirty="0" smtClean="0"/>
              <a:t>About Melbourne Water</a:t>
            </a:r>
            <a:endParaRPr lang="en-AU" dirty="0"/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11981" t="23703" r="5158" b="10990"/>
          <a:stretch/>
        </p:blipFill>
        <p:spPr bwMode="auto">
          <a:xfrm>
            <a:off x="130175" y="1514475"/>
            <a:ext cx="4743450" cy="2990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/>
          <a:srcRect l="22296" t="50312" r="5990" b="8090"/>
          <a:stretch/>
        </p:blipFill>
        <p:spPr bwMode="auto">
          <a:xfrm>
            <a:off x="296862" y="4736782"/>
            <a:ext cx="4105275" cy="19043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5"/>
          <a:srcRect l="21622" t="17256" r="5863" b="33680"/>
          <a:stretch/>
        </p:blipFill>
        <p:spPr bwMode="auto">
          <a:xfrm>
            <a:off x="4936331" y="2268696"/>
            <a:ext cx="4152900" cy="2247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88900" y="925810"/>
            <a:ext cx="4262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Water Supply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70338" y="5027244"/>
            <a:ext cx="42624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Sewerage and recycled water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81562" y="1717992"/>
            <a:ext cx="4262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Waterways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851695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Planning and building</a:t>
            </a:r>
            <a:endParaRPr lang="en-A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t="7587" r="6904"/>
          <a:stretch/>
        </p:blipFill>
        <p:spPr bwMode="auto">
          <a:xfrm>
            <a:off x="0" y="819878"/>
            <a:ext cx="9043134" cy="586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626680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GDA2020</a:t>
            </a:r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AU" dirty="0" smtClean="0"/>
              <a:t>Footer text</a:t>
            </a:r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1C4F31-AAC3-416A-A54A-167287B4272A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0" name="Picture 2" descr="Image result for gda 2020 metadat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67" y="178125"/>
            <a:ext cx="8590272" cy="644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84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6475923" y="6517256"/>
            <a:ext cx="2570067" cy="3407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-70" baseline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AU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Photo : Thomson Reservoir Dam Monitoring </a:t>
            </a:r>
            <a:endParaRPr lang="en-AU" sz="1000" dirty="0"/>
          </a:p>
        </p:txBody>
      </p:sp>
      <p:pic>
        <p:nvPicPr>
          <p:cNvPr id="3074" name="Picture 2" descr="Image result for metadat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27" y="2612667"/>
            <a:ext cx="2942390" cy="38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metadata word cloud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463" y="-393700"/>
            <a:ext cx="4005537" cy="304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504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208" y="0"/>
            <a:ext cx="8229600" cy="701964"/>
          </a:xfrm>
        </p:spPr>
        <p:txBody>
          <a:bodyPr anchor="b"/>
          <a:lstStyle/>
          <a:p>
            <a:r>
              <a:rPr lang="en-AU" sz="2800" dirty="0" smtClean="0">
                <a:solidFill>
                  <a:srgbClr val="FFFFFF"/>
                </a:solidFill>
              </a:rPr>
              <a:t>GDA94 </a:t>
            </a:r>
            <a:endParaRPr lang="en-A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t="60473" r="35330" b="6913"/>
          <a:stretch/>
        </p:blipFill>
        <p:spPr bwMode="auto">
          <a:xfrm>
            <a:off x="455744" y="1532244"/>
            <a:ext cx="5226207" cy="2258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" t="63905" r="16309" b="11047"/>
          <a:stretch/>
        </p:blipFill>
        <p:spPr bwMode="auto">
          <a:xfrm>
            <a:off x="0" y="4579441"/>
            <a:ext cx="8774016" cy="165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44" t="32986" r="37296" b="10021"/>
          <a:stretch/>
        </p:blipFill>
        <p:spPr bwMode="auto">
          <a:xfrm>
            <a:off x="7800652" y="1190624"/>
            <a:ext cx="973364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8760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title"/>
          </p:nvPr>
        </p:nvSpPr>
        <p:spPr>
          <a:xfrm>
            <a:off x="457200" y="130614"/>
            <a:ext cx="8435975" cy="744764"/>
          </a:xfrm>
        </p:spPr>
        <p:txBody>
          <a:bodyPr/>
          <a:lstStyle/>
          <a:p>
            <a:r>
              <a:rPr lang="en-US" altLang="en-US" dirty="0" smtClean="0"/>
              <a:t>Introducing the ACDC Portal at Melbourne Water</a:t>
            </a:r>
            <a:endParaRPr lang="en-US" altLang="en-US" dirty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2393EA2-D545-49D3-9342-1D90DDC92C4C}" type="slidenum">
              <a:rPr lang="en-AU" altLang="en-US" smtClean="0">
                <a:solidFill>
                  <a:schemeClr val="bg1"/>
                </a:solidFill>
                <a:latin typeface="Georgia" pitchFamily="18" charset="0"/>
              </a:rPr>
              <a:pPr eaLnBrk="1" hangingPunct="1"/>
              <a:t>8</a:t>
            </a:fld>
            <a:endParaRPr lang="en-AU" altLang="en-US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1"/>
          <a:stretch/>
        </p:blipFill>
        <p:spPr bwMode="auto">
          <a:xfrm>
            <a:off x="107223" y="1531256"/>
            <a:ext cx="8817927" cy="357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://www.flyingcameras.ca/inspirespin/0_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583" y1="31333" x2="55583" y2="31333"/>
                        <a14:foregroundMark x1="58667" y1="68333" x2="58667" y2="68333"/>
                        <a14:foregroundMark x1="60500" y1="71000" x2="60500" y2="71000"/>
                        <a14:foregroundMark x1="58667" y1="41167" x2="58667" y2="41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02924" y="871167"/>
            <a:ext cx="4483583" cy="220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11" y="63500"/>
            <a:ext cx="8229600" cy="701964"/>
          </a:xfrm>
        </p:spPr>
        <p:txBody>
          <a:bodyPr/>
          <a:lstStyle/>
          <a:p>
            <a:r>
              <a:rPr lang="en-AU" dirty="0" smtClean="0"/>
              <a:t>Disruptors or enablers???</a:t>
            </a:r>
            <a:endParaRPr lang="en-AU" dirty="0"/>
          </a:p>
        </p:txBody>
      </p:sp>
      <p:pic>
        <p:nvPicPr>
          <p:cNvPr id="16" name="Picture 15"/>
          <p:cNvPicPr/>
          <p:nvPr/>
        </p:nvPicPr>
        <p:blipFill rotWithShape="1">
          <a:blip r:embed="rId5"/>
          <a:srcRect l="9169" t="16005" r="63367" b="7433"/>
          <a:stretch/>
        </p:blipFill>
        <p:spPr bwMode="auto">
          <a:xfrm>
            <a:off x="2836479" y="1769691"/>
            <a:ext cx="6189156" cy="45361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Down Arrow 19"/>
          <p:cNvSpPr/>
          <p:nvPr/>
        </p:nvSpPr>
        <p:spPr>
          <a:xfrm rot="18216149">
            <a:off x="2949875" y="1680433"/>
            <a:ext cx="427413" cy="17467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3" t="17217" r="50000" b="7265"/>
          <a:stretch/>
        </p:blipFill>
        <p:spPr bwMode="auto">
          <a:xfrm>
            <a:off x="216095" y="3215181"/>
            <a:ext cx="2446406" cy="318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5636" y="6305797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AU" sz="9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2006" y="6446367"/>
            <a:ext cx="199605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9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https://cloud.pix4d.com/store/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52306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lbourne Water Layouts">
  <a:themeElements>
    <a:clrScheme name="MW Palette 1">
      <a:dk1>
        <a:srgbClr val="000000"/>
      </a:dk1>
      <a:lt1>
        <a:srgbClr val="FFFFFF"/>
      </a:lt1>
      <a:dk2>
        <a:srgbClr val="4D4F53"/>
      </a:dk2>
      <a:lt2>
        <a:srgbClr val="B2B4B3"/>
      </a:lt2>
      <a:accent1>
        <a:srgbClr val="0092D7"/>
      </a:accent1>
      <a:accent2>
        <a:srgbClr val="00428B"/>
      </a:accent2>
      <a:accent3>
        <a:srgbClr val="75BB19"/>
      </a:accent3>
      <a:accent4>
        <a:srgbClr val="00967D"/>
      </a:accent4>
      <a:accent5>
        <a:srgbClr val="AAA38E"/>
      </a:accent5>
      <a:accent6>
        <a:srgbClr val="718674"/>
      </a:accent6>
      <a:hlink>
        <a:srgbClr val="3333FF"/>
      </a:hlink>
      <a:folHlink>
        <a:srgbClr val="CC00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110000"/>
          </a:lnSpc>
          <a:spcBef>
            <a:spcPts val="600"/>
          </a:spcBef>
          <a:spcAft>
            <a:spcPts val="600"/>
          </a:spcAft>
          <a:defRPr smtClean="0">
            <a:latin typeface="Verdana" pitchFamily="34" charset="0"/>
            <a:ea typeface="Verdana" pitchFamily="34" charset="0"/>
            <a:cs typeface="Verdana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_rels/customUI.xml.rels><?xml version="1.0" encoding="UTF-8" standalone="yes"?>
<Relationships xmlns="http://schemas.openxmlformats.org/package/2006/relationships"><Relationship Id="ButtRefCol04_GrassGreen" Type="http://schemas.openxmlformats.org/officeDocument/2006/relationships/image" Target="images/ButtRefCol04_GrassGreen.png"/><Relationship Id="ButtMW00-01" Type="http://schemas.openxmlformats.org/officeDocument/2006/relationships/image" Target="images/ButtMW00-01.png"/><Relationship Id="ButtRefCol09_Eucalyptus" Type="http://schemas.openxmlformats.org/officeDocument/2006/relationships/image" Target="images/ButtRefCol09_Eucalyptus.png"/><Relationship Id="Page16x9" Type="http://schemas.openxmlformats.org/officeDocument/2006/relationships/image" Target="images/Page16x9.png"/><Relationship Id="ButtHealth01" Type="http://schemas.openxmlformats.org/officeDocument/2006/relationships/image" Target="images/ButtHealth01.png"/><Relationship Id="ButtRefCol03_Lime" Type="http://schemas.openxmlformats.org/officeDocument/2006/relationships/image" Target="images/ButtRefCol03_Lime.png"/><Relationship Id="ButtRef00" Type="http://schemas.openxmlformats.org/officeDocument/2006/relationships/image" Target="images/ButtRef00.png"/><Relationship Id="ButtRefCol08_Stone" Type="http://schemas.openxmlformats.org/officeDocument/2006/relationships/image" Target="images/ButtRefCol08_Stone.png"/><Relationship Id="ButtLogo00-02" Type="http://schemas.openxmlformats.org/officeDocument/2006/relationships/image" Target="images/ButtLogo00-02.png"/><Relationship Id="ButtRefCol07_CoolGrey" Type="http://schemas.openxmlformats.org/officeDocument/2006/relationships/image" Target="images/ButtRefCol07_CoolGrey.png"/><Relationship Id="ButtRipple04" Type="http://schemas.openxmlformats.org/officeDocument/2006/relationships/image" Target="images/ButtRipple04.png"/><Relationship Id="ButtRefCol06_SkyBlue" Type="http://schemas.openxmlformats.org/officeDocument/2006/relationships/image" Target="images/ButtRefCol06_SkyBlue.png"/><Relationship Id="Page3x4" Type="http://schemas.openxmlformats.org/officeDocument/2006/relationships/image" Target="images/Page3x4.png"/></Relationships>
</file>

<file path=customUI/customUI.xml><?xml version="1.0" encoding="utf-8"?>
<customUI xmlns="http://schemas.microsoft.com/office/2006/01/customui" onLoad="PIF.Onload">
  <ribbon>
    <tabs>
      <tab id="CH_MW_PPT1" label="Melbourne Water Options" insertBeforeMso="TabHome">
        <group id="mw_14_MenuGRP" label="Size Options">
          <button id="mw_14_butt_01" label="4x3" size="large" image="Page3x4" onAction="PIF.MyBtnAspectRatio" screentip="Presentation aspect ratio set to 3x4"/>
          <button id="mw_14_butt_02" label="16x9" size="large" image="Page16x9" onAction="PIF.MyBtnAspectRatio" screentip="Presentation aspect ratio set to 16x9"/>
        </group>
        <group id="mw_11_MenuGRP" label="Branding Options">
          <button id="MW_11_butt_01" label="Melbourne Water" size="large" onAction="PIF.MyBtnBranding" screentip="Melbourne Water branding" image="ButtMW00-01"/>
          <button id="MW_11_butt_02" label="Co-branded" size="large" onAction="PIF.MyBtnBranding" screentip="Melbourne Water with co-branding" image="ButtLogo00-02"/>
          <button id="MW_11_butt_03" label="Healthy Waterways" size="large" onAction="PIF.MyBtnBranding" screentip="Healthy Waterways branding" image="ButtHealth01"/>
        </group>
        <group id="MW_10_MenuGRP_1" label="Reflection Layout">
          <button id="MW_10_butt_01" label="Reflection Layout" size="large" onAction="PIF.MyBtnStyle" screentip="Reflection Layout" image="ButtRef00"/>
          <button id="MW_12_butt_01" label="Sky Blue" size="large" onAction="PIF.MyBtnReflectionColours" screentip="Sky Blue Reflection version" image="ButtRefCol06_SkyBlue"/>
          <button id="MW_12_butt_02" label="Eucalyptus" size="large" onAction="PIF.MyBtnReflectionColours" screentip="Eucalyptus Reflection version" image="ButtRefCol09_Eucalyptus"/>
          <button id="MW_12_butt_03" label="Grass Green" size="large" onAction="PIF.MyBtnReflectionColours" screentip="Grass Green Reflection version" image="ButtRefCol04_GrassGreen"/>
          <button id="MW_12_butt_04" label="Stone" size="large" onAction="PIF.MyBtnReflectionColours" screentip="Stone Reflection version" image="ButtRefCol08_Stone"/>
          <separator id="MW_11_MSep_01"/>
        </group>
        <group id="mw_10_MenuGRP_2" label="Ripple Layout">
          <button id="MW_10_butt_02" label="Ripple Layout" size="large" onAction="PIF.MyBtnStyle" screentip="Ripple Layout" image="ButtRipple04"/>
          <button id="MW_13_butt_01" label="Sky Blue" size="large" onAction="PIF.MyBtnRippleColours" screentip="Sky Blue Ripple version" image="ButtRefCol06_SkyBlue"/>
          <button id="MW_13_butt_02" label="Grass Green" size="large" onAction="PIF.MyBtnRippleColours" screentip="Grass Green Ripple version" image="ButtRefCol04_GrassGreen"/>
          <button id="MW_13_butt_03" label="Cool Grey" size="large" onAction="PIF.MyBtnRippleColours" screentip="Dark Grey Ripple version" image="ButtRefCol07_CoolGrey"/>
          <separator id="MW_11_MSep_02"/>
        </group>
      </tab>
    </tabs>
  </ribbon>
</customUI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4457</TotalTime>
  <Words>131</Words>
  <Application>Microsoft Office PowerPoint</Application>
  <PresentationFormat>On-screen Show (4:3)</PresentationFormat>
  <Paragraphs>50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Georgia</vt:lpstr>
      <vt:lpstr>Verdana</vt:lpstr>
      <vt:lpstr>Melbourne Water Layouts</vt:lpstr>
      <vt:lpstr>  GDA2020 at Melbourne Water  ISV / CSV Presentation  25/05/2018  Heath McMahon</vt:lpstr>
      <vt:lpstr>About Melbourne Water</vt:lpstr>
      <vt:lpstr>About Melbourne Water</vt:lpstr>
      <vt:lpstr>Planning and building</vt:lpstr>
      <vt:lpstr>GDA2020</vt:lpstr>
      <vt:lpstr>PowerPoint Presentation</vt:lpstr>
      <vt:lpstr>GDA94 </vt:lpstr>
      <vt:lpstr>Introducing the ACDC Portal at Melbourne Water</vt:lpstr>
      <vt:lpstr>Disruptors or enablers???</vt:lpstr>
      <vt:lpstr>PowerPoint Presentation</vt:lpstr>
      <vt:lpstr>What's involved at Melbourne Water?</vt:lpstr>
      <vt:lpstr>Data exchange</vt:lpstr>
      <vt:lpstr>PowerPoint Presentation</vt:lpstr>
      <vt:lpstr>Thank You.</vt:lpstr>
    </vt:vector>
  </TitlesOfParts>
  <Company>Melbourne Water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Author</dc:creator>
  <cp:lastModifiedBy>Owner</cp:lastModifiedBy>
  <cp:revision>551</cp:revision>
  <dcterms:created xsi:type="dcterms:W3CDTF">2012-04-25T04:12:34Z</dcterms:created>
  <dcterms:modified xsi:type="dcterms:W3CDTF">2018-05-28T07:10:53Z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 ver">
    <vt:lpwstr>07p00p03</vt:lpwstr>
  </property>
  <property fmtid="{D5CDD505-2E9C-101B-9397-08002B2CF9AE}" pid="3" name="PPT ver">
    <vt:lpwstr>2010</vt:lpwstr>
  </property>
</Properties>
</file>