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theme/themeOverride4.xml" ContentType="application/vnd.openxmlformats-officedocument.themeOverride+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heme/themeOverride2.xml" ContentType="application/vnd.openxmlformats-officedocument.themeOverride+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Default Extension="mp4" ContentType="video/mp4"/>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4330" r:id="rId2"/>
    <p:sldMasterId id="2147484342" r:id="rId3"/>
    <p:sldMasterId id="2147484354" r:id="rId4"/>
    <p:sldMasterId id="2147484195" r:id="rId5"/>
  </p:sldMasterIdLst>
  <p:notesMasterIdLst>
    <p:notesMasterId r:id="rId38"/>
  </p:notesMasterIdLst>
  <p:handoutMasterIdLst>
    <p:handoutMasterId r:id="rId39"/>
  </p:handoutMasterIdLst>
  <p:sldIdLst>
    <p:sldId id="420" r:id="rId6"/>
    <p:sldId id="421" r:id="rId7"/>
    <p:sldId id="422" r:id="rId8"/>
    <p:sldId id="423" r:id="rId9"/>
    <p:sldId id="444" r:id="rId10"/>
    <p:sldId id="445" r:id="rId11"/>
    <p:sldId id="443" r:id="rId12"/>
    <p:sldId id="441" r:id="rId13"/>
    <p:sldId id="424" r:id="rId14"/>
    <p:sldId id="425" r:id="rId15"/>
    <p:sldId id="426" r:id="rId16"/>
    <p:sldId id="429" r:id="rId17"/>
    <p:sldId id="431" r:id="rId18"/>
    <p:sldId id="432" r:id="rId19"/>
    <p:sldId id="433" r:id="rId20"/>
    <p:sldId id="435" r:id="rId21"/>
    <p:sldId id="436" r:id="rId22"/>
    <p:sldId id="460" r:id="rId23"/>
    <p:sldId id="459" r:id="rId24"/>
    <p:sldId id="438" r:id="rId25"/>
    <p:sldId id="458" r:id="rId26"/>
    <p:sldId id="462" r:id="rId27"/>
    <p:sldId id="461" r:id="rId28"/>
    <p:sldId id="447" r:id="rId29"/>
    <p:sldId id="448" r:id="rId30"/>
    <p:sldId id="449" r:id="rId31"/>
    <p:sldId id="452" r:id="rId32"/>
    <p:sldId id="453" r:id="rId33"/>
    <p:sldId id="454" r:id="rId34"/>
    <p:sldId id="455" r:id="rId35"/>
    <p:sldId id="303" r:id="rId36"/>
    <p:sldId id="456" r:id="rId37"/>
  </p:sldIdLst>
  <p:sldSz cx="9144000" cy="5143500" type="screen16x9"/>
  <p:notesSz cx="6794500" cy="9906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3064">
          <p15:clr>
            <a:srgbClr val="A4A3A4"/>
          </p15:clr>
        </p15:guide>
        <p15:guide id="2" orient="horz" pos="193">
          <p15:clr>
            <a:srgbClr val="A4A3A4"/>
          </p15:clr>
        </p15:guide>
        <p15:guide id="3" pos="3896">
          <p15:clr>
            <a:srgbClr val="A4A3A4"/>
          </p15:clr>
        </p15:guide>
        <p15:guide id="4" pos="2152">
          <p15:clr>
            <a:srgbClr val="A4A3A4"/>
          </p15:clr>
        </p15:guide>
        <p15:guide id="5" pos="3598">
          <p15:clr>
            <a:srgbClr val="A4A3A4"/>
          </p15:clr>
        </p15:guide>
      </p15:sldGuideLst>
    </p:ext>
    <p:ext uri="{2D200454-40CA-4A62-9FC3-DE9A4176ACB9}">
      <p15:notesGuideLst xmlns:p15="http://schemas.microsoft.com/office/powerpoint/2012/main" xmlns="">
        <p15:guide id="1" orient="horz" pos="3120">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5596"/>
    <a:srgbClr val="6699FF"/>
    <a:srgbClr val="FFFFFF"/>
    <a:srgbClr val="000000"/>
    <a:srgbClr val="FF99CC"/>
    <a:srgbClr val="001F3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839" autoAdjust="0"/>
    <p:restoredTop sz="94201" autoAdjust="0"/>
  </p:normalViewPr>
  <p:slideViewPr>
    <p:cSldViewPr snapToGrid="0">
      <p:cViewPr varScale="1">
        <p:scale>
          <a:sx n="110" d="100"/>
          <a:sy n="110" d="100"/>
        </p:scale>
        <p:origin x="-654" y="-66"/>
      </p:cViewPr>
      <p:guideLst>
        <p:guide orient="horz" pos="3064"/>
        <p:guide orient="horz" pos="193"/>
        <p:guide orient="horz" pos="866"/>
        <p:guide pos="3896"/>
        <p:guide pos="2168"/>
        <p:guide pos="3614"/>
        <p:guide pos="82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48" d="100"/>
        <a:sy n="48" d="100"/>
      </p:scale>
      <p:origin x="0" y="0"/>
    </p:cViewPr>
  </p:sorterViewPr>
  <p:notesViewPr>
    <p:cSldViewPr snapToGrid="0">
      <p:cViewPr varScale="1">
        <p:scale>
          <a:sx n="49" d="100"/>
          <a:sy n="49" d="100"/>
        </p:scale>
        <p:origin x="-2970" y="-96"/>
      </p:cViewPr>
      <p:guideLst>
        <p:guide orient="horz" pos="3120"/>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bwMode="auto">
          <a:xfrm>
            <a:off x="0" y="0"/>
            <a:ext cx="2944813" cy="495300"/>
          </a:xfrm>
          <a:prstGeom prst="rect">
            <a:avLst/>
          </a:prstGeom>
          <a:noFill/>
          <a:ln w="9525">
            <a:noFill/>
            <a:miter lim="800000"/>
            <a:headEnd/>
            <a:tailEnd/>
          </a:ln>
          <a:effectLst/>
        </p:spPr>
        <p:txBody>
          <a:bodyPr vert="horz" wrap="square" lIns="86136" tIns="43068" rIns="86136" bIns="43068" numCol="1" anchor="t" anchorCtr="0" compatLnSpc="1">
            <a:prstTxWarp prst="textNoShape">
              <a:avLst/>
            </a:prstTxWarp>
          </a:bodyPr>
          <a:lstStyle>
            <a:lvl1pPr defTabSz="862013" eaLnBrk="1" hangingPunct="1">
              <a:defRPr sz="1100">
                <a:latin typeface="Arial" pitchFamily="34" charset="0"/>
                <a:cs typeface="+mn-cs"/>
              </a:defRPr>
            </a:lvl1pPr>
          </a:lstStyle>
          <a:p>
            <a:pPr>
              <a:defRPr/>
            </a:pPr>
            <a:endParaRPr lang="en-US"/>
          </a:p>
        </p:txBody>
      </p:sp>
      <p:sp>
        <p:nvSpPr>
          <p:cNvPr id="132099" name="Rectangle 3"/>
          <p:cNvSpPr>
            <a:spLocks noGrp="1" noChangeArrowheads="1"/>
          </p:cNvSpPr>
          <p:nvPr>
            <p:ph type="dt" sz="quarter" idx="1"/>
          </p:nvPr>
        </p:nvSpPr>
        <p:spPr bwMode="auto">
          <a:xfrm>
            <a:off x="3848100" y="0"/>
            <a:ext cx="2944813" cy="495300"/>
          </a:xfrm>
          <a:prstGeom prst="rect">
            <a:avLst/>
          </a:prstGeom>
          <a:noFill/>
          <a:ln w="9525">
            <a:noFill/>
            <a:miter lim="800000"/>
            <a:headEnd/>
            <a:tailEnd/>
          </a:ln>
          <a:effectLst/>
        </p:spPr>
        <p:txBody>
          <a:bodyPr vert="horz" wrap="square" lIns="86136" tIns="43068" rIns="86136" bIns="43068" numCol="1" anchor="t" anchorCtr="0" compatLnSpc="1">
            <a:prstTxWarp prst="textNoShape">
              <a:avLst/>
            </a:prstTxWarp>
          </a:bodyPr>
          <a:lstStyle>
            <a:lvl1pPr algn="r" defTabSz="862013" eaLnBrk="1" hangingPunct="1">
              <a:defRPr sz="1100">
                <a:latin typeface="Arial" pitchFamily="34" charset="0"/>
                <a:cs typeface="+mn-cs"/>
              </a:defRPr>
            </a:lvl1pPr>
          </a:lstStyle>
          <a:p>
            <a:pPr>
              <a:defRPr/>
            </a:pPr>
            <a:endParaRPr lang="en-US"/>
          </a:p>
        </p:txBody>
      </p:sp>
      <p:sp>
        <p:nvSpPr>
          <p:cNvPr id="132100" name="Rectangle 4"/>
          <p:cNvSpPr>
            <a:spLocks noGrp="1" noChangeArrowheads="1"/>
          </p:cNvSpPr>
          <p:nvPr>
            <p:ph type="ftr" sz="quarter" idx="2"/>
          </p:nvPr>
        </p:nvSpPr>
        <p:spPr bwMode="auto">
          <a:xfrm>
            <a:off x="0" y="9410700"/>
            <a:ext cx="2944813" cy="493713"/>
          </a:xfrm>
          <a:prstGeom prst="rect">
            <a:avLst/>
          </a:prstGeom>
          <a:noFill/>
          <a:ln w="9525">
            <a:noFill/>
            <a:miter lim="800000"/>
            <a:headEnd/>
            <a:tailEnd/>
          </a:ln>
          <a:effectLst/>
        </p:spPr>
        <p:txBody>
          <a:bodyPr vert="horz" wrap="square" lIns="86136" tIns="43068" rIns="86136" bIns="43068" numCol="1" anchor="b" anchorCtr="0" compatLnSpc="1">
            <a:prstTxWarp prst="textNoShape">
              <a:avLst/>
            </a:prstTxWarp>
          </a:bodyPr>
          <a:lstStyle>
            <a:lvl1pPr defTabSz="862013" eaLnBrk="1" hangingPunct="1">
              <a:defRPr sz="1100">
                <a:latin typeface="Arial" pitchFamily="34" charset="0"/>
                <a:cs typeface="+mn-cs"/>
              </a:defRPr>
            </a:lvl1pPr>
          </a:lstStyle>
          <a:p>
            <a:pPr>
              <a:defRPr/>
            </a:pPr>
            <a:endParaRPr lang="en-US"/>
          </a:p>
        </p:txBody>
      </p:sp>
      <p:sp>
        <p:nvSpPr>
          <p:cNvPr id="132101" name="Rectangle 5"/>
          <p:cNvSpPr>
            <a:spLocks noGrp="1" noChangeArrowheads="1"/>
          </p:cNvSpPr>
          <p:nvPr>
            <p:ph type="sldNum" sz="quarter" idx="3"/>
          </p:nvPr>
        </p:nvSpPr>
        <p:spPr bwMode="auto">
          <a:xfrm>
            <a:off x="3848100" y="9410700"/>
            <a:ext cx="2944813" cy="493713"/>
          </a:xfrm>
          <a:prstGeom prst="rect">
            <a:avLst/>
          </a:prstGeom>
          <a:noFill/>
          <a:ln w="9525">
            <a:noFill/>
            <a:miter lim="800000"/>
            <a:headEnd/>
            <a:tailEnd/>
          </a:ln>
          <a:effectLst/>
        </p:spPr>
        <p:txBody>
          <a:bodyPr vert="horz" wrap="square" lIns="86136" tIns="43068" rIns="86136" bIns="43068" numCol="1" anchor="b" anchorCtr="0" compatLnSpc="1">
            <a:prstTxWarp prst="textNoShape">
              <a:avLst/>
            </a:prstTxWarp>
          </a:bodyPr>
          <a:lstStyle>
            <a:lvl1pPr algn="r" defTabSz="862013" eaLnBrk="1" hangingPunct="1">
              <a:defRPr sz="1100"/>
            </a:lvl1pPr>
          </a:lstStyle>
          <a:p>
            <a:pPr>
              <a:defRPr/>
            </a:pPr>
            <a:fld id="{68E2AE44-7748-40E1-9F5F-C8B349E94F5F}" type="slidenum">
              <a:rPr lang="en-US"/>
              <a:pPr>
                <a:defRPr/>
              </a:pPr>
              <a:t>‹#›</a:t>
            </a:fld>
            <a:endParaRPr lang="en-US"/>
          </a:p>
        </p:txBody>
      </p:sp>
    </p:spTree>
    <p:extLst>
      <p:ext uri="{BB962C8B-B14F-4D97-AF65-F5344CB8AC3E}">
        <p14:creationId xmlns="" xmlns:p14="http://schemas.microsoft.com/office/powerpoint/2010/main" val="31374695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44813" cy="495300"/>
          </a:xfrm>
          <a:prstGeom prst="rect">
            <a:avLst/>
          </a:prstGeom>
          <a:noFill/>
          <a:ln w="9525">
            <a:noFill/>
            <a:miter lim="800000"/>
            <a:headEnd/>
            <a:tailEnd/>
          </a:ln>
          <a:effectLst/>
        </p:spPr>
        <p:txBody>
          <a:bodyPr vert="horz" wrap="square" lIns="91055" tIns="45528" rIns="91055" bIns="45528" numCol="1" anchor="t" anchorCtr="0" compatLnSpc="1">
            <a:prstTxWarp prst="textNoShape">
              <a:avLst/>
            </a:prstTxWarp>
          </a:bodyPr>
          <a:lstStyle>
            <a:lvl1pPr defTabSz="911225" eaLnBrk="1" hangingPunct="1">
              <a:defRPr sz="1200">
                <a:latin typeface="Arial" pitchFamily="34" charset="0"/>
                <a:cs typeface="+mn-cs"/>
              </a:defRPr>
            </a:lvl1pPr>
          </a:lstStyle>
          <a:p>
            <a:pPr>
              <a:defRPr/>
            </a:pPr>
            <a:endParaRPr lang="en-US"/>
          </a:p>
        </p:txBody>
      </p:sp>
      <p:sp>
        <p:nvSpPr>
          <p:cNvPr id="15363" name="Rectangle 3"/>
          <p:cNvSpPr>
            <a:spLocks noGrp="1" noChangeArrowheads="1"/>
          </p:cNvSpPr>
          <p:nvPr>
            <p:ph type="dt" idx="1"/>
          </p:nvPr>
        </p:nvSpPr>
        <p:spPr bwMode="auto">
          <a:xfrm>
            <a:off x="3848100" y="0"/>
            <a:ext cx="2944813" cy="495300"/>
          </a:xfrm>
          <a:prstGeom prst="rect">
            <a:avLst/>
          </a:prstGeom>
          <a:noFill/>
          <a:ln w="9525">
            <a:noFill/>
            <a:miter lim="800000"/>
            <a:headEnd/>
            <a:tailEnd/>
          </a:ln>
          <a:effectLst/>
        </p:spPr>
        <p:txBody>
          <a:bodyPr vert="horz" wrap="square" lIns="91055" tIns="45528" rIns="91055" bIns="45528" numCol="1" anchor="t" anchorCtr="0" compatLnSpc="1">
            <a:prstTxWarp prst="textNoShape">
              <a:avLst/>
            </a:prstTxWarp>
          </a:bodyPr>
          <a:lstStyle>
            <a:lvl1pPr algn="r" defTabSz="911225" eaLnBrk="1" hangingPunct="1">
              <a:defRPr sz="1200">
                <a:latin typeface="Arial" pitchFamily="34" charset="0"/>
                <a:cs typeface="+mn-cs"/>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96838" y="742950"/>
            <a:ext cx="6602412" cy="371475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366" name="Rectangle 6"/>
          <p:cNvSpPr>
            <a:spLocks noGrp="1" noChangeArrowheads="1"/>
          </p:cNvSpPr>
          <p:nvPr>
            <p:ph type="ftr" sz="quarter" idx="4"/>
          </p:nvPr>
        </p:nvSpPr>
        <p:spPr bwMode="auto">
          <a:xfrm>
            <a:off x="0" y="9410700"/>
            <a:ext cx="2944813" cy="493713"/>
          </a:xfrm>
          <a:prstGeom prst="rect">
            <a:avLst/>
          </a:prstGeom>
          <a:noFill/>
          <a:ln w="9525">
            <a:noFill/>
            <a:miter lim="800000"/>
            <a:headEnd/>
            <a:tailEnd/>
          </a:ln>
          <a:effectLst/>
        </p:spPr>
        <p:txBody>
          <a:bodyPr vert="horz" wrap="square" lIns="91055" tIns="45528" rIns="91055" bIns="45528" numCol="1" anchor="b" anchorCtr="0" compatLnSpc="1">
            <a:prstTxWarp prst="textNoShape">
              <a:avLst/>
            </a:prstTxWarp>
          </a:bodyPr>
          <a:lstStyle>
            <a:lvl1pPr defTabSz="911225" eaLnBrk="1" hangingPunct="1">
              <a:defRPr sz="1200">
                <a:latin typeface="Arial" pitchFamily="34" charset="0"/>
                <a:cs typeface="+mn-cs"/>
              </a:defRPr>
            </a:lvl1pPr>
          </a:lstStyle>
          <a:p>
            <a:pPr>
              <a:defRPr/>
            </a:pPr>
            <a:endParaRPr lang="en-US"/>
          </a:p>
        </p:txBody>
      </p:sp>
      <p:sp>
        <p:nvSpPr>
          <p:cNvPr id="15367" name="Rectangle 7"/>
          <p:cNvSpPr>
            <a:spLocks noGrp="1" noChangeArrowheads="1"/>
          </p:cNvSpPr>
          <p:nvPr>
            <p:ph type="sldNum" sz="quarter" idx="5"/>
          </p:nvPr>
        </p:nvSpPr>
        <p:spPr bwMode="auto">
          <a:xfrm>
            <a:off x="3848100" y="9410700"/>
            <a:ext cx="2944813" cy="493713"/>
          </a:xfrm>
          <a:prstGeom prst="rect">
            <a:avLst/>
          </a:prstGeom>
          <a:noFill/>
          <a:ln w="9525">
            <a:noFill/>
            <a:miter lim="800000"/>
            <a:headEnd/>
            <a:tailEnd/>
          </a:ln>
          <a:effectLst/>
        </p:spPr>
        <p:txBody>
          <a:bodyPr vert="horz" wrap="square" lIns="91055" tIns="45528" rIns="91055" bIns="45528" numCol="1" anchor="b" anchorCtr="0" compatLnSpc="1">
            <a:prstTxWarp prst="textNoShape">
              <a:avLst/>
            </a:prstTxWarp>
          </a:bodyPr>
          <a:lstStyle>
            <a:lvl1pPr algn="r" defTabSz="911225" eaLnBrk="1" hangingPunct="1">
              <a:defRPr sz="1200"/>
            </a:lvl1pPr>
          </a:lstStyle>
          <a:p>
            <a:pPr>
              <a:defRPr/>
            </a:pPr>
            <a:fld id="{FDFD0664-B436-43F0-8E0D-68C91D9CDB4E}" type="slidenum">
              <a:rPr lang="en-US"/>
              <a:pPr>
                <a:defRPr/>
              </a:pPr>
              <a:t>‹#›</a:t>
            </a:fld>
            <a:endParaRPr lang="en-US"/>
          </a:p>
        </p:txBody>
      </p:sp>
    </p:spTree>
    <p:extLst>
      <p:ext uri="{BB962C8B-B14F-4D97-AF65-F5344CB8AC3E}">
        <p14:creationId xmlns="" xmlns:p14="http://schemas.microsoft.com/office/powerpoint/2010/main" val="217938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998" y="743565"/>
            <a:ext cx="5302506" cy="3713214"/>
          </a:xfrm>
        </p:spPr>
      </p:sp>
      <p:sp>
        <p:nvSpPr>
          <p:cNvPr id="3" name="Notes Placeholder 2"/>
          <p:cNvSpPr>
            <a:spLocks noGrp="1"/>
          </p:cNvSpPr>
          <p:nvPr>
            <p:ph type="body" idx="1"/>
          </p:nvPr>
        </p:nvSpPr>
        <p:spPr>
          <a:xfrm>
            <a:off x="679147" y="4705658"/>
            <a:ext cx="5436208" cy="4456778"/>
          </a:xfrm>
          <a:prstGeom prst="rect">
            <a:avLst/>
          </a:prstGeom>
        </p:spPr>
        <p:txBody>
          <a:bodyPr lIns="88084" tIns="44042" rIns="88084" bIns="44042">
            <a:normAutofit/>
          </a:bodyPr>
          <a:lstStyle/>
          <a:p>
            <a:pPr lvl="0"/>
            <a:r>
              <a:rPr lang="en-AU" sz="1300" dirty="0" smtClean="0"/>
              <a:t>Any remarks on Mark S’ presentation </a:t>
            </a:r>
          </a:p>
          <a:p>
            <a:pPr lvl="0"/>
            <a:r>
              <a:rPr lang="en-AU" sz="1300" dirty="0" smtClean="0"/>
              <a:t>Something interactive to </a:t>
            </a:r>
            <a:r>
              <a:rPr lang="en-AU" sz="1300" dirty="0" err="1" smtClean="0"/>
              <a:t>segway</a:t>
            </a:r>
            <a:r>
              <a:rPr lang="en-AU" sz="1300" dirty="0" smtClean="0"/>
              <a:t> into your presentation – as a question</a:t>
            </a:r>
          </a:p>
        </p:txBody>
      </p:sp>
      <p:sp>
        <p:nvSpPr>
          <p:cNvPr id="4" name="Slide Number Placeholder 3"/>
          <p:cNvSpPr>
            <a:spLocks noGrp="1"/>
          </p:cNvSpPr>
          <p:nvPr>
            <p:ph type="sldNum" sz="quarter" idx="10"/>
          </p:nvPr>
        </p:nvSpPr>
        <p:spPr/>
        <p:txBody>
          <a:bodyPr/>
          <a:lstStyle/>
          <a:p>
            <a:fld id="{24F7910C-0D95-4143-B8AB-5FFDD75A17D1}" type="slidenum">
              <a:rPr lang="en-AU" smtClean="0"/>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Introduction</a:t>
            </a:r>
            <a:r>
              <a:rPr lang="en-GB" baseline="0" dirty="0" smtClean="0"/>
              <a:t> and backgrounds – explanation that Matt is not present at based in Australia – but this demonstrates the global view we are able to deliver and present. </a:t>
            </a:r>
          </a:p>
          <a:p>
            <a:r>
              <a:rPr lang="en-GB" baseline="0" dirty="0" smtClean="0"/>
              <a:t>Matt covers point cloud, Fred covers BIM. </a:t>
            </a:r>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10</a:t>
            </a:fld>
            <a:endParaRPr lang="en-GB" dirty="0"/>
          </a:p>
        </p:txBody>
      </p:sp>
    </p:spTree>
    <p:extLst>
      <p:ext uri="{BB962C8B-B14F-4D97-AF65-F5344CB8AC3E}">
        <p14:creationId xmlns:p14="http://schemas.microsoft.com/office/powerpoint/2010/main" xmlns="" val="3414329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Too much</a:t>
            </a:r>
            <a:r>
              <a:rPr lang="en-GB" baseline="0" dirty="0" smtClean="0"/>
              <a:t> white noise around BIM. It is still too limited to a pool of experts and we must ensure that it reaches a wider audience. </a:t>
            </a:r>
          </a:p>
          <a:p>
            <a:endParaRPr lang="en-GB" baseline="0" dirty="0" smtClean="0"/>
          </a:p>
          <a:p>
            <a:r>
              <a:rPr lang="en-GB" baseline="0" dirty="0" smtClean="0"/>
              <a:t>People trying to find out more are faced with these challenges. </a:t>
            </a:r>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11</a:t>
            </a:fld>
            <a:endParaRPr lang="en-GB" dirty="0"/>
          </a:p>
        </p:txBody>
      </p:sp>
    </p:spTree>
    <p:extLst>
      <p:ext uri="{BB962C8B-B14F-4D97-AF65-F5344CB8AC3E}">
        <p14:creationId xmlns:p14="http://schemas.microsoft.com/office/powerpoint/2010/main" xmlns="" val="2644186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Summary of the common barriers to BIM adoption</a:t>
            </a:r>
            <a:r>
              <a:rPr lang="en-GB" baseline="0" dirty="0" smtClean="0"/>
              <a:t> between regions – to appear in animation.</a:t>
            </a:r>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12</a:t>
            </a:fld>
            <a:endParaRPr lang="en-GB"/>
          </a:p>
        </p:txBody>
      </p:sp>
    </p:spTree>
    <p:extLst>
      <p:ext uri="{BB962C8B-B14F-4D97-AF65-F5344CB8AC3E}">
        <p14:creationId xmlns:p14="http://schemas.microsoft.com/office/powerpoint/2010/main" xmlns="" val="2091132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13</a:t>
            </a:fld>
            <a:endParaRPr lang="en-GB"/>
          </a:p>
        </p:txBody>
      </p:sp>
    </p:spTree>
    <p:extLst>
      <p:ext uri="{BB962C8B-B14F-4D97-AF65-F5344CB8AC3E}">
        <p14:creationId xmlns:p14="http://schemas.microsoft.com/office/powerpoint/2010/main" xmlns="" val="888216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Introduce</a:t>
            </a:r>
            <a:r>
              <a:rPr lang="en-GB" baseline="0" dirty="0" smtClean="0"/>
              <a:t> b</a:t>
            </a:r>
            <a:r>
              <a:rPr lang="en-GB" dirty="0" smtClean="0"/>
              <a:t>enefits</a:t>
            </a:r>
            <a:r>
              <a:rPr lang="en-GB" baseline="0" dirty="0" smtClean="0"/>
              <a:t> of point-cloud – it is a no brainer!</a:t>
            </a:r>
          </a:p>
          <a:p>
            <a:r>
              <a:rPr lang="en-GB" baseline="0" dirty="0" smtClean="0"/>
              <a:t>Especially when convincing those hesitant about working in BIM environment – clear examples coming on later. </a:t>
            </a:r>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14</a:t>
            </a:fld>
            <a:endParaRPr lang="en-GB"/>
          </a:p>
        </p:txBody>
      </p:sp>
    </p:spTree>
    <p:extLst>
      <p:ext uri="{BB962C8B-B14F-4D97-AF65-F5344CB8AC3E}">
        <p14:creationId xmlns:p14="http://schemas.microsoft.com/office/powerpoint/2010/main" xmlns="" val="740454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Highlight</a:t>
            </a:r>
            <a:r>
              <a:rPr lang="en-GB" baseline="0" dirty="0" smtClean="0"/>
              <a:t> that the barriers between the regions we have just looked at are the same. </a:t>
            </a:r>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15</a:t>
            </a:fld>
            <a:endParaRPr lang="en-GB"/>
          </a:p>
        </p:txBody>
      </p:sp>
    </p:spTree>
    <p:extLst>
      <p:ext uri="{BB962C8B-B14F-4D97-AF65-F5344CB8AC3E}">
        <p14:creationId xmlns:p14="http://schemas.microsoft.com/office/powerpoint/2010/main" xmlns="" val="384361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Geelong Town Hall.</a:t>
            </a:r>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16</a:t>
            </a:fld>
            <a:endParaRPr lang="en-GB"/>
          </a:p>
        </p:txBody>
      </p:sp>
    </p:spTree>
    <p:extLst>
      <p:ext uri="{BB962C8B-B14F-4D97-AF65-F5344CB8AC3E}">
        <p14:creationId xmlns:p14="http://schemas.microsoft.com/office/powerpoint/2010/main" xmlns="" val="2915056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Geelong Town Hall.</a:t>
            </a:r>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17</a:t>
            </a:fld>
            <a:endParaRPr lang="en-GB"/>
          </a:p>
        </p:txBody>
      </p:sp>
    </p:spTree>
    <p:extLst>
      <p:ext uri="{BB962C8B-B14F-4D97-AF65-F5344CB8AC3E}">
        <p14:creationId xmlns:p14="http://schemas.microsoft.com/office/powerpoint/2010/main" xmlns="" val="2069458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Maturing</a:t>
            </a:r>
            <a:r>
              <a:rPr lang="en-GB" baseline="0" dirty="0" smtClean="0"/>
              <a:t> market and technology becoming more intuitive and available to the masses.</a:t>
            </a:r>
            <a:endParaRPr lang="en-GB" baseline="0" dirty="0"/>
          </a:p>
          <a:p>
            <a:endParaRPr lang="en-GB" baseline="0" dirty="0"/>
          </a:p>
          <a:p>
            <a:r>
              <a:rPr lang="en-GB" baseline="0" dirty="0" smtClean="0"/>
              <a:t>1. Google’s Project Tango</a:t>
            </a:r>
          </a:p>
        </p:txBody>
      </p:sp>
      <p:sp>
        <p:nvSpPr>
          <p:cNvPr id="4" name="Slide Number Placeholder 3"/>
          <p:cNvSpPr>
            <a:spLocks noGrp="1"/>
          </p:cNvSpPr>
          <p:nvPr>
            <p:ph type="sldNum" sz="quarter" idx="10"/>
          </p:nvPr>
        </p:nvSpPr>
        <p:spPr/>
        <p:txBody>
          <a:bodyPr/>
          <a:lstStyle/>
          <a:p>
            <a:fld id="{EB0D7BE5-E2AE-46DE-A563-3F10110A3F92}" type="slidenum">
              <a:rPr lang="en-GB" smtClean="0"/>
              <a:pPr/>
              <a:t>18</a:t>
            </a:fld>
            <a:endParaRPr lang="en-GB"/>
          </a:p>
        </p:txBody>
      </p:sp>
    </p:spTree>
    <p:extLst>
      <p:ext uri="{BB962C8B-B14F-4D97-AF65-F5344CB8AC3E}">
        <p14:creationId xmlns:p14="http://schemas.microsoft.com/office/powerpoint/2010/main" xmlns="" val="35838906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Shape 328"/>
          <p:cNvSpPr>
            <a:spLocks noGrp="1" noRot="1" noChangeAspect="1"/>
          </p:cNvSpPr>
          <p:nvPr>
            <p:ph type="sldImg" idx="2"/>
          </p:nvPr>
        </p:nvSpPr>
        <p:spPr>
          <a:xfrm>
            <a:off x="95250" y="742950"/>
            <a:ext cx="6604000" cy="37147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29" name="Shape 329"/>
          <p:cNvSpPr txBox="1">
            <a:spLocks noGrp="1"/>
          </p:cNvSpPr>
          <p:nvPr>
            <p:ph type="body" idx="1"/>
          </p:nvPr>
        </p:nvSpPr>
        <p:spPr>
          <a:xfrm>
            <a:off x="679450" y="4705350"/>
            <a:ext cx="5435598" cy="4457700"/>
          </a:xfrm>
          <a:prstGeom prst="rect">
            <a:avLst/>
          </a:prstGeom>
          <a:noFill/>
          <a:ln>
            <a:noFill/>
          </a:ln>
        </p:spPr>
        <p:txBody>
          <a:bodyPr lIns="91425" tIns="91425" rIns="91425" bIns="91425" anchor="t" anchorCtr="0">
            <a:normAutofit/>
          </a:bodyPr>
          <a:lstStyle/>
          <a:p>
            <a:pPr marL="0" marR="0" lvl="0" indent="0" algn="l" rtl="0">
              <a:spcBef>
                <a:spcPts val="0"/>
              </a:spcBef>
              <a:buNone/>
            </a:pPr>
            <a:endParaRPr sz="1100" b="0" i="0" u="none" strike="noStrike" cap="none" baseline="0"/>
          </a:p>
        </p:txBody>
      </p:sp>
      <p:sp>
        <p:nvSpPr>
          <p:cNvPr id="330" name="Shape 330"/>
          <p:cNvSpPr txBox="1">
            <a:spLocks noGrp="1"/>
          </p:cNvSpPr>
          <p:nvPr>
            <p:ph type="sldNum" idx="12"/>
          </p:nvPr>
        </p:nvSpPr>
        <p:spPr>
          <a:xfrm>
            <a:off x="3848645" y="9408982"/>
            <a:ext cx="2944283" cy="495299"/>
          </a:xfrm>
          <a:prstGeom prst="rect">
            <a:avLst/>
          </a:prstGeom>
          <a:noFill/>
          <a:ln>
            <a:noFill/>
          </a:ln>
        </p:spPr>
        <p:txBody>
          <a:bodyPr lIns="91425" tIns="45700" rIns="91425" bIns="45700" anchor="t" anchorCtr="0">
            <a:normAutofit/>
          </a:bodyPr>
          <a:lstStyle/>
          <a:p>
            <a:pPr>
              <a:spcBef>
                <a:spcPts val="0"/>
              </a:spcBef>
              <a:buNone/>
            </a:pPr>
            <a:r>
              <a:rPr 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998" y="743565"/>
            <a:ext cx="5302506" cy="3713214"/>
          </a:xfrm>
        </p:spPr>
      </p:sp>
      <p:sp>
        <p:nvSpPr>
          <p:cNvPr id="3" name="Notes Placeholder 2"/>
          <p:cNvSpPr>
            <a:spLocks noGrp="1"/>
          </p:cNvSpPr>
          <p:nvPr>
            <p:ph type="body" idx="1"/>
          </p:nvPr>
        </p:nvSpPr>
        <p:spPr>
          <a:xfrm>
            <a:off x="679147" y="4705658"/>
            <a:ext cx="5436208" cy="4456778"/>
          </a:xfrm>
          <a:prstGeom prst="rect">
            <a:avLst/>
          </a:prstGeom>
        </p:spPr>
        <p:txBody>
          <a:bodyPr lIns="88084" tIns="44042" rIns="88084" bIns="44042">
            <a:normAutofit/>
          </a:bodyPr>
          <a:lstStyle/>
          <a:p>
            <a:pPr defTabSz="954127">
              <a:defRPr/>
            </a:pPr>
            <a:r>
              <a:rPr lang="en-AU" sz="1300" dirty="0" smtClean="0"/>
              <a:t>To finish off, I want to reiterate that we’re your team on the ground and we have offices in numerous locations across Australia and NZ which means that we can be there to support you when you need it</a:t>
            </a:r>
          </a:p>
          <a:p>
            <a:endParaRPr lang="en-AU" dirty="0" smtClean="0"/>
          </a:p>
          <a:p>
            <a:endParaRPr lang="en-AU" dirty="0"/>
          </a:p>
        </p:txBody>
      </p:sp>
      <p:sp>
        <p:nvSpPr>
          <p:cNvPr id="4" name="Slide Number Placeholder 3"/>
          <p:cNvSpPr>
            <a:spLocks noGrp="1"/>
          </p:cNvSpPr>
          <p:nvPr>
            <p:ph type="sldNum" sz="quarter" idx="10"/>
          </p:nvPr>
        </p:nvSpPr>
        <p:spPr/>
        <p:txBody>
          <a:bodyPr/>
          <a:lstStyle/>
          <a:p>
            <a:fld id="{24F7910C-0D95-4143-B8AB-5FFDD75A17D1}" type="slidenum">
              <a:rPr lang="en-AU" smtClean="0"/>
              <a:pPr/>
              <a:t>2</a:t>
            </a:fld>
            <a:endParaRPr lang="en-A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Maturing</a:t>
            </a:r>
            <a:r>
              <a:rPr lang="en-GB" baseline="0" dirty="0" smtClean="0"/>
              <a:t> market and technology becoming more intuitive and available to the masses.</a:t>
            </a:r>
            <a:endParaRPr lang="en-GB" baseline="0" dirty="0"/>
          </a:p>
          <a:p>
            <a:endParaRPr lang="en-GB" baseline="0" dirty="0"/>
          </a:p>
          <a:p>
            <a:r>
              <a:rPr lang="en-GB" baseline="0" dirty="0" smtClean="0"/>
              <a:t>1. Google’s Project Tango</a:t>
            </a:r>
          </a:p>
        </p:txBody>
      </p:sp>
      <p:sp>
        <p:nvSpPr>
          <p:cNvPr id="4" name="Slide Number Placeholder 3"/>
          <p:cNvSpPr>
            <a:spLocks noGrp="1"/>
          </p:cNvSpPr>
          <p:nvPr>
            <p:ph type="sldNum" sz="quarter" idx="10"/>
          </p:nvPr>
        </p:nvSpPr>
        <p:spPr/>
        <p:txBody>
          <a:bodyPr/>
          <a:lstStyle/>
          <a:p>
            <a:fld id="{EB0D7BE5-E2AE-46DE-A563-3F10110A3F92}" type="slidenum">
              <a:rPr lang="en-GB" smtClean="0"/>
              <a:pPr/>
              <a:t>20</a:t>
            </a:fld>
            <a:endParaRPr lang="en-GB"/>
          </a:p>
        </p:txBody>
      </p:sp>
    </p:spTree>
    <p:extLst>
      <p:ext uri="{BB962C8B-B14F-4D97-AF65-F5344CB8AC3E}">
        <p14:creationId xmlns:p14="http://schemas.microsoft.com/office/powerpoint/2010/main" xmlns="" val="3583890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Shape 462"/>
          <p:cNvSpPr>
            <a:spLocks noGrp="1" noRot="1" noChangeAspect="1"/>
          </p:cNvSpPr>
          <p:nvPr>
            <p:ph type="sldImg" idx="2"/>
          </p:nvPr>
        </p:nvSpPr>
        <p:spPr>
          <a:xfrm>
            <a:off x="95250" y="742950"/>
            <a:ext cx="6604000" cy="37147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63" name="Shape 463"/>
          <p:cNvSpPr txBox="1">
            <a:spLocks noGrp="1"/>
          </p:cNvSpPr>
          <p:nvPr>
            <p:ph type="body" idx="1"/>
          </p:nvPr>
        </p:nvSpPr>
        <p:spPr>
          <a:xfrm>
            <a:off x="679451" y="4705350"/>
            <a:ext cx="5435700" cy="4457700"/>
          </a:xfrm>
          <a:prstGeom prst="rect">
            <a:avLst/>
          </a:prstGeom>
        </p:spPr>
        <p:txBody>
          <a:bodyPr lIns="91425" tIns="91425" rIns="91425" bIns="91425" anchor="t" anchorCtr="0">
            <a:normAutofit/>
          </a:bodyPr>
          <a:lstStyle/>
          <a:p>
            <a:pPr>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Maturing</a:t>
            </a:r>
            <a:r>
              <a:rPr lang="en-GB" baseline="0" dirty="0" smtClean="0"/>
              <a:t> market and technology becoming more intuitive and available to the masses.</a:t>
            </a:r>
          </a:p>
          <a:p>
            <a:endParaRPr lang="en-GB" baseline="0" dirty="0" smtClean="0"/>
          </a:p>
          <a:p>
            <a:r>
              <a:rPr lang="en-GB" baseline="0" dirty="0" smtClean="0"/>
              <a:t>3. Trimble Scan Explorer Extension for </a:t>
            </a:r>
            <a:r>
              <a:rPr lang="en-GB" baseline="0" dirty="0" err="1" smtClean="0"/>
              <a:t>SketchUp</a:t>
            </a:r>
            <a:r>
              <a:rPr lang="en-GB" baseline="0" dirty="0" smtClean="0"/>
              <a:t> Pro – actually launching at SPAR EU 2014.</a:t>
            </a:r>
          </a:p>
        </p:txBody>
      </p:sp>
      <p:sp>
        <p:nvSpPr>
          <p:cNvPr id="4" name="Slide Number Placeholder 3"/>
          <p:cNvSpPr>
            <a:spLocks noGrp="1"/>
          </p:cNvSpPr>
          <p:nvPr>
            <p:ph type="sldNum" sz="quarter" idx="10"/>
          </p:nvPr>
        </p:nvSpPr>
        <p:spPr/>
        <p:txBody>
          <a:bodyPr/>
          <a:lstStyle/>
          <a:p>
            <a:fld id="{EB0D7BE5-E2AE-46DE-A563-3F10110A3F92}" type="slidenum">
              <a:rPr lang="en-GB" smtClean="0"/>
              <a:pPr/>
              <a:t>23</a:t>
            </a:fld>
            <a:endParaRPr lang="en-GB"/>
          </a:p>
        </p:txBody>
      </p:sp>
    </p:spTree>
    <p:extLst>
      <p:ext uri="{BB962C8B-B14F-4D97-AF65-F5344CB8AC3E}">
        <p14:creationId xmlns:p14="http://schemas.microsoft.com/office/powerpoint/2010/main" xmlns="" val="588644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noTextEdit="1"/>
          </p:cNvSpPr>
          <p:nvPr>
            <p:ph type="sldImg"/>
          </p:nvPr>
        </p:nvSpPr>
        <p:spPr>
          <a:ln/>
        </p:spPr>
      </p:sp>
      <p:sp>
        <p:nvSpPr>
          <p:cNvPr id="117762" name="Notes Placeholder 2"/>
          <p:cNvSpPr>
            <a:spLocks noGrp="1"/>
          </p:cNvSpPr>
          <p:nvPr>
            <p:ph type="body" idx="1"/>
          </p:nvPr>
        </p:nvSpPr>
        <p:spPr bwMode="auto">
          <a:xfrm>
            <a:off x="685644" y="4343705"/>
            <a:ext cx="5486617" cy="4114397"/>
          </a:xfrm>
          <a:prstGeom prst="rect">
            <a:avLst/>
          </a:prstGeom>
          <a:noFill/>
          <a:ln>
            <a:miter lim="800000"/>
            <a:headEnd/>
            <a:tailEnd/>
          </a:ln>
        </p:spPr>
        <p:txBody>
          <a:bodyPr lIns="88093" tIns="44047" rIns="88093" bIns="44047"/>
          <a:lstStyle/>
          <a:p>
            <a:endParaRPr lang="en-US" smtClean="0">
              <a:ea typeface="ＭＳ Ｐゴシック" pitchFamily="34" charset="-128"/>
            </a:endParaRPr>
          </a:p>
        </p:txBody>
      </p:sp>
      <p:sp>
        <p:nvSpPr>
          <p:cNvPr id="117763" name="Slide Number Placeholder 3"/>
          <p:cNvSpPr>
            <a:spLocks noGrp="1"/>
          </p:cNvSpPr>
          <p:nvPr>
            <p:ph type="sldNum" sz="quarter" idx="5"/>
          </p:nvPr>
        </p:nvSpPr>
        <p:spPr>
          <a:noFill/>
        </p:spPr>
        <p:txBody>
          <a:bodyPr/>
          <a:lstStyle/>
          <a:p>
            <a:fld id="{3FF1779B-19CB-4BB6-A3E5-A00D5BCB4243}" type="slidenum">
              <a:rPr lang="en-US"/>
              <a:pPr/>
              <a:t>25</a:t>
            </a:fld>
            <a:endParaRPr lang="en-US"/>
          </a:p>
        </p:txBody>
      </p:sp>
      <p:sp>
        <p:nvSpPr>
          <p:cNvPr id="2" name="Footer Placeholder 1"/>
          <p:cNvSpPr>
            <a:spLocks noGrp="1"/>
          </p:cNvSpPr>
          <p:nvPr>
            <p:ph type="ftr" sz="quarter" idx="4"/>
          </p:nvPr>
        </p:nvSpPr>
        <p:spPr/>
        <p:txBody>
          <a:bodyPr/>
          <a:lstStyle/>
          <a:p>
            <a:pPr>
              <a:defRPr/>
            </a:pPr>
            <a:endParaRPr lang="en-US"/>
          </a:p>
        </p:txBody>
      </p:sp>
      <p:sp>
        <p:nvSpPr>
          <p:cNvPr id="3" name="Header Placeholder 2"/>
          <p:cNvSpPr>
            <a:spLocks noGrp="1"/>
          </p:cNvSpPr>
          <p:nvPr>
            <p:ph type="hdr" sz="quarter"/>
          </p:nvPr>
        </p:nvSpPr>
        <p:spPr/>
        <p:txBody>
          <a:bodyPr/>
          <a:lstStyle/>
          <a:p>
            <a:pPr>
              <a:defRPr/>
            </a:pPr>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a:ln/>
        </p:spPr>
      </p:sp>
      <p:sp>
        <p:nvSpPr>
          <p:cNvPr id="119810" name="Notes Placeholder 2"/>
          <p:cNvSpPr>
            <a:spLocks noGrp="1"/>
          </p:cNvSpPr>
          <p:nvPr>
            <p:ph type="body" idx="1"/>
          </p:nvPr>
        </p:nvSpPr>
        <p:spPr bwMode="auto">
          <a:xfrm>
            <a:off x="685644" y="4343705"/>
            <a:ext cx="5486617" cy="4114396"/>
          </a:xfrm>
          <a:prstGeom prst="rect">
            <a:avLst/>
          </a:prstGeom>
          <a:noFill/>
          <a:ln>
            <a:miter lim="800000"/>
            <a:headEnd/>
            <a:tailEnd/>
          </a:ln>
        </p:spPr>
        <p:txBody>
          <a:bodyPr lIns="88084" tIns="44042" rIns="88084" bIns="44042"/>
          <a:lstStyle/>
          <a:p>
            <a:endParaRPr lang="en-US" smtClean="0">
              <a:ea typeface="ＭＳ Ｐゴシック" pitchFamily="34" charset="-128"/>
            </a:endParaRPr>
          </a:p>
        </p:txBody>
      </p:sp>
      <p:sp>
        <p:nvSpPr>
          <p:cNvPr id="119811" name="Slide Number Placeholder 3"/>
          <p:cNvSpPr>
            <a:spLocks noGrp="1"/>
          </p:cNvSpPr>
          <p:nvPr>
            <p:ph type="sldNum" sz="quarter" idx="5"/>
          </p:nvPr>
        </p:nvSpPr>
        <p:spPr>
          <a:noFill/>
        </p:spPr>
        <p:txBody>
          <a:bodyPr/>
          <a:lstStyle/>
          <a:p>
            <a:fld id="{DB428197-ED5D-4484-9BE5-3AEE748A3508}" type="slidenum">
              <a:rPr lang="en-US"/>
              <a:pPr/>
              <a:t>26</a:t>
            </a:fld>
            <a:endParaRPr lang="en-US"/>
          </a:p>
        </p:txBody>
      </p:sp>
      <p:sp>
        <p:nvSpPr>
          <p:cNvPr id="2" name="Footer Placeholder 1"/>
          <p:cNvSpPr>
            <a:spLocks noGrp="1"/>
          </p:cNvSpPr>
          <p:nvPr>
            <p:ph type="ftr" sz="quarter" idx="4"/>
          </p:nvPr>
        </p:nvSpPr>
        <p:spPr/>
        <p:txBody>
          <a:bodyPr/>
          <a:lstStyle/>
          <a:p>
            <a:pPr>
              <a:defRPr/>
            </a:pPr>
            <a:endParaRPr lang="en-US"/>
          </a:p>
        </p:txBody>
      </p:sp>
      <p:sp>
        <p:nvSpPr>
          <p:cNvPr id="3" name="Header Placeholder 2"/>
          <p:cNvSpPr>
            <a:spLocks noGrp="1"/>
          </p:cNvSpPr>
          <p:nvPr>
            <p:ph type="hdr" sz="quarter"/>
          </p:nvPr>
        </p:nvSpPr>
        <p:spPr/>
        <p:txBody>
          <a:bodyPr/>
          <a:lstStyle/>
          <a:p>
            <a:pPr>
              <a:defRPr/>
            </a:pP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8975" y="4705154"/>
            <a:ext cx="5436552" cy="4458095"/>
          </a:xfrm>
          <a:prstGeom prst="rect">
            <a:avLst/>
          </a:prstGeom>
        </p:spPr>
        <p:txBody>
          <a:bodyPr lIns="91275" tIns="45638" rIns="91275" bIns="45638"/>
          <a:lstStyle/>
          <a:p>
            <a:r>
              <a:rPr lang="en-US" dirty="0" smtClean="0"/>
              <a:t>Direct</a:t>
            </a:r>
            <a:r>
              <a:rPr lang="en-US" baseline="0" dirty="0" smtClean="0"/>
              <a:t> export from Revit or Tekla or </a:t>
            </a:r>
            <a:r>
              <a:rPr lang="en-US" baseline="0" dirty="0" err="1" smtClean="0"/>
              <a:t>Autocad</a:t>
            </a:r>
            <a:endParaRPr lang="en-US" dirty="0"/>
          </a:p>
        </p:txBody>
      </p:sp>
      <p:sp>
        <p:nvSpPr>
          <p:cNvPr id="4" name="Slide Number Placeholder 3"/>
          <p:cNvSpPr>
            <a:spLocks noGrp="1"/>
          </p:cNvSpPr>
          <p:nvPr>
            <p:ph type="sldNum" sz="quarter" idx="10"/>
          </p:nvPr>
        </p:nvSpPr>
        <p:spPr/>
        <p:txBody>
          <a:bodyPr/>
          <a:lstStyle/>
          <a:p>
            <a:fld id="{76F8223D-53EB-4CEA-B041-CBDB2D4EC422}" type="slidenum">
              <a:rPr lang="en-AU" smtClean="0"/>
              <a:pPr/>
              <a:t>29</a:t>
            </a:fld>
            <a:endParaRPr lang="en-AU"/>
          </a:p>
        </p:txBody>
      </p:sp>
    </p:spTree>
    <p:extLst>
      <p:ext uri="{BB962C8B-B14F-4D97-AF65-F5344CB8AC3E}">
        <p14:creationId xmlns:p14="http://schemas.microsoft.com/office/powerpoint/2010/main" xmlns="" val="6557390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998" y="743565"/>
            <a:ext cx="5302506" cy="3713214"/>
          </a:xfrm>
        </p:spPr>
      </p:sp>
      <p:sp>
        <p:nvSpPr>
          <p:cNvPr id="3" name="Notes Placeholder 2"/>
          <p:cNvSpPr>
            <a:spLocks noGrp="1"/>
          </p:cNvSpPr>
          <p:nvPr>
            <p:ph type="body" idx="1"/>
          </p:nvPr>
        </p:nvSpPr>
        <p:spPr>
          <a:xfrm>
            <a:off x="679147" y="4705658"/>
            <a:ext cx="5436208" cy="4456778"/>
          </a:xfrm>
          <a:prstGeom prst="rect">
            <a:avLst/>
          </a:prstGeom>
        </p:spPr>
        <p:txBody>
          <a:bodyPr lIns="88084" tIns="44042" rIns="88084" bIns="44042">
            <a:normAutofit/>
          </a:bodyPr>
          <a:lstStyle/>
          <a:p>
            <a:pPr defTabSz="954127">
              <a:defRPr/>
            </a:pPr>
            <a:r>
              <a:rPr lang="en-AU" sz="1300" dirty="0" smtClean="0"/>
              <a:t>Thank you and questions</a:t>
            </a:r>
          </a:p>
        </p:txBody>
      </p:sp>
      <p:sp>
        <p:nvSpPr>
          <p:cNvPr id="4" name="Slide Number Placeholder 3"/>
          <p:cNvSpPr>
            <a:spLocks noGrp="1"/>
          </p:cNvSpPr>
          <p:nvPr>
            <p:ph type="sldNum" sz="quarter" idx="10"/>
          </p:nvPr>
        </p:nvSpPr>
        <p:spPr/>
        <p:txBody>
          <a:bodyPr/>
          <a:lstStyle/>
          <a:p>
            <a:fld id="{24F7910C-0D95-4143-B8AB-5FFDD75A17D1}" type="slidenum">
              <a:rPr lang="en-AU" smtClean="0"/>
              <a:pPr/>
              <a:t>32</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998" y="743565"/>
            <a:ext cx="5302506" cy="3713214"/>
          </a:xfrm>
        </p:spPr>
      </p:sp>
      <p:sp>
        <p:nvSpPr>
          <p:cNvPr id="3" name="Notes Placeholder 2"/>
          <p:cNvSpPr>
            <a:spLocks noGrp="1"/>
          </p:cNvSpPr>
          <p:nvPr>
            <p:ph type="body" idx="1"/>
          </p:nvPr>
        </p:nvSpPr>
        <p:spPr>
          <a:xfrm>
            <a:off x="679147" y="4705658"/>
            <a:ext cx="5436208" cy="4456778"/>
          </a:xfrm>
          <a:prstGeom prst="rect">
            <a:avLst/>
          </a:prstGeom>
        </p:spPr>
        <p:txBody>
          <a:bodyPr lIns="88084" tIns="44042" rIns="88084" bIns="44042">
            <a:normAutofit/>
          </a:bodyPr>
          <a:lstStyle/>
          <a:p>
            <a:pPr defTabSz="954127">
              <a:defRPr/>
            </a:pPr>
            <a:r>
              <a:rPr lang="en-AU" sz="1300" dirty="0" smtClean="0"/>
              <a:t>Explain each company and why their expertise was critical to our success</a:t>
            </a:r>
          </a:p>
          <a:p>
            <a:endParaRPr lang="en-AU" dirty="0" smtClean="0"/>
          </a:p>
          <a:p>
            <a:endParaRPr lang="en-AU" dirty="0"/>
          </a:p>
        </p:txBody>
      </p:sp>
      <p:sp>
        <p:nvSpPr>
          <p:cNvPr id="4" name="Slide Number Placeholder 3"/>
          <p:cNvSpPr>
            <a:spLocks noGrp="1"/>
          </p:cNvSpPr>
          <p:nvPr>
            <p:ph type="sldNum" sz="quarter" idx="10"/>
          </p:nvPr>
        </p:nvSpPr>
        <p:spPr/>
        <p:txBody>
          <a:bodyPr/>
          <a:lstStyle/>
          <a:p>
            <a:fld id="{24F7910C-0D95-4143-B8AB-5FFDD75A17D1}" type="slidenum">
              <a:rPr lang="en-AU" smtClean="0"/>
              <a:pPr/>
              <a:t>3</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3990" y="742950"/>
            <a:ext cx="4526521" cy="3713031"/>
          </a:xfrm>
        </p:spPr>
      </p:sp>
      <p:sp>
        <p:nvSpPr>
          <p:cNvPr id="3" name="Notes Placeholder 2"/>
          <p:cNvSpPr>
            <a:spLocks noGrp="1"/>
          </p:cNvSpPr>
          <p:nvPr>
            <p:ph type="body" idx="1"/>
          </p:nvPr>
        </p:nvSpPr>
        <p:spPr>
          <a:xfrm>
            <a:off x="679147" y="4705658"/>
            <a:ext cx="5436208" cy="4456778"/>
          </a:xfrm>
          <a:prstGeom prst="rect">
            <a:avLst/>
          </a:prstGeom>
        </p:spPr>
        <p:txBody>
          <a:bodyPr lIns="88084" tIns="44042" rIns="88084" bIns="44042">
            <a:normAutofit/>
          </a:bodyPr>
          <a:lstStyle/>
          <a:p>
            <a:pPr lvl="0"/>
            <a:r>
              <a:rPr lang="en-AU" sz="1300" dirty="0" smtClean="0"/>
              <a:t>Talk about how the Trimble and </a:t>
            </a:r>
            <a:r>
              <a:rPr lang="en-AU" sz="1300" dirty="0" err="1" smtClean="0"/>
              <a:t>BuildingPoint</a:t>
            </a:r>
            <a:r>
              <a:rPr lang="en-AU" sz="1300" dirty="0" smtClean="0"/>
              <a:t> strategy is different to what other companies are doing in this space. It’s about the entire design-build-operate lifecycle</a:t>
            </a:r>
          </a:p>
          <a:p>
            <a:pPr lvl="0"/>
            <a:endParaRPr lang="en-AU" sz="1300" dirty="0" smtClean="0"/>
          </a:p>
          <a:p>
            <a:pPr lvl="0"/>
            <a:r>
              <a:rPr lang="en-AU" sz="1300" dirty="0" smtClean="0"/>
              <a:t>Recap on anything Mark Sawyer said in his presentation</a:t>
            </a:r>
          </a:p>
          <a:p>
            <a:pPr lvl="0"/>
            <a:endParaRPr lang="en-AU" sz="1300" dirty="0" smtClean="0"/>
          </a:p>
          <a:p>
            <a:pPr lvl="0"/>
            <a:r>
              <a:rPr lang="en-AU" sz="1300" dirty="0" smtClean="0"/>
              <a:t>How do you see things working in the local market in terms of this lifecycle?</a:t>
            </a:r>
          </a:p>
          <a:p>
            <a:pPr lvl="0"/>
            <a:endParaRPr lang="en-AU" sz="1300" dirty="0" smtClean="0"/>
          </a:p>
          <a:p>
            <a:pPr lvl="0"/>
            <a:r>
              <a:rPr lang="en-AU" sz="1300" dirty="0" err="1" smtClean="0"/>
              <a:t>Segway</a:t>
            </a:r>
            <a:r>
              <a:rPr lang="en-AU" sz="1300" dirty="0" smtClean="0"/>
              <a:t> to next slide which is a real Australian example</a:t>
            </a:r>
          </a:p>
          <a:p>
            <a:endParaRPr lang="en-AU" dirty="0" smtClean="0"/>
          </a:p>
          <a:p>
            <a:endParaRPr lang="en-AU" dirty="0"/>
          </a:p>
        </p:txBody>
      </p:sp>
      <p:sp>
        <p:nvSpPr>
          <p:cNvPr id="4" name="Slide Number Placeholder 3"/>
          <p:cNvSpPr>
            <a:spLocks noGrp="1"/>
          </p:cNvSpPr>
          <p:nvPr>
            <p:ph type="sldNum" sz="quarter" idx="10"/>
          </p:nvPr>
        </p:nvSpPr>
        <p:spPr/>
        <p:txBody>
          <a:bodyPr/>
          <a:lstStyle/>
          <a:p>
            <a:fld id="{24F7910C-0D95-4143-B8AB-5FFDD75A17D1}" type="slidenum">
              <a:rPr lang="en-AU" smtClean="0"/>
              <a:pPr/>
              <a:t>4</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4145" name="Shape 148"/>
          <p:cNvSpPr txBox="1">
            <a:spLocks noGrp="1"/>
          </p:cNvSpPr>
          <p:nvPr>
            <p:ph type="body" idx="1"/>
          </p:nvPr>
        </p:nvSpPr>
        <p:spPr bwMode="auto">
          <a:xfrm>
            <a:off x="695965" y="4420686"/>
            <a:ext cx="5563292" cy="4189740"/>
          </a:xfrm>
          <a:prstGeom prst="rect">
            <a:avLst/>
          </a:prstGeom>
          <a:noFill/>
          <a:ln>
            <a:miter lim="800000"/>
            <a:headEnd/>
            <a:tailEnd/>
          </a:ln>
        </p:spPr>
        <p:txBody>
          <a:bodyPr lIns="88070" tIns="88070" rIns="88070" bIns="88070"/>
          <a:lstStyle/>
          <a:p>
            <a:pPr>
              <a:spcBef>
                <a:spcPct val="0"/>
              </a:spcBef>
            </a:pPr>
            <a:endParaRPr lang="en-US" smtClean="0">
              <a:ea typeface="ＭＳ Ｐゴシック" pitchFamily="34" charset="-128"/>
            </a:endParaRPr>
          </a:p>
        </p:txBody>
      </p:sp>
      <p:sp>
        <p:nvSpPr>
          <p:cNvPr id="134146" name="Shape 149"/>
          <p:cNvSpPr>
            <a:spLocks noGrp="1" noRot="1" noChangeAspect="1" noTextEdit="1"/>
          </p:cNvSpPr>
          <p:nvPr>
            <p:ph type="sldImg" idx="2"/>
          </p:nvPr>
        </p:nvSpPr>
        <p:spPr>
          <a:xfrm>
            <a:off x="984535" y="697476"/>
            <a:ext cx="4986482" cy="3491989"/>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
        <p:nvSpPr>
          <p:cNvPr id="2" name="Footer Placeholder 1"/>
          <p:cNvSpPr>
            <a:spLocks noGrp="1"/>
          </p:cNvSpPr>
          <p:nvPr>
            <p:ph type="ftr" sz="quarter" idx="4"/>
          </p:nvPr>
        </p:nvSpPr>
        <p:spPr/>
        <p:txBody>
          <a:bodyPr/>
          <a:lstStyle/>
          <a:p>
            <a:pPr>
              <a:defRPr/>
            </a:pPr>
            <a:endParaRPr lang="en-US"/>
          </a:p>
        </p:txBody>
      </p:sp>
      <p:sp>
        <p:nvSpPr>
          <p:cNvPr id="3" name="Header Placeholder 2"/>
          <p:cNvSpPr>
            <a:spLocks noGrp="1"/>
          </p:cNvSpPr>
          <p:nvPr>
            <p:ph type="hdr" sz="quarter"/>
          </p:nvPr>
        </p:nvSpPr>
        <p:spPr/>
        <p:txBody>
          <a:bodyPr/>
          <a:lstStyle/>
          <a:p>
            <a:pPr>
              <a:defRPr/>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9569" name="Shape 148"/>
          <p:cNvSpPr txBox="1">
            <a:spLocks noGrp="1"/>
          </p:cNvSpPr>
          <p:nvPr>
            <p:ph type="body" idx="1"/>
          </p:nvPr>
        </p:nvSpPr>
        <p:spPr bwMode="auto">
          <a:xfrm>
            <a:off x="695965" y="4420686"/>
            <a:ext cx="5563292" cy="4189740"/>
          </a:xfrm>
          <a:prstGeom prst="rect">
            <a:avLst/>
          </a:prstGeom>
          <a:noFill/>
          <a:ln>
            <a:miter lim="800000"/>
            <a:headEnd/>
            <a:tailEnd/>
          </a:ln>
        </p:spPr>
        <p:txBody>
          <a:bodyPr lIns="88079" tIns="88079" rIns="88079" bIns="88079"/>
          <a:lstStyle/>
          <a:p>
            <a:pPr>
              <a:spcBef>
                <a:spcPct val="0"/>
              </a:spcBef>
            </a:pPr>
            <a:endParaRPr lang="en-US" smtClean="0">
              <a:ea typeface="ＭＳ Ｐゴシック" pitchFamily="34" charset="-128"/>
            </a:endParaRPr>
          </a:p>
        </p:txBody>
      </p:sp>
      <p:sp>
        <p:nvSpPr>
          <p:cNvPr id="109570" name="Shape 149"/>
          <p:cNvSpPr>
            <a:spLocks noGrp="1" noRot="1" noChangeAspect="1" noTextEdit="1"/>
          </p:cNvSpPr>
          <p:nvPr>
            <p:ph type="sldImg" idx="2"/>
          </p:nvPr>
        </p:nvSpPr>
        <p:spPr>
          <a:xfrm>
            <a:off x="374651" y="696913"/>
            <a:ext cx="6207125" cy="349250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
        <p:nvSpPr>
          <p:cNvPr id="2" name="Footer Placeholder 1"/>
          <p:cNvSpPr>
            <a:spLocks noGrp="1"/>
          </p:cNvSpPr>
          <p:nvPr>
            <p:ph type="ftr" sz="quarter" idx="4"/>
          </p:nvPr>
        </p:nvSpPr>
        <p:spPr/>
        <p:txBody>
          <a:bodyPr/>
          <a:lstStyle/>
          <a:p>
            <a:pPr>
              <a:defRPr/>
            </a:pPr>
            <a:endParaRPr lang="en-US"/>
          </a:p>
        </p:txBody>
      </p:sp>
      <p:sp>
        <p:nvSpPr>
          <p:cNvPr id="3" name="Header Placeholder 2"/>
          <p:cNvSpPr>
            <a:spLocks noGrp="1"/>
          </p:cNvSpPr>
          <p:nvPr>
            <p:ph type="hdr" sz="quarter"/>
          </p:nvPr>
        </p:nvSpPr>
        <p:spPr/>
        <p:txBody>
          <a:bodyPr/>
          <a:lstStyle/>
          <a:p>
            <a:pPr>
              <a:defRPr/>
            </a:pP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1377" name="Shape 40"/>
          <p:cNvSpPr txBox="1">
            <a:spLocks noGrp="1"/>
          </p:cNvSpPr>
          <p:nvPr>
            <p:ph type="body" idx="1"/>
          </p:nvPr>
        </p:nvSpPr>
        <p:spPr bwMode="auto">
          <a:xfrm>
            <a:off x="679746" y="4705680"/>
            <a:ext cx="5435010" cy="4456717"/>
          </a:xfrm>
          <a:prstGeom prst="rect">
            <a:avLst/>
          </a:prstGeom>
          <a:noFill/>
          <a:ln>
            <a:miter lim="800000"/>
            <a:headEnd/>
            <a:tailEnd/>
          </a:ln>
        </p:spPr>
        <p:txBody>
          <a:bodyPr lIns="88070" tIns="88070" rIns="88070" bIns="88070" anchor="ctr"/>
          <a:lstStyle/>
          <a:p>
            <a:pPr>
              <a:spcBef>
                <a:spcPct val="0"/>
              </a:spcBef>
            </a:pPr>
            <a:endParaRPr lang="en-US" smtClean="0">
              <a:ea typeface="ＭＳ Ｐゴシック" pitchFamily="34" charset="-128"/>
            </a:endParaRPr>
          </a:p>
        </p:txBody>
      </p:sp>
      <p:sp>
        <p:nvSpPr>
          <p:cNvPr id="101378" name="Shape 41"/>
          <p:cNvSpPr>
            <a:spLocks noGrp="1" noRot="1" noChangeAspect="1" noTextEdit="1"/>
          </p:cNvSpPr>
          <p:nvPr>
            <p:ph type="sldImg" idx="2"/>
          </p:nvPr>
        </p:nvSpPr>
        <p:spPr>
          <a:xfrm>
            <a:off x="95250" y="742950"/>
            <a:ext cx="6604000" cy="371475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round/>
          </a:ln>
        </p:spPr>
      </p:sp>
      <p:sp>
        <p:nvSpPr>
          <p:cNvPr id="2" name="Footer Placeholder 1"/>
          <p:cNvSpPr>
            <a:spLocks noGrp="1"/>
          </p:cNvSpPr>
          <p:nvPr>
            <p:ph type="ftr" sz="quarter" idx="4"/>
          </p:nvPr>
        </p:nvSpPr>
        <p:spPr/>
        <p:txBody>
          <a:bodyPr/>
          <a:lstStyle/>
          <a:p>
            <a:pPr>
              <a:defRPr/>
            </a:pPr>
            <a:endParaRPr lang="en-US"/>
          </a:p>
        </p:txBody>
      </p:sp>
      <p:sp>
        <p:nvSpPr>
          <p:cNvPr id="3" name="Header Placeholder 2"/>
          <p:cNvSpPr>
            <a:spLocks noGrp="1"/>
          </p:cNvSpPr>
          <p:nvPr>
            <p:ph type="hdr" sz="quarter"/>
          </p:nvPr>
        </p:nvSpPr>
        <p:spPr/>
        <p:txBody>
          <a:bodyPr/>
          <a:lstStyle/>
          <a:p>
            <a:pPr>
              <a:defRPr/>
            </a:pP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8975" y="4705154"/>
            <a:ext cx="5436552" cy="4458095"/>
          </a:xfrm>
          <a:prstGeom prst="rect">
            <a:avLst/>
          </a:prstGeom>
        </p:spPr>
        <p:txBody>
          <a:bodyPr lIns="91275" tIns="45638" rIns="91275" bIns="45638">
            <a:normAutofit/>
          </a:bodyPr>
          <a:lstStyle/>
          <a:p>
            <a:pPr defTabSz="912754" eaLnBrk="1" fontAlgn="auto" hangingPunct="1">
              <a:spcBef>
                <a:spcPts val="0"/>
              </a:spcBef>
              <a:spcAft>
                <a:spcPts val="0"/>
              </a:spcAft>
              <a:defRPr/>
            </a:pPr>
            <a:r>
              <a:rPr lang="en-AU" dirty="0" smtClean="0">
                <a:latin typeface="+mn-lt"/>
              </a:rPr>
              <a:t>We also have teams right across Australia and New Zealand so we can be there to support you when you need us. </a:t>
            </a:r>
          </a:p>
          <a:p>
            <a:endParaRPr lang="en-AU" dirty="0"/>
          </a:p>
        </p:txBody>
      </p:sp>
      <p:sp>
        <p:nvSpPr>
          <p:cNvPr id="4" name="Slide Number Placeholder 3"/>
          <p:cNvSpPr>
            <a:spLocks noGrp="1"/>
          </p:cNvSpPr>
          <p:nvPr>
            <p:ph type="sldNum" sz="quarter" idx="10"/>
          </p:nvPr>
        </p:nvSpPr>
        <p:spPr/>
        <p:txBody>
          <a:bodyPr/>
          <a:lstStyle/>
          <a:p>
            <a:fld id="{76F8223D-53EB-4CEA-B041-CBDB2D4EC422}" type="slidenum">
              <a:rPr lang="en-AU" smtClean="0"/>
              <a:pPr/>
              <a:t>8</a:t>
            </a:fld>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05350"/>
            <a:ext cx="5435600" cy="4457700"/>
          </a:xfrm>
          <a:prstGeom prst="rect">
            <a:avLst/>
          </a:prstGeom>
        </p:spPr>
        <p:txBody>
          <a:bodyPr/>
          <a:lstStyle/>
          <a:p>
            <a:r>
              <a:rPr lang="en-GB" dirty="0" smtClean="0"/>
              <a:t>Title slide</a:t>
            </a:r>
            <a:r>
              <a:rPr lang="en-GB" baseline="0" dirty="0" smtClean="0"/>
              <a:t> – welcome.</a:t>
            </a:r>
            <a:endParaRPr lang="en-GB" dirty="0"/>
          </a:p>
        </p:txBody>
      </p:sp>
      <p:sp>
        <p:nvSpPr>
          <p:cNvPr id="4" name="Slide Number Placeholder 3"/>
          <p:cNvSpPr>
            <a:spLocks noGrp="1"/>
          </p:cNvSpPr>
          <p:nvPr>
            <p:ph type="sldNum" sz="quarter" idx="10"/>
          </p:nvPr>
        </p:nvSpPr>
        <p:spPr/>
        <p:txBody>
          <a:bodyPr/>
          <a:lstStyle/>
          <a:p>
            <a:fld id="{EB0D7BE5-E2AE-46DE-A563-3F10110A3F92}" type="slidenum">
              <a:rPr lang="en-GB" smtClean="0"/>
              <a:pPr/>
              <a:t>9</a:t>
            </a:fld>
            <a:endParaRPr lang="en-GB" dirty="0"/>
          </a:p>
        </p:txBody>
      </p:sp>
    </p:spTree>
    <p:extLst>
      <p:ext uri="{BB962C8B-B14F-4D97-AF65-F5344CB8AC3E}">
        <p14:creationId xmlns:p14="http://schemas.microsoft.com/office/powerpoint/2010/main" xmlns="" val="5131044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4.xml"/><Relationship Id="rId1" Type="http://schemas.openxmlformats.org/officeDocument/2006/relationships/themeOverride" Target="../theme/themeOverride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5"/>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588" y="0"/>
            <a:ext cx="9140825"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1795" name="Rectangle 3"/>
          <p:cNvSpPr>
            <a:spLocks noGrp="1" noChangeArrowheads="1"/>
          </p:cNvSpPr>
          <p:nvPr>
            <p:ph type="ctrTitle"/>
          </p:nvPr>
        </p:nvSpPr>
        <p:spPr>
          <a:xfrm>
            <a:off x="595314" y="2921794"/>
            <a:ext cx="7939087" cy="735806"/>
          </a:xfrm>
        </p:spPr>
        <p:txBody>
          <a:bodyPr/>
          <a:lstStyle>
            <a:lvl1pPr algn="ctr">
              <a:defRPr>
                <a:solidFill>
                  <a:schemeClr val="accent1"/>
                </a:solidFill>
              </a:defRPr>
            </a:lvl1pPr>
          </a:lstStyle>
          <a:p>
            <a:r>
              <a:rPr lang="en-US" smtClean="0"/>
              <a:t>Click to edit Master title style</a:t>
            </a:r>
            <a:endParaRPr lang="en-US" dirty="0"/>
          </a:p>
        </p:txBody>
      </p:sp>
      <p:sp>
        <p:nvSpPr>
          <p:cNvPr id="161796" name="Rectangle 4"/>
          <p:cNvSpPr>
            <a:spLocks noGrp="1" noChangeArrowheads="1"/>
          </p:cNvSpPr>
          <p:nvPr>
            <p:ph type="subTitle" idx="1"/>
          </p:nvPr>
        </p:nvSpPr>
        <p:spPr>
          <a:xfrm>
            <a:off x="595314" y="3756422"/>
            <a:ext cx="7939087" cy="914400"/>
          </a:xfrm>
        </p:spPr>
        <p:txBody>
          <a:bodyPr/>
          <a:lstStyle>
            <a:lvl1pPr marL="0" indent="0" algn="ctr">
              <a:buFont typeface="Wingdings" pitchFamily="2" charset="2"/>
              <a:buNone/>
              <a:defRPr>
                <a:solidFill>
                  <a:schemeClr val="tx2"/>
                </a:solidFill>
              </a:defRPr>
            </a:lvl1pPr>
          </a:lstStyle>
          <a:p>
            <a:r>
              <a:rPr lang="en-US" smtClean="0"/>
              <a:t>Click to edit Master subtitle style</a:t>
            </a:r>
            <a:endParaRPr lang="en-US"/>
          </a:p>
        </p:txBody>
      </p:sp>
    </p:spTree>
    <p:extLst>
      <p:ext uri="{BB962C8B-B14F-4D97-AF65-F5344CB8AC3E}">
        <p14:creationId xmlns="" xmlns:p14="http://schemas.microsoft.com/office/powerpoint/2010/main" val="272431717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noChangeArrowheads="1"/>
          </p:cNvSpPr>
          <p:nvPr>
            <p:ph type="title"/>
          </p:nvPr>
        </p:nvSpPr>
        <p:spPr bwMode="gray">
          <a:xfrm>
            <a:off x="401639" y="316706"/>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smtClean="0"/>
              <a:t>Click to edit Master title style</a:t>
            </a:r>
            <a:endParaRPr lang="en-US" dirty="0" smtClean="0"/>
          </a:p>
        </p:txBody>
      </p:sp>
    </p:spTree>
    <p:extLst>
      <p:ext uri="{BB962C8B-B14F-4D97-AF65-F5344CB8AC3E}">
        <p14:creationId xmlns="" xmlns:p14="http://schemas.microsoft.com/office/powerpoint/2010/main" val="1303809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728662"/>
            <a:ext cx="2082800" cy="412908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01639" y="714375"/>
            <a:ext cx="6099175" cy="4143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606133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401638" y="1047750"/>
            <a:ext cx="8329612" cy="3815954"/>
          </a:xfrm>
        </p:spPr>
        <p:txBody>
          <a:bodyPr>
            <a:normAutofit/>
          </a:bodyPr>
          <a:lstStyle/>
          <a:p>
            <a:pPr lvl="0"/>
            <a:r>
              <a:rPr lang="en-US" noProof="0" smtClean="0"/>
              <a:t>Click icon to add chart</a:t>
            </a:r>
            <a:endParaRPr lang="en-US" noProof="0" dirty="0"/>
          </a:p>
        </p:txBody>
      </p:sp>
      <p:sp>
        <p:nvSpPr>
          <p:cNvPr id="4" name="Title 3"/>
          <p:cNvSpPr>
            <a:spLocks noGrp="1" noChangeArrowheads="1"/>
          </p:cNvSpPr>
          <p:nvPr>
            <p:ph type="title"/>
          </p:nvPr>
        </p:nvSpPr>
        <p:spPr bwMode="gray">
          <a:xfrm>
            <a:off x="401639" y="304800"/>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smtClean="0"/>
              <a:t>Click to edit Master title style</a:t>
            </a:r>
            <a:endParaRPr lang="en-US" dirty="0" smtClean="0"/>
          </a:p>
        </p:txBody>
      </p:sp>
    </p:spTree>
    <p:extLst>
      <p:ext uri="{BB962C8B-B14F-4D97-AF65-F5344CB8AC3E}">
        <p14:creationId xmlns="" xmlns:p14="http://schemas.microsoft.com/office/powerpoint/2010/main" val="8701232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638" y="1029677"/>
            <a:ext cx="8329612" cy="383402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3"/>
          <p:cNvSpPr>
            <a:spLocks noGrp="1" noChangeArrowheads="1"/>
          </p:cNvSpPr>
          <p:nvPr>
            <p:ph type="title" hasCustomPrompt="1"/>
          </p:nvPr>
        </p:nvSpPr>
        <p:spPr bwMode="gray">
          <a:xfrm>
            <a:off x="401639" y="311944"/>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800" baseline="0"/>
            </a:lvl1pPr>
          </a:lstStyle>
          <a:p>
            <a:r>
              <a:rPr lang="en-US" sz="3200" i="1" kern="0" dirty="0" smtClean="0">
                <a:solidFill>
                  <a:srgbClr val="F5C205"/>
                </a:solidFill>
              </a:rPr>
              <a:t>XXXXXX</a:t>
            </a:r>
            <a:r>
              <a:rPr lang="en-US" sz="3200" i="1" kern="0" dirty="0" smtClean="0">
                <a:solidFill>
                  <a:srgbClr val="00B0F0"/>
                </a:solidFill>
              </a:rPr>
              <a:t> </a:t>
            </a:r>
            <a:r>
              <a:rPr lang="en-US" sz="2400" kern="0" dirty="0" err="1" smtClean="0"/>
              <a:t>xxxxxxxx</a:t>
            </a:r>
            <a:r>
              <a:rPr lang="en-US" sz="2400" kern="0" dirty="0" smtClean="0"/>
              <a:t>?</a:t>
            </a:r>
            <a:endParaRPr lang="en-US" sz="2400" kern="0" dirty="0"/>
          </a:p>
        </p:txBody>
      </p:sp>
    </p:spTree>
    <p:extLst>
      <p:ext uri="{BB962C8B-B14F-4D97-AF65-F5344CB8AC3E}">
        <p14:creationId xmlns="" xmlns:p14="http://schemas.microsoft.com/office/powerpoint/2010/main" val="37595638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43558"/>
            <a:ext cx="8229600" cy="3834426"/>
          </a:xfrm>
          <a:prstGeom prst="rect">
            <a:avLst/>
          </a:prstGeom>
        </p:spPr>
        <p:txBody>
          <a:bodyPr>
            <a:normAutofit/>
          </a:bodyPr>
          <a:lstStyle>
            <a:lvl1pPr>
              <a:defRPr sz="2000">
                <a:latin typeface="Arial Narrow" pitchFamily="34" charset="0"/>
              </a:defRPr>
            </a:lvl1pPr>
            <a:lvl2pPr>
              <a:defRPr sz="1800">
                <a:latin typeface="Arial Narrow" pitchFamily="34" charset="0"/>
              </a:defRPr>
            </a:lvl2pPr>
            <a:lvl3pPr>
              <a:defRPr sz="1600">
                <a:latin typeface="Arial Narrow" pitchFamily="34" charset="0"/>
              </a:defRPr>
            </a:lvl3pPr>
            <a:lvl4pPr>
              <a:defRPr sz="1400">
                <a:latin typeface="Arial Narrow" pitchFamily="34" charset="0"/>
              </a:defRPr>
            </a:lvl4pPr>
            <a:lvl5pPr>
              <a:defRPr sz="1400">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Text Placeholder 6"/>
          <p:cNvSpPr>
            <a:spLocks noGrp="1"/>
          </p:cNvSpPr>
          <p:nvPr>
            <p:ph type="body" sz="quarter" idx="10"/>
          </p:nvPr>
        </p:nvSpPr>
        <p:spPr>
          <a:xfrm>
            <a:off x="467544" y="87474"/>
            <a:ext cx="6552728" cy="378042"/>
          </a:xfrm>
          <a:prstGeom prst="rect">
            <a:avLst/>
          </a:prstGeom>
        </p:spPr>
        <p:txBody>
          <a:bodyPr/>
          <a:lstStyle>
            <a:lvl1pPr marL="0" indent="0">
              <a:buNone/>
              <a:defRPr sz="2800" b="1">
                <a:solidFill>
                  <a:schemeClr val="bg1"/>
                </a:solidFill>
              </a:defRPr>
            </a:lvl1pPr>
          </a:lstStyle>
          <a:p>
            <a:pPr lvl="0"/>
            <a:endParaRPr lang="en-AU" dirty="0"/>
          </a:p>
        </p:txBody>
      </p:sp>
    </p:spTree>
    <p:extLst>
      <p:ext uri="{BB962C8B-B14F-4D97-AF65-F5344CB8AC3E}">
        <p14:creationId xmlns="" xmlns:p14="http://schemas.microsoft.com/office/powerpoint/2010/main" val="106424380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43558"/>
            <a:ext cx="8229600" cy="3834426"/>
          </a:xfrm>
          <a:prstGeom prst="rect">
            <a:avLst/>
          </a:prstGeom>
        </p:spPr>
        <p:txBody>
          <a:bodyPr>
            <a:normAutofit/>
          </a:bodyPr>
          <a:lstStyle>
            <a:lvl1pPr>
              <a:defRPr sz="2000">
                <a:latin typeface="Arial Narrow" pitchFamily="34" charset="0"/>
              </a:defRPr>
            </a:lvl1pPr>
            <a:lvl2pPr>
              <a:defRPr sz="1800">
                <a:latin typeface="Arial Narrow" pitchFamily="34" charset="0"/>
              </a:defRPr>
            </a:lvl2pPr>
            <a:lvl3pPr>
              <a:defRPr sz="1600">
                <a:latin typeface="Arial Narrow" pitchFamily="34" charset="0"/>
              </a:defRPr>
            </a:lvl3pPr>
            <a:lvl4pPr>
              <a:defRPr sz="1400">
                <a:latin typeface="Arial Narrow" pitchFamily="34" charset="0"/>
              </a:defRPr>
            </a:lvl4pPr>
            <a:lvl5pPr>
              <a:defRPr sz="1400">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Text Placeholder 6"/>
          <p:cNvSpPr>
            <a:spLocks noGrp="1"/>
          </p:cNvSpPr>
          <p:nvPr>
            <p:ph type="body" sz="quarter" idx="10"/>
          </p:nvPr>
        </p:nvSpPr>
        <p:spPr>
          <a:xfrm>
            <a:off x="467544" y="87474"/>
            <a:ext cx="6552728" cy="378042"/>
          </a:xfrm>
          <a:prstGeom prst="rect">
            <a:avLst/>
          </a:prstGeom>
        </p:spPr>
        <p:txBody>
          <a:bodyPr/>
          <a:lstStyle>
            <a:lvl1pPr marL="0" indent="0">
              <a:buNone/>
              <a:defRPr sz="2800" b="1">
                <a:solidFill>
                  <a:schemeClr val="bg1"/>
                </a:solidFill>
              </a:defRPr>
            </a:lvl1pPr>
          </a:lstStyle>
          <a:p>
            <a:pPr lvl="0"/>
            <a:endParaRPr lang="en-AU" dirty="0"/>
          </a:p>
        </p:txBody>
      </p:sp>
    </p:spTree>
    <p:extLst>
      <p:ext uri="{BB962C8B-B14F-4D97-AF65-F5344CB8AC3E}">
        <p14:creationId xmlns="" xmlns:p14="http://schemas.microsoft.com/office/powerpoint/2010/main" val="106424380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43558"/>
            <a:ext cx="8229600" cy="3834426"/>
          </a:xfrm>
          <a:prstGeom prst="rect">
            <a:avLst/>
          </a:prstGeom>
        </p:spPr>
        <p:txBody>
          <a:bodyPr>
            <a:normAutofit/>
          </a:bodyPr>
          <a:lstStyle>
            <a:lvl1pPr>
              <a:defRPr sz="2000">
                <a:latin typeface="Arial Narrow" pitchFamily="34" charset="0"/>
              </a:defRPr>
            </a:lvl1pPr>
            <a:lvl2pPr>
              <a:defRPr sz="1800">
                <a:latin typeface="Arial Narrow" pitchFamily="34" charset="0"/>
              </a:defRPr>
            </a:lvl2pPr>
            <a:lvl3pPr>
              <a:defRPr sz="1600">
                <a:latin typeface="Arial Narrow" pitchFamily="34" charset="0"/>
              </a:defRPr>
            </a:lvl3pPr>
            <a:lvl4pPr>
              <a:defRPr sz="1400">
                <a:latin typeface="Arial Narrow" pitchFamily="34" charset="0"/>
              </a:defRPr>
            </a:lvl4pPr>
            <a:lvl5pPr>
              <a:defRPr sz="1400">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Text Placeholder 6"/>
          <p:cNvSpPr>
            <a:spLocks noGrp="1"/>
          </p:cNvSpPr>
          <p:nvPr>
            <p:ph type="body" sz="quarter" idx="10"/>
          </p:nvPr>
        </p:nvSpPr>
        <p:spPr>
          <a:xfrm>
            <a:off x="467544" y="87474"/>
            <a:ext cx="6552728" cy="378042"/>
          </a:xfrm>
          <a:prstGeom prst="rect">
            <a:avLst/>
          </a:prstGeom>
        </p:spPr>
        <p:txBody>
          <a:bodyPr/>
          <a:lstStyle>
            <a:lvl1pPr marL="0" indent="0">
              <a:buNone/>
              <a:defRPr sz="2800" b="1">
                <a:solidFill>
                  <a:schemeClr val="bg1"/>
                </a:solidFill>
              </a:defRPr>
            </a:lvl1pPr>
          </a:lstStyle>
          <a:p>
            <a:pPr lvl="0"/>
            <a:endParaRPr lang="en-AU" dirty="0"/>
          </a:p>
        </p:txBody>
      </p:sp>
    </p:spTree>
    <p:extLst>
      <p:ext uri="{BB962C8B-B14F-4D97-AF65-F5344CB8AC3E}">
        <p14:creationId xmlns="" xmlns:p14="http://schemas.microsoft.com/office/powerpoint/2010/main" val="106424380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5"/>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588" y="0"/>
            <a:ext cx="9140825"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1795" name="Rectangle 3"/>
          <p:cNvSpPr>
            <a:spLocks noGrp="1" noChangeArrowheads="1"/>
          </p:cNvSpPr>
          <p:nvPr>
            <p:ph type="ctrTitle"/>
          </p:nvPr>
        </p:nvSpPr>
        <p:spPr>
          <a:xfrm>
            <a:off x="595314" y="2921794"/>
            <a:ext cx="7939087" cy="735806"/>
          </a:xfrm>
        </p:spPr>
        <p:txBody>
          <a:bodyPr/>
          <a:lstStyle>
            <a:lvl1pPr algn="ctr">
              <a:defRPr>
                <a:solidFill>
                  <a:schemeClr val="accent1"/>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161796" name="Rectangle 4"/>
          <p:cNvSpPr>
            <a:spLocks noGrp="1" noChangeArrowheads="1"/>
          </p:cNvSpPr>
          <p:nvPr>
            <p:ph type="subTitle" idx="1"/>
          </p:nvPr>
        </p:nvSpPr>
        <p:spPr>
          <a:xfrm>
            <a:off x="595314" y="3756422"/>
            <a:ext cx="7939087" cy="914400"/>
          </a:xfrm>
        </p:spPr>
        <p:txBody>
          <a:bodyPr/>
          <a:lstStyle>
            <a:lvl1pPr marL="0" indent="0" algn="ctr">
              <a:buFont typeface="Wingdings" pitchFamily="2" charset="2"/>
              <a:buNone/>
              <a:defRPr>
                <a:solidFill>
                  <a:schemeClr val="tx2"/>
                </a:solidFill>
              </a:defRPr>
            </a:lvl1pPr>
          </a:lstStyle>
          <a:p>
            <a:r>
              <a:rPr lang="en-US" smtClean="0"/>
              <a:t>Click to edit Master subtitle style</a:t>
            </a:r>
            <a:endParaRPr lang="en-US"/>
          </a:p>
        </p:txBody>
      </p:sp>
    </p:spTree>
    <p:extLst>
      <p:ext uri="{BB962C8B-B14F-4D97-AF65-F5344CB8AC3E}">
        <p14:creationId xmlns="" xmlns:p14="http://schemas.microsoft.com/office/powerpoint/2010/main" val="841730399"/>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638" y="1029677"/>
            <a:ext cx="8329612" cy="38340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noChangeArrowheads="1"/>
          </p:cNvSpPr>
          <p:nvPr>
            <p:ph type="title"/>
          </p:nvPr>
        </p:nvSpPr>
        <p:spPr bwMode="gray">
          <a:xfrm>
            <a:off x="401639" y="311944"/>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ormAutofit/>
          </a:bodyPr>
          <a:lstStyle>
            <a:lvl1pPr>
              <a:defRPr sz="3600">
                <a:effectLst>
                  <a:outerShdw blurRad="38100" dist="38100" dir="2700000" algn="tl">
                    <a:srgbClr val="000000">
                      <a:alpha val="43137"/>
                    </a:srgbClr>
                  </a:outerShdw>
                </a:effectLst>
              </a:defRPr>
            </a:lvl1pPr>
          </a:lstStyle>
          <a:p>
            <a:pPr lvl="0"/>
            <a:r>
              <a:rPr lang="en-US" dirty="0" smtClean="0"/>
              <a:t>Click to edit Master title style</a:t>
            </a:r>
          </a:p>
        </p:txBody>
      </p:sp>
    </p:spTree>
    <p:extLst>
      <p:ext uri="{BB962C8B-B14F-4D97-AF65-F5344CB8AC3E}">
        <p14:creationId xmlns="" xmlns:p14="http://schemas.microsoft.com/office/powerpoint/2010/main" val="21670336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1638" y="1057275"/>
            <a:ext cx="4087812" cy="38064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1850" y="1057275"/>
            <a:ext cx="4089400" cy="38064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2577255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638" y="1029677"/>
            <a:ext cx="8329612" cy="38340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noChangeArrowheads="1"/>
          </p:cNvSpPr>
          <p:nvPr>
            <p:ph type="title"/>
          </p:nvPr>
        </p:nvSpPr>
        <p:spPr bwMode="gray">
          <a:xfrm>
            <a:off x="401639" y="311944"/>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smtClean="0"/>
              <a:t>Click to edit Master title style</a:t>
            </a:r>
            <a:endParaRPr lang="en-US" dirty="0" smtClean="0"/>
          </a:p>
        </p:txBody>
      </p:sp>
    </p:spTree>
    <p:extLst>
      <p:ext uri="{BB962C8B-B14F-4D97-AF65-F5344CB8AC3E}">
        <p14:creationId xmlns="" xmlns:p14="http://schemas.microsoft.com/office/powerpoint/2010/main" val="16695672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370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516856"/>
            <a:ext cx="4040188" cy="33468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0370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516856"/>
            <a:ext cx="4041775" cy="33468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39534385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3382618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221025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4767263"/>
            <a:ext cx="2133600" cy="274637"/>
          </a:xfrm>
          <a:prstGeom prst="rect">
            <a:avLst/>
          </a:prstGeom>
        </p:spPr>
        <p:txBody>
          <a:bodyPr/>
          <a:lstStyle>
            <a:lvl1pPr eaLnBrk="1" hangingPunct="1">
              <a:defRPr>
                <a:latin typeface="Arial" charset="0"/>
                <a:cs typeface="Arial" charset="0"/>
              </a:defRPr>
            </a:lvl1pPr>
          </a:lstStyle>
          <a:p>
            <a:pPr>
              <a:defRPr/>
            </a:pPr>
            <a:fld id="{68B2EFD5-CC51-4E12-B787-0EF40223BE81}" type="datetimeFigureOut">
              <a:rPr lang="en-US"/>
              <a:pPr>
                <a:defRPr/>
              </a:pPr>
              <a:t>4/17/2015</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lvl1pPr eaLnBrk="1" hangingPunct="1">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C87DCEA-1B15-4403-9BE2-6BC90ACF7CDC}" type="slidenum">
              <a:rPr lang="en-US"/>
              <a:pPr>
                <a:defRPr/>
              </a:pPr>
              <a:t>‹#›</a:t>
            </a:fld>
            <a:endParaRPr lang="en-US"/>
          </a:p>
        </p:txBody>
      </p:sp>
    </p:spTree>
    <p:extLst>
      <p:ext uri="{BB962C8B-B14F-4D97-AF65-F5344CB8AC3E}">
        <p14:creationId xmlns="" xmlns:p14="http://schemas.microsoft.com/office/powerpoint/2010/main" val="542967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692944"/>
            <a:ext cx="3008313" cy="871538"/>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695326"/>
            <a:ext cx="5111750" cy="36802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1564482"/>
            <a:ext cx="3008313" cy="28098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8432492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4021931"/>
            <a:ext cx="8191500" cy="425054"/>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514350" y="692944"/>
            <a:ext cx="8172450" cy="3274218"/>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dirty="0"/>
          </a:p>
        </p:txBody>
      </p:sp>
      <p:sp>
        <p:nvSpPr>
          <p:cNvPr id="4" name="Text Placeholder 3"/>
          <p:cNvSpPr>
            <a:spLocks noGrp="1"/>
          </p:cNvSpPr>
          <p:nvPr>
            <p:ph type="body" sz="half" idx="2"/>
          </p:nvPr>
        </p:nvSpPr>
        <p:spPr>
          <a:xfrm>
            <a:off x="514350" y="4446985"/>
            <a:ext cx="81915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4746603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noChangeArrowheads="1"/>
          </p:cNvSpPr>
          <p:nvPr>
            <p:ph type="title"/>
          </p:nvPr>
        </p:nvSpPr>
        <p:spPr bwMode="gray">
          <a:xfrm>
            <a:off x="401639" y="316706"/>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605141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728662"/>
            <a:ext cx="2082800" cy="4129088"/>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01639" y="714375"/>
            <a:ext cx="6099175" cy="4143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1817334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401638" y="1047750"/>
            <a:ext cx="8329612" cy="3815954"/>
          </a:xfrm>
        </p:spPr>
        <p:txBody>
          <a:bodyPr>
            <a:normAutofit/>
          </a:bodyPr>
          <a:lstStyle/>
          <a:p>
            <a:pPr lvl="0"/>
            <a:r>
              <a:rPr lang="en-US" noProof="0" smtClean="0"/>
              <a:t>Click icon to add chart</a:t>
            </a:r>
            <a:endParaRPr lang="en-US" noProof="0" dirty="0"/>
          </a:p>
        </p:txBody>
      </p:sp>
      <p:sp>
        <p:nvSpPr>
          <p:cNvPr id="4" name="Title 3"/>
          <p:cNvSpPr>
            <a:spLocks noGrp="1" noChangeArrowheads="1"/>
          </p:cNvSpPr>
          <p:nvPr>
            <p:ph type="title"/>
          </p:nvPr>
        </p:nvSpPr>
        <p:spPr bwMode="gray">
          <a:xfrm>
            <a:off x="401639" y="304800"/>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1289100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588" y="0"/>
            <a:ext cx="9140825"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1795" name="Rectangle 3"/>
          <p:cNvSpPr>
            <a:spLocks noGrp="1" noChangeArrowheads="1"/>
          </p:cNvSpPr>
          <p:nvPr>
            <p:ph type="ctrTitle"/>
          </p:nvPr>
        </p:nvSpPr>
        <p:spPr>
          <a:xfrm>
            <a:off x="595314" y="2921794"/>
            <a:ext cx="7939087" cy="735806"/>
          </a:xfrm>
        </p:spPr>
        <p:txBody>
          <a:bodyPr/>
          <a:lstStyle>
            <a:lvl1pPr algn="ctr">
              <a:defRPr>
                <a:solidFill>
                  <a:schemeClr val="accent1"/>
                </a:solidFill>
              </a:defRPr>
            </a:lvl1pPr>
          </a:lstStyle>
          <a:p>
            <a:r>
              <a:rPr lang="en-US" dirty="0" smtClean="0"/>
              <a:t>Click to edit Master title style</a:t>
            </a:r>
            <a:endParaRPr lang="en-US" dirty="0"/>
          </a:p>
        </p:txBody>
      </p:sp>
      <p:sp>
        <p:nvSpPr>
          <p:cNvPr id="161796" name="Rectangle 4"/>
          <p:cNvSpPr>
            <a:spLocks noGrp="1" noChangeArrowheads="1"/>
          </p:cNvSpPr>
          <p:nvPr>
            <p:ph type="subTitle" idx="1"/>
          </p:nvPr>
        </p:nvSpPr>
        <p:spPr>
          <a:xfrm>
            <a:off x="595314" y="3756422"/>
            <a:ext cx="7939087" cy="914400"/>
          </a:xfrm>
        </p:spPr>
        <p:txBody>
          <a:bodyPr/>
          <a:lstStyle>
            <a:lvl1pPr marL="0" indent="0" algn="ctr">
              <a:buFont typeface="Wingdings" pitchFamily="2" charset="2"/>
              <a:buNone/>
              <a:defRPr>
                <a:solidFill>
                  <a:schemeClr val="tx2"/>
                </a:solidFill>
              </a:defRPr>
            </a:lvl1pPr>
          </a:lstStyle>
          <a:p>
            <a:r>
              <a:rPr lang="en-US" smtClean="0"/>
              <a:t>Click to edit Master subtitle style</a:t>
            </a:r>
            <a:endParaRPr lang="en-US"/>
          </a:p>
        </p:txBody>
      </p:sp>
    </p:spTree>
    <p:extLst>
      <p:ext uri="{BB962C8B-B14F-4D97-AF65-F5344CB8AC3E}">
        <p14:creationId xmlns="" xmlns:p14="http://schemas.microsoft.com/office/powerpoint/2010/main" val="421882736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1638" y="1057275"/>
            <a:ext cx="4087812" cy="38064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1850" y="1057275"/>
            <a:ext cx="4089400" cy="38064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smtClean="0"/>
              <a:t>Click to edit Master title style</a:t>
            </a:r>
            <a:endParaRPr lang="en-US" dirty="0" smtClean="0"/>
          </a:p>
        </p:txBody>
      </p:sp>
    </p:spTree>
    <p:extLst>
      <p:ext uri="{BB962C8B-B14F-4D97-AF65-F5344CB8AC3E}">
        <p14:creationId xmlns="" xmlns:p14="http://schemas.microsoft.com/office/powerpoint/2010/main" val="32605628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638" y="1029677"/>
            <a:ext cx="8329612" cy="38340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noChangeArrowheads="1"/>
          </p:cNvSpPr>
          <p:nvPr>
            <p:ph type="title"/>
          </p:nvPr>
        </p:nvSpPr>
        <p:spPr bwMode="gray">
          <a:xfrm>
            <a:off x="401639" y="311944"/>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4561380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1638" y="1057275"/>
            <a:ext cx="4087812" cy="38064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1850" y="1057275"/>
            <a:ext cx="4089400" cy="38064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24015072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370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516856"/>
            <a:ext cx="4040188" cy="33468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0370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516856"/>
            <a:ext cx="4041775" cy="33468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8246109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32797929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4767263"/>
            <a:ext cx="2133600" cy="274637"/>
          </a:xfrm>
          <a:prstGeom prst="rect">
            <a:avLst/>
          </a:prstGeom>
        </p:spPr>
        <p:txBody>
          <a:bodyPr/>
          <a:lstStyle>
            <a:lvl1pPr eaLnBrk="1" hangingPunct="1">
              <a:defRPr>
                <a:latin typeface="Arial" charset="0"/>
                <a:cs typeface="Arial" charset="0"/>
              </a:defRPr>
            </a:lvl1pPr>
          </a:lstStyle>
          <a:p>
            <a:pPr>
              <a:defRPr/>
            </a:pPr>
            <a:fld id="{8B77D436-ECE9-414A-8D07-15AB390BC592}" type="datetimeFigureOut">
              <a:rPr lang="en-US"/>
              <a:pPr>
                <a:defRPr/>
              </a:pPr>
              <a:t>4/17/2015</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lvl1pPr eaLnBrk="1" hangingPunct="1">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43597C76-1973-4440-8454-3571C7472750}" type="slidenum">
              <a:rPr lang="en-US"/>
              <a:pPr>
                <a:defRPr/>
              </a:pPr>
              <a:t>‹#›</a:t>
            </a:fld>
            <a:endParaRPr lang="en-US"/>
          </a:p>
        </p:txBody>
      </p:sp>
    </p:spTree>
    <p:extLst>
      <p:ext uri="{BB962C8B-B14F-4D97-AF65-F5344CB8AC3E}">
        <p14:creationId xmlns="" xmlns:p14="http://schemas.microsoft.com/office/powerpoint/2010/main" val="41825491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320381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692944"/>
            <a:ext cx="3008313" cy="871538"/>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695326"/>
            <a:ext cx="5111750" cy="36802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1" y="1564482"/>
            <a:ext cx="3008313" cy="28098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2086726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4021931"/>
            <a:ext cx="8191500" cy="425054"/>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514350" y="692944"/>
            <a:ext cx="8172450" cy="3274218"/>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Drag picture to placeholder or click icon to add</a:t>
            </a:r>
            <a:endParaRPr lang="en-US" noProof="0" dirty="0"/>
          </a:p>
        </p:txBody>
      </p:sp>
      <p:sp>
        <p:nvSpPr>
          <p:cNvPr id="4" name="Text Placeholder 3"/>
          <p:cNvSpPr>
            <a:spLocks noGrp="1"/>
          </p:cNvSpPr>
          <p:nvPr>
            <p:ph type="body" sz="half" idx="2"/>
          </p:nvPr>
        </p:nvSpPr>
        <p:spPr>
          <a:xfrm>
            <a:off x="514350" y="4446985"/>
            <a:ext cx="81915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2333713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noChangeArrowheads="1"/>
          </p:cNvSpPr>
          <p:nvPr>
            <p:ph type="title"/>
          </p:nvPr>
        </p:nvSpPr>
        <p:spPr bwMode="gray">
          <a:xfrm>
            <a:off x="401639" y="316706"/>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14413639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728662"/>
            <a:ext cx="2082800" cy="412908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01639" y="714375"/>
            <a:ext cx="6099175" cy="4143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24513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370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516856"/>
            <a:ext cx="4040188" cy="33468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0370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516856"/>
            <a:ext cx="4041775" cy="33468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smtClean="0"/>
              <a:t>Click to edit Master title style</a:t>
            </a:r>
            <a:endParaRPr lang="en-US" dirty="0" smtClean="0"/>
          </a:p>
        </p:txBody>
      </p:sp>
    </p:spTree>
    <p:extLst>
      <p:ext uri="{BB962C8B-B14F-4D97-AF65-F5344CB8AC3E}">
        <p14:creationId xmlns="" xmlns:p14="http://schemas.microsoft.com/office/powerpoint/2010/main" val="41406184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pic>
        <p:nvPicPr>
          <p:cNvPr id="5" name="Picture 6"/>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114300"/>
            <a:ext cx="91440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Chart Placeholder 2"/>
          <p:cNvSpPr>
            <a:spLocks noGrp="1"/>
          </p:cNvSpPr>
          <p:nvPr>
            <p:ph type="chart" idx="1"/>
          </p:nvPr>
        </p:nvSpPr>
        <p:spPr>
          <a:xfrm>
            <a:off x="401638" y="1047750"/>
            <a:ext cx="8329612" cy="3815954"/>
          </a:xfrm>
        </p:spPr>
        <p:txBody>
          <a:bodyPr>
            <a:normAutofit/>
          </a:bodyPr>
          <a:lstStyle/>
          <a:p>
            <a:pPr lvl="0"/>
            <a:r>
              <a:rPr lang="en-US" noProof="0" smtClean="0"/>
              <a:t>Click icon to add chart</a:t>
            </a:r>
            <a:endParaRPr lang="en-US" noProof="0" dirty="0"/>
          </a:p>
        </p:txBody>
      </p:sp>
      <p:sp>
        <p:nvSpPr>
          <p:cNvPr id="4" name="Title 3"/>
          <p:cNvSpPr>
            <a:spLocks noGrp="1" noChangeArrowheads="1"/>
          </p:cNvSpPr>
          <p:nvPr>
            <p:ph type="title"/>
          </p:nvPr>
        </p:nvSpPr>
        <p:spPr bwMode="gray">
          <a:xfrm>
            <a:off x="401639" y="304800"/>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29595153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588" y="0"/>
            <a:ext cx="9140825"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1795" name="Rectangle 3"/>
          <p:cNvSpPr>
            <a:spLocks noGrp="1" noChangeArrowheads="1"/>
          </p:cNvSpPr>
          <p:nvPr>
            <p:ph type="ctrTitle"/>
          </p:nvPr>
        </p:nvSpPr>
        <p:spPr>
          <a:xfrm>
            <a:off x="595314" y="2921794"/>
            <a:ext cx="7939087" cy="735806"/>
          </a:xfrm>
        </p:spPr>
        <p:txBody>
          <a:bodyPr/>
          <a:lstStyle>
            <a:lvl1pPr algn="ctr">
              <a:defRPr>
                <a:solidFill>
                  <a:schemeClr val="accent1"/>
                </a:solidFill>
              </a:defRPr>
            </a:lvl1pPr>
          </a:lstStyle>
          <a:p>
            <a:r>
              <a:rPr lang="en-US" dirty="0" smtClean="0"/>
              <a:t>Click to edit Master title style</a:t>
            </a:r>
            <a:endParaRPr lang="en-US" dirty="0"/>
          </a:p>
        </p:txBody>
      </p:sp>
      <p:sp>
        <p:nvSpPr>
          <p:cNvPr id="161796" name="Rectangle 4"/>
          <p:cNvSpPr>
            <a:spLocks noGrp="1" noChangeArrowheads="1"/>
          </p:cNvSpPr>
          <p:nvPr>
            <p:ph type="subTitle" idx="1"/>
          </p:nvPr>
        </p:nvSpPr>
        <p:spPr>
          <a:xfrm>
            <a:off x="595314" y="3756422"/>
            <a:ext cx="7939087" cy="914400"/>
          </a:xfrm>
        </p:spPr>
        <p:txBody>
          <a:bodyPr/>
          <a:lstStyle>
            <a:lvl1pPr marL="0" indent="0" algn="ctr">
              <a:buFont typeface="Wingdings" pitchFamily="2" charset="2"/>
              <a:buNone/>
              <a:defRPr>
                <a:solidFill>
                  <a:schemeClr val="tx2"/>
                </a:solidFill>
              </a:defRPr>
            </a:lvl1pPr>
          </a:lstStyle>
          <a:p>
            <a:r>
              <a:rPr lang="en-US" smtClean="0"/>
              <a:t>Click to edit Master subtitle style</a:t>
            </a:r>
            <a:endParaRPr lang="en-US"/>
          </a:p>
        </p:txBody>
      </p:sp>
    </p:spTree>
    <p:extLst>
      <p:ext uri="{BB962C8B-B14F-4D97-AF65-F5344CB8AC3E}">
        <p14:creationId xmlns="" xmlns:p14="http://schemas.microsoft.com/office/powerpoint/2010/main" val="1406232450"/>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638" y="1029677"/>
            <a:ext cx="8329612" cy="38340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noChangeArrowheads="1"/>
          </p:cNvSpPr>
          <p:nvPr>
            <p:ph type="title"/>
          </p:nvPr>
        </p:nvSpPr>
        <p:spPr bwMode="gray">
          <a:xfrm>
            <a:off x="401639" y="311944"/>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2636218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1638" y="1057275"/>
            <a:ext cx="4087812" cy="38064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1850" y="1057275"/>
            <a:ext cx="4089400" cy="38064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38319679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370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516856"/>
            <a:ext cx="4040188" cy="33468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0370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516856"/>
            <a:ext cx="4041775" cy="33468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26403640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27379599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4767263"/>
            <a:ext cx="2133600" cy="274637"/>
          </a:xfrm>
          <a:prstGeom prst="rect">
            <a:avLst/>
          </a:prstGeom>
        </p:spPr>
        <p:txBody>
          <a:bodyPr/>
          <a:lstStyle>
            <a:lvl1pPr eaLnBrk="1" hangingPunct="1">
              <a:defRPr>
                <a:latin typeface="Arial" charset="0"/>
                <a:cs typeface="Arial" charset="0"/>
              </a:defRPr>
            </a:lvl1pPr>
          </a:lstStyle>
          <a:p>
            <a:pPr>
              <a:defRPr/>
            </a:pPr>
            <a:fld id="{DF8DE582-105B-499B-BE12-D797CBF3E7CB}" type="datetimeFigureOut">
              <a:rPr lang="en-US"/>
              <a:pPr>
                <a:defRPr/>
              </a:pPr>
              <a:t>4/17/2015</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lvl1pPr eaLnBrk="1" hangingPunct="1">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94799B77-93E2-4257-BECF-09397D780751}" type="slidenum">
              <a:rPr lang="en-US"/>
              <a:pPr>
                <a:defRPr/>
              </a:pPr>
              <a:t>‹#›</a:t>
            </a:fld>
            <a:endParaRPr lang="en-US"/>
          </a:p>
        </p:txBody>
      </p:sp>
    </p:spTree>
    <p:extLst>
      <p:ext uri="{BB962C8B-B14F-4D97-AF65-F5344CB8AC3E}">
        <p14:creationId xmlns="" xmlns:p14="http://schemas.microsoft.com/office/powerpoint/2010/main" val="34846496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215900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692944"/>
            <a:ext cx="3008313" cy="871538"/>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695326"/>
            <a:ext cx="5111750" cy="36802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1564482"/>
            <a:ext cx="3008313" cy="28098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901727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4021931"/>
            <a:ext cx="8191500" cy="425054"/>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514350" y="692944"/>
            <a:ext cx="8172450" cy="3274218"/>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dirty="0"/>
          </a:p>
        </p:txBody>
      </p:sp>
      <p:sp>
        <p:nvSpPr>
          <p:cNvPr id="4" name="Text Placeholder 3"/>
          <p:cNvSpPr>
            <a:spLocks noGrp="1"/>
          </p:cNvSpPr>
          <p:nvPr>
            <p:ph type="body" sz="half" idx="2"/>
          </p:nvPr>
        </p:nvSpPr>
        <p:spPr>
          <a:xfrm>
            <a:off x="514350" y="4446985"/>
            <a:ext cx="81915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114456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3"/>
          <p:cNvSpPr>
            <a:spLocks noGrp="1" noChangeArrowheads="1"/>
          </p:cNvSpPr>
          <p:nvPr>
            <p:ph type="title"/>
          </p:nvPr>
        </p:nvSpPr>
        <p:spPr bwMode="gray">
          <a:xfrm>
            <a:off x="401639" y="314325"/>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smtClean="0"/>
              <a:t>Click to edit Master title style</a:t>
            </a:r>
            <a:endParaRPr lang="en-US" dirty="0" smtClean="0"/>
          </a:p>
        </p:txBody>
      </p:sp>
    </p:spTree>
    <p:extLst>
      <p:ext uri="{BB962C8B-B14F-4D97-AF65-F5344CB8AC3E}">
        <p14:creationId xmlns="" xmlns:p14="http://schemas.microsoft.com/office/powerpoint/2010/main" val="3376252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noChangeArrowheads="1"/>
          </p:cNvSpPr>
          <p:nvPr>
            <p:ph type="title"/>
          </p:nvPr>
        </p:nvSpPr>
        <p:spPr bwMode="gray">
          <a:xfrm>
            <a:off x="401639" y="316706"/>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37707243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728662"/>
            <a:ext cx="2082800" cy="412908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01639" y="714375"/>
            <a:ext cx="6099175" cy="4143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14289299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pic>
        <p:nvPicPr>
          <p:cNvPr id="5" name="Picture 6"/>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114300"/>
            <a:ext cx="91440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Chart Placeholder 2"/>
          <p:cNvSpPr>
            <a:spLocks noGrp="1"/>
          </p:cNvSpPr>
          <p:nvPr>
            <p:ph type="chart" idx="1"/>
          </p:nvPr>
        </p:nvSpPr>
        <p:spPr>
          <a:xfrm>
            <a:off x="401638" y="1047750"/>
            <a:ext cx="8329612" cy="3815954"/>
          </a:xfrm>
        </p:spPr>
        <p:txBody>
          <a:bodyPr>
            <a:normAutofit/>
          </a:bodyPr>
          <a:lstStyle/>
          <a:p>
            <a:pPr lvl="0"/>
            <a:r>
              <a:rPr lang="en-US" noProof="0" smtClean="0"/>
              <a:t>Click icon to add chart</a:t>
            </a:r>
            <a:endParaRPr lang="en-US" noProof="0" dirty="0"/>
          </a:p>
        </p:txBody>
      </p:sp>
      <p:sp>
        <p:nvSpPr>
          <p:cNvPr id="4" name="Title 3"/>
          <p:cNvSpPr>
            <a:spLocks noGrp="1" noChangeArrowheads="1"/>
          </p:cNvSpPr>
          <p:nvPr>
            <p:ph type="title"/>
          </p:nvPr>
        </p:nvSpPr>
        <p:spPr bwMode="gray">
          <a:xfrm>
            <a:off x="401639" y="304800"/>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dirty="0" smtClean="0"/>
              <a:t>Click to edit Master title style</a:t>
            </a:r>
          </a:p>
        </p:txBody>
      </p:sp>
    </p:spTree>
    <p:extLst>
      <p:ext uri="{BB962C8B-B14F-4D97-AF65-F5344CB8AC3E}">
        <p14:creationId xmlns="" xmlns:p14="http://schemas.microsoft.com/office/powerpoint/2010/main" val="4013415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3"/>
          <p:cNvSpPr>
            <a:spLocks noGrp="1" noChangeArrowheads="1"/>
          </p:cNvSpPr>
          <p:nvPr>
            <p:ph type="ctrTitle"/>
          </p:nvPr>
        </p:nvSpPr>
        <p:spPr>
          <a:xfrm>
            <a:off x="595314" y="3200400"/>
            <a:ext cx="7939087" cy="671513"/>
          </a:xfrm>
          <a:prstGeom prst="rect">
            <a:avLst/>
          </a:prstGeom>
        </p:spPr>
        <p:txBody>
          <a:bodyPr anchor="ctr"/>
          <a:lstStyle>
            <a:lvl1pPr algn="ctr">
              <a:defRPr sz="4000" b="1">
                <a:solidFill>
                  <a:srgbClr val="FFC00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smtClean="0"/>
              <a:t>Click to edit Master title style</a:t>
            </a:r>
            <a:endParaRPr lang="en-US" dirty="0"/>
          </a:p>
        </p:txBody>
      </p:sp>
      <p:sp>
        <p:nvSpPr>
          <p:cNvPr id="10" name="Rectangle 4"/>
          <p:cNvSpPr>
            <a:spLocks noGrp="1" noChangeArrowheads="1"/>
          </p:cNvSpPr>
          <p:nvPr>
            <p:ph type="subTitle" idx="1"/>
          </p:nvPr>
        </p:nvSpPr>
        <p:spPr>
          <a:xfrm>
            <a:off x="595314" y="3893344"/>
            <a:ext cx="7939087" cy="777479"/>
          </a:xfrm>
          <a:prstGeom prst="rect">
            <a:avLst/>
          </a:prstGeom>
        </p:spPr>
        <p:txBody>
          <a:bodyPr anchor="ctr"/>
          <a:lstStyle>
            <a:lvl1pPr marL="0" indent="0" algn="ctr">
              <a:buFont typeface="Wingdings" pitchFamily="2" charset="2"/>
              <a:buNone/>
              <a:defRPr>
                <a:solidFill>
                  <a:srgbClr val="FFFFFF"/>
                </a:solidFill>
                <a:latin typeface="Arial" pitchFamily="34" charset="0"/>
                <a:cs typeface="Arial" pitchFamily="34" charset="0"/>
              </a:defRPr>
            </a:lvl1pPr>
          </a:lstStyle>
          <a:p>
            <a:r>
              <a:rPr lang="en-US" dirty="0" smtClean="0"/>
              <a:t>Click to edit Master subtitle style</a:t>
            </a:r>
            <a:endParaRPr lang="en-US" dirty="0"/>
          </a:p>
        </p:txBody>
      </p:sp>
    </p:spTree>
    <p:extLst>
      <p:ext uri="{BB962C8B-B14F-4D97-AF65-F5344CB8AC3E}">
        <p14:creationId xmlns="" xmlns:p14="http://schemas.microsoft.com/office/powerpoint/2010/main" val="3298873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4767263"/>
            <a:ext cx="2133600" cy="274637"/>
          </a:xfrm>
          <a:prstGeom prst="rect">
            <a:avLst/>
          </a:prstGeom>
        </p:spPr>
        <p:txBody>
          <a:bodyPr/>
          <a:lstStyle>
            <a:lvl1pPr eaLnBrk="1" hangingPunct="1">
              <a:defRPr>
                <a:latin typeface="Arial" charset="0"/>
                <a:cs typeface="Arial" charset="0"/>
              </a:defRPr>
            </a:lvl1pPr>
          </a:lstStyle>
          <a:p>
            <a:pPr>
              <a:defRPr/>
            </a:pPr>
            <a:fld id="{36D65F12-CD94-4A40-9CE8-4E6DEC85A6AA}" type="datetimeFigureOut">
              <a:rPr lang="en-US"/>
              <a:pPr>
                <a:defRPr/>
              </a:pPr>
              <a:t>4/17/2015</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lvl1pPr eaLnBrk="1" hangingPunct="1">
              <a:defRPr>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78D9302F-C872-4CD5-AFD3-1ACEC07AA172}" type="slidenum">
              <a:rPr lang="en-US"/>
              <a:pPr>
                <a:defRPr/>
              </a:pPr>
              <a:t>‹#›</a:t>
            </a:fld>
            <a:endParaRPr lang="en-US"/>
          </a:p>
        </p:txBody>
      </p:sp>
    </p:spTree>
    <p:extLst>
      <p:ext uri="{BB962C8B-B14F-4D97-AF65-F5344CB8AC3E}">
        <p14:creationId xmlns="" xmlns:p14="http://schemas.microsoft.com/office/powerpoint/2010/main" val="1231096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857578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692944"/>
            <a:ext cx="3008313" cy="871538"/>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695326"/>
            <a:ext cx="5111750" cy="36802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1564482"/>
            <a:ext cx="3008313" cy="28098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926398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4021931"/>
            <a:ext cx="8191500" cy="425054"/>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514350" y="692944"/>
            <a:ext cx="8172450" cy="3274218"/>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14350" y="4446985"/>
            <a:ext cx="81915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839685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3.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4.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image" Target="../media/image7.png"/><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heme" Target="../theme/theme5.xml"/><Relationship Id="rId1"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gray">
          <a:xfrm>
            <a:off x="401638" y="315913"/>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4"/>
          <p:cNvSpPr>
            <a:spLocks noGrp="1" noChangeArrowheads="1"/>
          </p:cNvSpPr>
          <p:nvPr>
            <p:ph type="body" idx="1"/>
          </p:nvPr>
        </p:nvSpPr>
        <p:spPr bwMode="gray">
          <a:xfrm>
            <a:off x="401638" y="1058863"/>
            <a:ext cx="8329612" cy="3805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cxnSp>
        <p:nvCxnSpPr>
          <p:cNvPr id="5" name="Straight Connector 4"/>
          <p:cNvCxnSpPr/>
          <p:nvPr/>
        </p:nvCxnSpPr>
        <p:spPr>
          <a:xfrm>
            <a:off x="0" y="5122863"/>
            <a:ext cx="9144000" cy="0"/>
          </a:xfrm>
          <a:prstGeom prst="line">
            <a:avLst/>
          </a:prstGeom>
          <a:ln w="57150">
            <a:solidFill>
              <a:srgbClr val="005596"/>
            </a:solidFill>
          </a:ln>
        </p:spPr>
        <p:style>
          <a:lnRef idx="1">
            <a:schemeClr val="accent1"/>
          </a:lnRef>
          <a:fillRef idx="0">
            <a:schemeClr val="accent1"/>
          </a:fillRef>
          <a:effectRef idx="0">
            <a:schemeClr val="accent1"/>
          </a:effectRef>
          <a:fontRef idx="minor">
            <a:schemeClr val="tx1"/>
          </a:fontRef>
        </p:style>
      </p:cxnSp>
      <p:pic>
        <p:nvPicPr>
          <p:cNvPr id="1029" name="Picture 1"/>
          <p:cNvPicPr>
            <a:picLocks noChangeAspect="1"/>
          </p:cNvPicPr>
          <p:nvPr userDrawn="1"/>
        </p:nvPicPr>
        <p:blipFill>
          <a:blip r:embed="rId18" cstate="print">
            <a:extLst>
              <a:ext uri="{28A0092B-C50C-407E-A947-70E740481C1C}">
                <a14:useLocalDpi xmlns="" xmlns:a14="http://schemas.microsoft.com/office/drawing/2010/main" val="0"/>
              </a:ext>
            </a:extLst>
          </a:blip>
          <a:srcRect/>
          <a:stretch>
            <a:fillRect/>
          </a:stretch>
        </p:blipFill>
        <p:spPr bwMode="auto">
          <a:xfrm>
            <a:off x="0" y="0"/>
            <a:ext cx="9144000" cy="1857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96" r:id="rId1"/>
    <p:sldLayoutId id="2147484557" r:id="rId2"/>
    <p:sldLayoutId id="2147484558" r:id="rId3"/>
    <p:sldLayoutId id="2147484559" r:id="rId4"/>
    <p:sldLayoutId id="2147484560" r:id="rId5"/>
    <p:sldLayoutId id="2147484597" r:id="rId6"/>
    <p:sldLayoutId id="2147484561" r:id="rId7"/>
    <p:sldLayoutId id="2147484562" r:id="rId8"/>
    <p:sldLayoutId id="2147484563" r:id="rId9"/>
    <p:sldLayoutId id="2147484564" r:id="rId10"/>
    <p:sldLayoutId id="2147484565" r:id="rId11"/>
    <p:sldLayoutId id="2147484566" r:id="rId12"/>
    <p:sldLayoutId id="2147484619" r:id="rId13"/>
    <p:sldLayoutId id="2147484624" r:id="rId14"/>
    <p:sldLayoutId id="2147484629" r:id="rId15"/>
    <p:sldLayoutId id="2147484630" r:id="rId16"/>
  </p:sldLayoutIdLst>
  <p:timing>
    <p:tnLst>
      <p:par>
        <p:cTn id="1" dur="indefinite" restart="never" nodeType="tmRoot"/>
      </p:par>
    </p:tnLst>
  </p:timing>
  <p:txStyles>
    <p:title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pitchFamily="34" charset="0"/>
        </a:defRPr>
      </a:lvl2pPr>
      <a:lvl3pPr algn="l" rtl="0" eaLnBrk="0" fontAlgn="base" hangingPunct="0">
        <a:spcBef>
          <a:spcPct val="0"/>
        </a:spcBef>
        <a:spcAft>
          <a:spcPct val="0"/>
        </a:spcAft>
        <a:defRPr sz="3600" b="1">
          <a:solidFill>
            <a:schemeClr val="tx1"/>
          </a:solidFill>
          <a:latin typeface="Arial" pitchFamily="34" charset="0"/>
        </a:defRPr>
      </a:lvl3pPr>
      <a:lvl4pPr algn="l" rtl="0" eaLnBrk="0" fontAlgn="base" hangingPunct="0">
        <a:spcBef>
          <a:spcPct val="0"/>
        </a:spcBef>
        <a:spcAft>
          <a:spcPct val="0"/>
        </a:spcAft>
        <a:defRPr sz="3600" b="1">
          <a:solidFill>
            <a:schemeClr val="tx1"/>
          </a:solidFill>
          <a:latin typeface="Arial" pitchFamily="34" charset="0"/>
        </a:defRPr>
      </a:lvl4pPr>
      <a:lvl5pPr algn="l" rtl="0" eaLnBrk="0" fontAlgn="base" hangingPunct="0">
        <a:spcBef>
          <a:spcPct val="0"/>
        </a:spcBef>
        <a:spcAft>
          <a:spcPct val="0"/>
        </a:spcAft>
        <a:defRPr sz="3600" b="1">
          <a:solidFill>
            <a:schemeClr val="tx1"/>
          </a:solidFill>
          <a:latin typeface="Arial" pitchFamily="34" charset="0"/>
        </a:defRPr>
      </a:lvl5pPr>
      <a:lvl6pPr marL="457200" algn="l" rtl="0" eaLnBrk="1" fontAlgn="base" hangingPunct="1">
        <a:spcBef>
          <a:spcPct val="0"/>
        </a:spcBef>
        <a:spcAft>
          <a:spcPct val="0"/>
        </a:spcAft>
        <a:defRPr sz="4000" b="1">
          <a:solidFill>
            <a:schemeClr val="tx1"/>
          </a:solidFill>
          <a:latin typeface="Arial" pitchFamily="34" charset="0"/>
        </a:defRPr>
      </a:lvl6pPr>
      <a:lvl7pPr marL="914400" algn="l" rtl="0" eaLnBrk="1" fontAlgn="base" hangingPunct="1">
        <a:spcBef>
          <a:spcPct val="0"/>
        </a:spcBef>
        <a:spcAft>
          <a:spcPct val="0"/>
        </a:spcAft>
        <a:defRPr sz="4000" b="1">
          <a:solidFill>
            <a:schemeClr val="tx1"/>
          </a:solidFill>
          <a:latin typeface="Arial" pitchFamily="34" charset="0"/>
        </a:defRPr>
      </a:lvl7pPr>
      <a:lvl8pPr marL="1371600" algn="l" rtl="0" eaLnBrk="1" fontAlgn="base" hangingPunct="1">
        <a:spcBef>
          <a:spcPct val="0"/>
        </a:spcBef>
        <a:spcAft>
          <a:spcPct val="0"/>
        </a:spcAft>
        <a:defRPr sz="4000" b="1">
          <a:solidFill>
            <a:schemeClr val="tx1"/>
          </a:solidFill>
          <a:latin typeface="Arial" pitchFamily="34" charset="0"/>
        </a:defRPr>
      </a:lvl8pPr>
      <a:lvl9pPr marL="1828800" algn="l" rtl="0" eaLnBrk="1" fontAlgn="base" hangingPunct="1">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b="1">
          <a:solidFill>
            <a:schemeClr val="tx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5" name="Straight Connector 4"/>
          <p:cNvCxnSpPr/>
          <p:nvPr/>
        </p:nvCxnSpPr>
        <p:spPr>
          <a:xfrm>
            <a:off x="0" y="5130800"/>
            <a:ext cx="9144000" cy="0"/>
          </a:xfrm>
          <a:prstGeom prst="line">
            <a:avLst/>
          </a:prstGeom>
          <a:ln w="57150">
            <a:solidFill>
              <a:srgbClr val="005596"/>
            </a:solidFill>
          </a:ln>
        </p:spPr>
        <p:style>
          <a:lnRef idx="1">
            <a:schemeClr val="accent1"/>
          </a:lnRef>
          <a:fillRef idx="0">
            <a:schemeClr val="accent1"/>
          </a:fillRef>
          <a:effectRef idx="0">
            <a:schemeClr val="accent1"/>
          </a:effectRef>
          <a:fontRef idx="minor">
            <a:schemeClr val="tx1"/>
          </a:fontRef>
        </p:style>
      </p:cxnSp>
      <p:sp>
        <p:nvSpPr>
          <p:cNvPr id="2051" name="Rectangle 3"/>
          <p:cNvSpPr>
            <a:spLocks noGrp="1" noChangeArrowheads="1"/>
          </p:cNvSpPr>
          <p:nvPr>
            <p:ph type="title"/>
          </p:nvPr>
        </p:nvSpPr>
        <p:spPr bwMode="gray">
          <a:xfrm>
            <a:off x="401638" y="315913"/>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2" name="Rectangle 4"/>
          <p:cNvSpPr>
            <a:spLocks noGrp="1" noChangeArrowheads="1"/>
          </p:cNvSpPr>
          <p:nvPr>
            <p:ph type="body" idx="1"/>
          </p:nvPr>
        </p:nvSpPr>
        <p:spPr bwMode="gray">
          <a:xfrm>
            <a:off x="401638" y="1058863"/>
            <a:ext cx="8329612" cy="3805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2053" name="Picture 1"/>
          <p:cNvPicPr>
            <a:picLocks noChangeAspect="1"/>
          </p:cNvPicPr>
          <p:nvPr userDrawn="1"/>
        </p:nvPicPr>
        <p:blipFill>
          <a:blip r:embed="rId14" cstate="print">
            <a:extLst>
              <a:ext uri="{28A0092B-C50C-407E-A947-70E740481C1C}">
                <a14:useLocalDpi xmlns="" xmlns:a14="http://schemas.microsoft.com/office/drawing/2010/main" val="0"/>
              </a:ext>
            </a:extLst>
          </a:blip>
          <a:srcRect/>
          <a:stretch>
            <a:fillRect/>
          </a:stretch>
        </p:blipFill>
        <p:spPr bwMode="auto">
          <a:xfrm>
            <a:off x="0" y="0"/>
            <a:ext cx="9144000" cy="1857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98" r:id="rId1"/>
    <p:sldLayoutId id="2147484567" r:id="rId2"/>
    <p:sldLayoutId id="2147484568" r:id="rId3"/>
    <p:sldLayoutId id="2147484569" r:id="rId4"/>
    <p:sldLayoutId id="2147484570" r:id="rId5"/>
    <p:sldLayoutId id="2147484571" r:id="rId6"/>
    <p:sldLayoutId id="2147484599" r:id="rId7"/>
    <p:sldLayoutId id="2147484572" r:id="rId8"/>
    <p:sldLayoutId id="2147484573" r:id="rId9"/>
    <p:sldLayoutId id="2147484574" r:id="rId10"/>
    <p:sldLayoutId id="2147484575" r:id="rId11"/>
    <p:sldLayoutId id="2147484576" r:id="rId12"/>
  </p:sldLayoutIdLst>
  <p:timing>
    <p:tnLst>
      <p:par>
        <p:cTn id="1" dur="indefinite" restart="never" nodeType="tmRoot"/>
      </p:par>
    </p:tnLst>
  </p:timing>
  <p:txStyles>
    <p:title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pitchFamily="34" charset="0"/>
        </a:defRPr>
      </a:lvl2pPr>
      <a:lvl3pPr algn="l" rtl="0" eaLnBrk="0" fontAlgn="base" hangingPunct="0">
        <a:spcBef>
          <a:spcPct val="0"/>
        </a:spcBef>
        <a:spcAft>
          <a:spcPct val="0"/>
        </a:spcAft>
        <a:defRPr sz="3600" b="1">
          <a:solidFill>
            <a:schemeClr val="tx1"/>
          </a:solidFill>
          <a:latin typeface="Arial" pitchFamily="34" charset="0"/>
        </a:defRPr>
      </a:lvl3pPr>
      <a:lvl4pPr algn="l" rtl="0" eaLnBrk="0" fontAlgn="base" hangingPunct="0">
        <a:spcBef>
          <a:spcPct val="0"/>
        </a:spcBef>
        <a:spcAft>
          <a:spcPct val="0"/>
        </a:spcAft>
        <a:defRPr sz="3600" b="1">
          <a:solidFill>
            <a:schemeClr val="tx1"/>
          </a:solidFill>
          <a:latin typeface="Arial" pitchFamily="34" charset="0"/>
        </a:defRPr>
      </a:lvl4pPr>
      <a:lvl5pPr algn="l" rtl="0" eaLnBrk="0" fontAlgn="base" hangingPunct="0">
        <a:spcBef>
          <a:spcPct val="0"/>
        </a:spcBef>
        <a:spcAft>
          <a:spcPct val="0"/>
        </a:spcAft>
        <a:defRPr sz="3600" b="1">
          <a:solidFill>
            <a:schemeClr val="tx1"/>
          </a:solidFill>
          <a:latin typeface="Arial" pitchFamily="34" charset="0"/>
        </a:defRPr>
      </a:lvl5pPr>
      <a:lvl6pPr marL="457200" algn="l" rtl="0" eaLnBrk="1" fontAlgn="base" hangingPunct="1">
        <a:spcBef>
          <a:spcPct val="0"/>
        </a:spcBef>
        <a:spcAft>
          <a:spcPct val="0"/>
        </a:spcAft>
        <a:defRPr sz="4000" b="1">
          <a:solidFill>
            <a:schemeClr val="tx1"/>
          </a:solidFill>
          <a:latin typeface="Arial" pitchFamily="34" charset="0"/>
        </a:defRPr>
      </a:lvl6pPr>
      <a:lvl7pPr marL="914400" algn="l" rtl="0" eaLnBrk="1" fontAlgn="base" hangingPunct="1">
        <a:spcBef>
          <a:spcPct val="0"/>
        </a:spcBef>
        <a:spcAft>
          <a:spcPct val="0"/>
        </a:spcAft>
        <a:defRPr sz="4000" b="1">
          <a:solidFill>
            <a:schemeClr val="tx1"/>
          </a:solidFill>
          <a:latin typeface="Arial" pitchFamily="34" charset="0"/>
        </a:defRPr>
      </a:lvl7pPr>
      <a:lvl8pPr marL="1371600" algn="l" rtl="0" eaLnBrk="1" fontAlgn="base" hangingPunct="1">
        <a:spcBef>
          <a:spcPct val="0"/>
        </a:spcBef>
        <a:spcAft>
          <a:spcPct val="0"/>
        </a:spcAft>
        <a:defRPr sz="4000" b="1">
          <a:solidFill>
            <a:schemeClr val="tx1"/>
          </a:solidFill>
          <a:latin typeface="Arial" pitchFamily="34" charset="0"/>
        </a:defRPr>
      </a:lvl8pPr>
      <a:lvl9pPr marL="1828800" algn="l" rtl="0" eaLnBrk="1" fontAlgn="base" hangingPunct="1">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b="1">
          <a:solidFill>
            <a:schemeClr val="tx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5"/>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title"/>
          </p:nvPr>
        </p:nvSpPr>
        <p:spPr bwMode="gray">
          <a:xfrm>
            <a:off x="401638" y="315913"/>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6" name="Rectangle 4"/>
          <p:cNvSpPr>
            <a:spLocks noGrp="1" noChangeArrowheads="1"/>
          </p:cNvSpPr>
          <p:nvPr>
            <p:ph type="body" idx="1"/>
          </p:nvPr>
        </p:nvSpPr>
        <p:spPr bwMode="gray">
          <a:xfrm>
            <a:off x="401638" y="1058863"/>
            <a:ext cx="8329612" cy="3805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cxnSp>
        <p:nvCxnSpPr>
          <p:cNvPr id="5" name="Straight Connector 4"/>
          <p:cNvCxnSpPr/>
          <p:nvPr/>
        </p:nvCxnSpPr>
        <p:spPr>
          <a:xfrm>
            <a:off x="0" y="5122863"/>
            <a:ext cx="9144000" cy="0"/>
          </a:xfrm>
          <a:prstGeom prst="line">
            <a:avLst/>
          </a:prstGeom>
          <a:ln w="57150">
            <a:solidFill>
              <a:srgbClr val="005596"/>
            </a:solidFill>
          </a:ln>
        </p:spPr>
        <p:style>
          <a:lnRef idx="1">
            <a:schemeClr val="accent1"/>
          </a:lnRef>
          <a:fillRef idx="0">
            <a:schemeClr val="accent1"/>
          </a:fillRef>
          <a:effectRef idx="0">
            <a:schemeClr val="accent1"/>
          </a:effectRef>
          <a:fontRef idx="minor">
            <a:schemeClr val="tx1"/>
          </a:fontRef>
        </p:style>
      </p:cxnSp>
      <p:pic>
        <p:nvPicPr>
          <p:cNvPr id="3078" name="Picture 1"/>
          <p:cNvPicPr>
            <a:picLocks noChangeAspect="1"/>
          </p:cNvPicPr>
          <p:nvPr userDrawn="1"/>
        </p:nvPicPr>
        <p:blipFill>
          <a:blip r:embed="rId15" cstate="print">
            <a:extLst>
              <a:ext uri="{28A0092B-C50C-407E-A947-70E740481C1C}">
                <a14:useLocalDpi xmlns="" xmlns:a14="http://schemas.microsoft.com/office/drawing/2010/main" val="0"/>
              </a:ext>
            </a:extLst>
          </a:blip>
          <a:srcRect/>
          <a:stretch>
            <a:fillRect/>
          </a:stretch>
        </p:blipFill>
        <p:spPr bwMode="auto">
          <a:xfrm>
            <a:off x="0" y="0"/>
            <a:ext cx="9144000" cy="1857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00" r:id="rId1"/>
    <p:sldLayoutId id="2147484577" r:id="rId2"/>
    <p:sldLayoutId id="2147484578" r:id="rId3"/>
    <p:sldLayoutId id="2147484579" r:id="rId4"/>
    <p:sldLayoutId id="2147484580" r:id="rId5"/>
    <p:sldLayoutId id="2147484601" r:id="rId6"/>
    <p:sldLayoutId id="2147484581" r:id="rId7"/>
    <p:sldLayoutId id="2147484582" r:id="rId8"/>
    <p:sldLayoutId id="2147484583" r:id="rId9"/>
    <p:sldLayoutId id="2147484584" r:id="rId10"/>
    <p:sldLayoutId id="2147484585" r:id="rId11"/>
    <p:sldLayoutId id="2147484602" r:id="rId12"/>
  </p:sldLayoutIdLst>
  <p:timing>
    <p:tnLst>
      <p:par>
        <p:cTn id="1" dur="indefinite" restart="never" nodeType="tmRoot"/>
      </p:par>
    </p:tnLst>
  </p:timing>
  <p:txStyles>
    <p:titleStyle>
      <a:lvl1pPr algn="l" rtl="0" eaLnBrk="0" fontAlgn="base" hangingPunct="0">
        <a:spcBef>
          <a:spcPct val="0"/>
        </a:spcBef>
        <a:spcAft>
          <a:spcPct val="0"/>
        </a:spcAft>
        <a:defRPr sz="3600" b="1">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itchFamily="34" charset="0"/>
        </a:defRPr>
      </a:lvl2pPr>
      <a:lvl3pPr algn="l" rtl="0" eaLnBrk="0" fontAlgn="base" hangingPunct="0">
        <a:spcBef>
          <a:spcPct val="0"/>
        </a:spcBef>
        <a:spcAft>
          <a:spcPct val="0"/>
        </a:spcAft>
        <a:defRPr sz="3600" b="1">
          <a:solidFill>
            <a:schemeClr val="bg1"/>
          </a:solidFill>
          <a:latin typeface="Arial" pitchFamily="34" charset="0"/>
        </a:defRPr>
      </a:lvl3pPr>
      <a:lvl4pPr algn="l" rtl="0" eaLnBrk="0" fontAlgn="base" hangingPunct="0">
        <a:spcBef>
          <a:spcPct val="0"/>
        </a:spcBef>
        <a:spcAft>
          <a:spcPct val="0"/>
        </a:spcAft>
        <a:defRPr sz="3600" b="1">
          <a:solidFill>
            <a:schemeClr val="bg1"/>
          </a:solidFill>
          <a:latin typeface="Arial" pitchFamily="34" charset="0"/>
        </a:defRPr>
      </a:lvl4pPr>
      <a:lvl5pPr algn="l" rtl="0" eaLnBrk="0" fontAlgn="base" hangingPunct="0">
        <a:spcBef>
          <a:spcPct val="0"/>
        </a:spcBef>
        <a:spcAft>
          <a:spcPct val="0"/>
        </a:spcAft>
        <a:defRPr sz="3600" b="1">
          <a:solidFill>
            <a:schemeClr val="bg1"/>
          </a:solidFill>
          <a:latin typeface="Arial" pitchFamily="34" charset="0"/>
        </a:defRPr>
      </a:lvl5pPr>
      <a:lvl6pPr marL="457200" algn="l" rtl="0" eaLnBrk="1" fontAlgn="base" hangingPunct="1">
        <a:spcBef>
          <a:spcPct val="0"/>
        </a:spcBef>
        <a:spcAft>
          <a:spcPct val="0"/>
        </a:spcAft>
        <a:defRPr sz="4000" b="1">
          <a:solidFill>
            <a:schemeClr val="tx1"/>
          </a:solidFill>
          <a:latin typeface="Arial" pitchFamily="34" charset="0"/>
        </a:defRPr>
      </a:lvl6pPr>
      <a:lvl7pPr marL="914400" algn="l" rtl="0" eaLnBrk="1" fontAlgn="base" hangingPunct="1">
        <a:spcBef>
          <a:spcPct val="0"/>
        </a:spcBef>
        <a:spcAft>
          <a:spcPct val="0"/>
        </a:spcAft>
        <a:defRPr sz="4000" b="1">
          <a:solidFill>
            <a:schemeClr val="tx1"/>
          </a:solidFill>
          <a:latin typeface="Arial" pitchFamily="34" charset="0"/>
        </a:defRPr>
      </a:lvl7pPr>
      <a:lvl8pPr marL="1371600" algn="l" rtl="0" eaLnBrk="1" fontAlgn="base" hangingPunct="1">
        <a:spcBef>
          <a:spcPct val="0"/>
        </a:spcBef>
        <a:spcAft>
          <a:spcPct val="0"/>
        </a:spcAft>
        <a:defRPr sz="4000" b="1">
          <a:solidFill>
            <a:schemeClr val="tx1"/>
          </a:solidFill>
          <a:latin typeface="Arial" pitchFamily="34" charset="0"/>
        </a:defRPr>
      </a:lvl8pPr>
      <a:lvl9pPr marL="1828800" algn="l" rtl="0" eaLnBrk="1" fontAlgn="base" hangingPunct="1">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b="1">
          <a:solidFill>
            <a:schemeClr val="bg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000" b="1">
          <a:solidFill>
            <a:schemeClr val="bg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bg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bg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5"/>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099" name="Rectangle 3"/>
          <p:cNvSpPr>
            <a:spLocks noGrp="1" noChangeArrowheads="1"/>
          </p:cNvSpPr>
          <p:nvPr>
            <p:ph type="title"/>
          </p:nvPr>
        </p:nvSpPr>
        <p:spPr bwMode="gray">
          <a:xfrm>
            <a:off x="401638" y="315913"/>
            <a:ext cx="8334375" cy="57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100" name="Rectangle 4"/>
          <p:cNvSpPr>
            <a:spLocks noGrp="1" noChangeArrowheads="1"/>
          </p:cNvSpPr>
          <p:nvPr>
            <p:ph type="body" idx="1"/>
          </p:nvPr>
        </p:nvSpPr>
        <p:spPr bwMode="gray">
          <a:xfrm>
            <a:off x="401638" y="1058863"/>
            <a:ext cx="8329612" cy="3805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cxnSp>
        <p:nvCxnSpPr>
          <p:cNvPr id="5" name="Straight Connector 4"/>
          <p:cNvCxnSpPr/>
          <p:nvPr/>
        </p:nvCxnSpPr>
        <p:spPr>
          <a:xfrm>
            <a:off x="0" y="5122863"/>
            <a:ext cx="9144000" cy="0"/>
          </a:xfrm>
          <a:prstGeom prst="line">
            <a:avLst/>
          </a:prstGeom>
          <a:ln w="57150">
            <a:solidFill>
              <a:srgbClr val="005596"/>
            </a:solidFill>
          </a:ln>
        </p:spPr>
        <p:style>
          <a:lnRef idx="1">
            <a:schemeClr val="accent1"/>
          </a:lnRef>
          <a:fillRef idx="0">
            <a:schemeClr val="accent1"/>
          </a:fillRef>
          <a:effectRef idx="0">
            <a:schemeClr val="accent1"/>
          </a:effectRef>
          <a:fontRef idx="minor">
            <a:schemeClr val="tx1"/>
          </a:fontRef>
        </p:style>
      </p:cxnSp>
      <p:pic>
        <p:nvPicPr>
          <p:cNvPr id="4102" name="Picture 1"/>
          <p:cNvPicPr>
            <a:picLocks noChangeAspect="1"/>
          </p:cNvPicPr>
          <p:nvPr userDrawn="1"/>
        </p:nvPicPr>
        <p:blipFill>
          <a:blip r:embed="rId15" cstate="print">
            <a:extLst>
              <a:ext uri="{28A0092B-C50C-407E-A947-70E740481C1C}">
                <a14:useLocalDpi xmlns="" xmlns:a14="http://schemas.microsoft.com/office/drawing/2010/main" val="0"/>
              </a:ext>
            </a:extLst>
          </a:blip>
          <a:srcRect/>
          <a:stretch>
            <a:fillRect/>
          </a:stretch>
        </p:blipFill>
        <p:spPr bwMode="auto">
          <a:xfrm>
            <a:off x="0" y="0"/>
            <a:ext cx="9144000" cy="1857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03" r:id="rId1"/>
    <p:sldLayoutId id="2147484586" r:id="rId2"/>
    <p:sldLayoutId id="2147484587" r:id="rId3"/>
    <p:sldLayoutId id="2147484588" r:id="rId4"/>
    <p:sldLayoutId id="2147484589" r:id="rId5"/>
    <p:sldLayoutId id="2147484604" r:id="rId6"/>
    <p:sldLayoutId id="2147484590" r:id="rId7"/>
    <p:sldLayoutId id="2147484591" r:id="rId8"/>
    <p:sldLayoutId id="2147484592" r:id="rId9"/>
    <p:sldLayoutId id="2147484593" r:id="rId10"/>
    <p:sldLayoutId id="2147484594" r:id="rId11"/>
    <p:sldLayoutId id="2147484605" r:id="rId12"/>
  </p:sldLayoutIdLst>
  <p:timing>
    <p:tnLst>
      <p:par>
        <p:cTn id="1" dur="indefinite" restart="never" nodeType="tmRoot"/>
      </p:par>
    </p:tnLst>
  </p:timing>
  <p:txStyles>
    <p:titleStyle>
      <a:lvl1pPr algn="l" rtl="0" eaLnBrk="0" fontAlgn="base" hangingPunct="0">
        <a:spcBef>
          <a:spcPct val="0"/>
        </a:spcBef>
        <a:spcAft>
          <a:spcPct val="0"/>
        </a:spcAft>
        <a:defRPr sz="3600" b="1">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itchFamily="34" charset="0"/>
        </a:defRPr>
      </a:lvl2pPr>
      <a:lvl3pPr algn="l" rtl="0" eaLnBrk="0" fontAlgn="base" hangingPunct="0">
        <a:spcBef>
          <a:spcPct val="0"/>
        </a:spcBef>
        <a:spcAft>
          <a:spcPct val="0"/>
        </a:spcAft>
        <a:defRPr sz="3600" b="1">
          <a:solidFill>
            <a:schemeClr val="bg1"/>
          </a:solidFill>
          <a:latin typeface="Arial" pitchFamily="34" charset="0"/>
        </a:defRPr>
      </a:lvl3pPr>
      <a:lvl4pPr algn="l" rtl="0" eaLnBrk="0" fontAlgn="base" hangingPunct="0">
        <a:spcBef>
          <a:spcPct val="0"/>
        </a:spcBef>
        <a:spcAft>
          <a:spcPct val="0"/>
        </a:spcAft>
        <a:defRPr sz="3600" b="1">
          <a:solidFill>
            <a:schemeClr val="bg1"/>
          </a:solidFill>
          <a:latin typeface="Arial" pitchFamily="34" charset="0"/>
        </a:defRPr>
      </a:lvl4pPr>
      <a:lvl5pPr algn="l" rtl="0" eaLnBrk="0" fontAlgn="base" hangingPunct="0">
        <a:spcBef>
          <a:spcPct val="0"/>
        </a:spcBef>
        <a:spcAft>
          <a:spcPct val="0"/>
        </a:spcAft>
        <a:defRPr sz="3600" b="1">
          <a:solidFill>
            <a:schemeClr val="bg1"/>
          </a:solidFill>
          <a:latin typeface="Arial" pitchFamily="34" charset="0"/>
        </a:defRPr>
      </a:lvl5pPr>
      <a:lvl6pPr marL="457200" algn="l" rtl="0" eaLnBrk="1" fontAlgn="base" hangingPunct="1">
        <a:spcBef>
          <a:spcPct val="0"/>
        </a:spcBef>
        <a:spcAft>
          <a:spcPct val="0"/>
        </a:spcAft>
        <a:defRPr sz="4000" b="1">
          <a:solidFill>
            <a:schemeClr val="tx1"/>
          </a:solidFill>
          <a:latin typeface="Arial" pitchFamily="34" charset="0"/>
        </a:defRPr>
      </a:lvl6pPr>
      <a:lvl7pPr marL="914400" algn="l" rtl="0" eaLnBrk="1" fontAlgn="base" hangingPunct="1">
        <a:spcBef>
          <a:spcPct val="0"/>
        </a:spcBef>
        <a:spcAft>
          <a:spcPct val="0"/>
        </a:spcAft>
        <a:defRPr sz="4000" b="1">
          <a:solidFill>
            <a:schemeClr val="tx1"/>
          </a:solidFill>
          <a:latin typeface="Arial" pitchFamily="34" charset="0"/>
        </a:defRPr>
      </a:lvl7pPr>
      <a:lvl8pPr marL="1371600" algn="l" rtl="0" eaLnBrk="1" fontAlgn="base" hangingPunct="1">
        <a:spcBef>
          <a:spcPct val="0"/>
        </a:spcBef>
        <a:spcAft>
          <a:spcPct val="0"/>
        </a:spcAft>
        <a:defRPr sz="4000" b="1">
          <a:solidFill>
            <a:schemeClr val="tx1"/>
          </a:solidFill>
          <a:latin typeface="Arial" pitchFamily="34" charset="0"/>
        </a:defRPr>
      </a:lvl8pPr>
      <a:lvl9pPr marL="1828800" algn="l" rtl="0" eaLnBrk="1" fontAlgn="base" hangingPunct="1">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b="1">
          <a:solidFill>
            <a:schemeClr val="bg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000" b="1">
          <a:solidFill>
            <a:schemeClr val="bg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bg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bg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2"/>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700" y="0"/>
            <a:ext cx="91186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95"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26.png"/><Relationship Id="rId7"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26.png"/><Relationship Id="rId5" Type="http://schemas.openxmlformats.org/officeDocument/2006/relationships/image" Target="../media/image45.png"/><Relationship Id="rId4" Type="http://schemas.microsoft.com/office/2007/relationships/media" Target="../media/media1.mp4"/></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70.png"/><Relationship Id="rId26" Type="http://schemas.openxmlformats.org/officeDocument/2006/relationships/image" Target="../media/image78.jpeg"/><Relationship Id="rId3" Type="http://schemas.openxmlformats.org/officeDocument/2006/relationships/image" Target="../media/image55.jpeg"/><Relationship Id="rId21" Type="http://schemas.openxmlformats.org/officeDocument/2006/relationships/image" Target="../media/image73.jpeg"/><Relationship Id="rId34" Type="http://schemas.openxmlformats.org/officeDocument/2006/relationships/image" Target="../media/image86.jpeg"/><Relationship Id="rId7" Type="http://schemas.openxmlformats.org/officeDocument/2006/relationships/image" Target="../media/image59.png"/><Relationship Id="rId12" Type="http://schemas.openxmlformats.org/officeDocument/2006/relationships/image" Target="../media/image64.jpeg"/><Relationship Id="rId17" Type="http://schemas.openxmlformats.org/officeDocument/2006/relationships/image" Target="../media/image69.png"/><Relationship Id="rId25" Type="http://schemas.openxmlformats.org/officeDocument/2006/relationships/image" Target="../media/image77.jpeg"/><Relationship Id="rId33" Type="http://schemas.openxmlformats.org/officeDocument/2006/relationships/image" Target="../media/image85.jpeg"/><Relationship Id="rId38" Type="http://schemas.openxmlformats.org/officeDocument/2006/relationships/image" Target="../media/image90.png"/><Relationship Id="rId2" Type="http://schemas.openxmlformats.org/officeDocument/2006/relationships/notesSlide" Target="../notesSlides/notesSlide23.xml"/><Relationship Id="rId16" Type="http://schemas.openxmlformats.org/officeDocument/2006/relationships/image" Target="../media/image68.png"/><Relationship Id="rId20" Type="http://schemas.openxmlformats.org/officeDocument/2006/relationships/image" Target="../media/image72.png"/><Relationship Id="rId29" Type="http://schemas.openxmlformats.org/officeDocument/2006/relationships/image" Target="../media/image81.png"/><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3.png"/><Relationship Id="rId24" Type="http://schemas.openxmlformats.org/officeDocument/2006/relationships/image" Target="../media/image76.png"/><Relationship Id="rId32" Type="http://schemas.openxmlformats.org/officeDocument/2006/relationships/image" Target="../media/image84.png"/><Relationship Id="rId37" Type="http://schemas.openxmlformats.org/officeDocument/2006/relationships/image" Target="../media/image89.png"/><Relationship Id="rId5" Type="http://schemas.openxmlformats.org/officeDocument/2006/relationships/image" Target="../media/image57.png"/><Relationship Id="rId15" Type="http://schemas.openxmlformats.org/officeDocument/2006/relationships/image" Target="../media/image67.jpeg"/><Relationship Id="rId23" Type="http://schemas.openxmlformats.org/officeDocument/2006/relationships/image" Target="../media/image75.png"/><Relationship Id="rId28" Type="http://schemas.openxmlformats.org/officeDocument/2006/relationships/image" Target="../media/image80.jpeg"/><Relationship Id="rId36" Type="http://schemas.openxmlformats.org/officeDocument/2006/relationships/image" Target="../media/image88.png"/><Relationship Id="rId10" Type="http://schemas.openxmlformats.org/officeDocument/2006/relationships/image" Target="../media/image62.jpeg"/><Relationship Id="rId19" Type="http://schemas.openxmlformats.org/officeDocument/2006/relationships/image" Target="../media/image71.png"/><Relationship Id="rId31" Type="http://schemas.openxmlformats.org/officeDocument/2006/relationships/image" Target="../media/image83.png"/><Relationship Id="rId4" Type="http://schemas.openxmlformats.org/officeDocument/2006/relationships/image" Target="../media/image56.png"/><Relationship Id="rId9" Type="http://schemas.openxmlformats.org/officeDocument/2006/relationships/image" Target="../media/image61.jpeg"/><Relationship Id="rId14" Type="http://schemas.openxmlformats.org/officeDocument/2006/relationships/image" Target="../media/image66.jpeg"/><Relationship Id="rId22" Type="http://schemas.openxmlformats.org/officeDocument/2006/relationships/image" Target="../media/image74.png"/><Relationship Id="rId27" Type="http://schemas.openxmlformats.org/officeDocument/2006/relationships/image" Target="../media/image79.png"/><Relationship Id="rId30" Type="http://schemas.openxmlformats.org/officeDocument/2006/relationships/image" Target="../media/image82.jpeg"/><Relationship Id="rId35" Type="http://schemas.openxmlformats.org/officeDocument/2006/relationships/image" Target="../media/image87.png"/></Relationships>
</file>

<file path=ppt/slides/_rels/slide26.xml.rels><?xml version="1.0" encoding="UTF-8" standalone="yes"?>
<Relationships xmlns="http://schemas.openxmlformats.org/package/2006/relationships"><Relationship Id="rId8" Type="http://schemas.openxmlformats.org/officeDocument/2006/relationships/image" Target="../media/image66.jpeg"/><Relationship Id="rId13" Type="http://schemas.openxmlformats.org/officeDocument/2006/relationships/image" Target="../media/image71.png"/><Relationship Id="rId18" Type="http://schemas.openxmlformats.org/officeDocument/2006/relationships/image" Target="../media/image76.png"/><Relationship Id="rId26" Type="http://schemas.openxmlformats.org/officeDocument/2006/relationships/image" Target="../media/image84.png"/><Relationship Id="rId3" Type="http://schemas.openxmlformats.org/officeDocument/2006/relationships/image" Target="../media/image61.jpeg"/><Relationship Id="rId21" Type="http://schemas.openxmlformats.org/officeDocument/2006/relationships/image" Target="../media/image79.png"/><Relationship Id="rId34" Type="http://schemas.openxmlformats.org/officeDocument/2006/relationships/image" Target="../media/image92.jpeg"/><Relationship Id="rId7" Type="http://schemas.openxmlformats.org/officeDocument/2006/relationships/image" Target="../media/image65.png"/><Relationship Id="rId12" Type="http://schemas.openxmlformats.org/officeDocument/2006/relationships/image" Target="../media/image70.png"/><Relationship Id="rId17" Type="http://schemas.openxmlformats.org/officeDocument/2006/relationships/image" Target="../media/image75.png"/><Relationship Id="rId25" Type="http://schemas.openxmlformats.org/officeDocument/2006/relationships/image" Target="../media/image83.png"/><Relationship Id="rId33" Type="http://schemas.openxmlformats.org/officeDocument/2006/relationships/image" Target="../media/image91.png"/><Relationship Id="rId2" Type="http://schemas.openxmlformats.org/officeDocument/2006/relationships/notesSlide" Target="../notesSlides/notesSlide24.xml"/><Relationship Id="rId16" Type="http://schemas.openxmlformats.org/officeDocument/2006/relationships/image" Target="../media/image74.png"/><Relationship Id="rId20" Type="http://schemas.openxmlformats.org/officeDocument/2006/relationships/image" Target="../media/image78.jpeg"/><Relationship Id="rId29"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64.jpeg"/><Relationship Id="rId11" Type="http://schemas.openxmlformats.org/officeDocument/2006/relationships/image" Target="../media/image69.png"/><Relationship Id="rId24" Type="http://schemas.openxmlformats.org/officeDocument/2006/relationships/image" Target="../media/image82.jpeg"/><Relationship Id="rId32" Type="http://schemas.openxmlformats.org/officeDocument/2006/relationships/image" Target="../media/image90.png"/><Relationship Id="rId5" Type="http://schemas.openxmlformats.org/officeDocument/2006/relationships/image" Target="../media/image63.png"/><Relationship Id="rId15" Type="http://schemas.openxmlformats.org/officeDocument/2006/relationships/image" Target="../media/image73.jpeg"/><Relationship Id="rId23" Type="http://schemas.openxmlformats.org/officeDocument/2006/relationships/image" Target="../media/image81.png"/><Relationship Id="rId28" Type="http://schemas.openxmlformats.org/officeDocument/2006/relationships/image" Target="../media/image86.jpeg"/><Relationship Id="rId10" Type="http://schemas.openxmlformats.org/officeDocument/2006/relationships/image" Target="../media/image68.png"/><Relationship Id="rId19" Type="http://schemas.openxmlformats.org/officeDocument/2006/relationships/image" Target="../media/image77.jpeg"/><Relationship Id="rId31" Type="http://schemas.openxmlformats.org/officeDocument/2006/relationships/image" Target="../media/image89.png"/><Relationship Id="rId4" Type="http://schemas.openxmlformats.org/officeDocument/2006/relationships/image" Target="../media/image62.jpeg"/><Relationship Id="rId9" Type="http://schemas.openxmlformats.org/officeDocument/2006/relationships/image" Target="../media/image67.jpeg"/><Relationship Id="rId14" Type="http://schemas.openxmlformats.org/officeDocument/2006/relationships/image" Target="../media/image72.png"/><Relationship Id="rId22" Type="http://schemas.openxmlformats.org/officeDocument/2006/relationships/image" Target="../media/image80.jpeg"/><Relationship Id="rId27" Type="http://schemas.openxmlformats.org/officeDocument/2006/relationships/image" Target="../media/image85.jpeg"/><Relationship Id="rId30" Type="http://schemas.openxmlformats.org/officeDocument/2006/relationships/image" Target="../media/image88.png"/></Relationships>
</file>

<file path=ppt/slides/_rels/slide2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3.xml"/><Relationship Id="rId4" Type="http://schemas.openxmlformats.org/officeDocument/2006/relationships/image" Target="../media/image96.png"/></Relationships>
</file>

<file path=ppt/slides/_rels/slide2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6281" y="3432067"/>
            <a:ext cx="8619625" cy="555741"/>
          </a:xfrm>
          <a:prstGeom prst="rect">
            <a:avLst/>
          </a:prstGeom>
          <a:noFill/>
        </p:spPr>
        <p:txBody>
          <a:bodyPr wrap="none" lIns="77925" tIns="38963" rIns="77925" bIns="38963" rtlCol="0">
            <a:spAutoFit/>
          </a:bodyPr>
          <a:lstStyle/>
          <a:p>
            <a:r>
              <a:rPr lang="en-AU" sz="3100" dirty="0" smtClean="0">
                <a:solidFill>
                  <a:schemeClr val="bg1"/>
                </a:solidFill>
              </a:rPr>
              <a:t>The </a:t>
            </a:r>
            <a:r>
              <a:rPr lang="en-AU" sz="3100" b="1" dirty="0" smtClean="0">
                <a:solidFill>
                  <a:schemeClr val="bg1"/>
                </a:solidFill>
              </a:rPr>
              <a:t>experts </a:t>
            </a:r>
            <a:r>
              <a:rPr lang="en-AU" sz="3100" dirty="0" smtClean="0">
                <a:solidFill>
                  <a:schemeClr val="bg1"/>
                </a:solidFill>
              </a:rPr>
              <a:t>in </a:t>
            </a:r>
            <a:r>
              <a:rPr lang="en-AU" sz="3100" b="1" dirty="0" smtClean="0">
                <a:solidFill>
                  <a:schemeClr val="bg1"/>
                </a:solidFill>
              </a:rPr>
              <a:t>Design Build Operate </a:t>
            </a:r>
            <a:r>
              <a:rPr lang="en-AU" sz="3100" dirty="0" smtClean="0">
                <a:solidFill>
                  <a:schemeClr val="bg1"/>
                </a:solidFill>
              </a:rPr>
              <a:t>solutions</a:t>
            </a:r>
            <a:endParaRPr lang="en-AU" sz="3100" dirty="0">
              <a:solidFill>
                <a:schemeClr val="bg1"/>
              </a:solidFill>
            </a:endParaRPr>
          </a:p>
        </p:txBody>
      </p:sp>
      <p:pic>
        <p:nvPicPr>
          <p:cNvPr id="9" name="Picture 8" descr="Slide2.PNG"/>
          <p:cNvPicPr>
            <a:picLocks noChangeAspect="1"/>
          </p:cNvPicPr>
          <p:nvPr/>
        </p:nvPicPr>
        <p:blipFill>
          <a:blip r:embed="rId3" cstate="print"/>
          <a:stretch>
            <a:fillRect/>
          </a:stretch>
        </p:blipFill>
        <p:spPr>
          <a:xfrm>
            <a:off x="572" y="324"/>
            <a:ext cx="9142858" cy="5142857"/>
          </a:xfrm>
          <a:prstGeom prst="rect">
            <a:avLst/>
          </a:prstGeom>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BEBA8EAE-BF5A-486C-A8C5-ECC9F3942E4B}">
                <a14:imgProps xmlns:a14="http://schemas.microsoft.com/office/drawing/2010/main" xmlns="">
                  <a14:imgLayer r:embed="rId4">
                    <a14:imgEffect>
                      <a14:brightnessContrast bright="-20000" contrast="20000"/>
                    </a14:imgEffect>
                  </a14:imgLayer>
                </a14:imgProps>
              </a:ext>
              <a:ext uri="{28A0092B-C50C-407E-A947-70E740481C1C}">
                <a14:useLocalDpi xmlns:a14="http://schemas.microsoft.com/office/drawing/2010/main" xmlns="" val="0"/>
              </a:ext>
            </a:extLst>
          </a:blip>
          <a:srcRect l="18086" t="6981" r="19457" b="1485"/>
          <a:stretch/>
        </p:blipFill>
        <p:spPr>
          <a:xfrm>
            <a:off x="578225" y="463925"/>
            <a:ext cx="2225362" cy="1983441"/>
          </a:xfrm>
          <a:prstGeom prst="ellipse">
            <a:avLst/>
          </a:prstGeom>
          <a:ln w="63500" cap="rnd">
            <a:noFill/>
          </a:ln>
          <a:effectLst/>
        </p:spPr>
      </p:pic>
      <p:pic>
        <p:nvPicPr>
          <p:cNvPr id="6" name="Picture 5"/>
          <p:cNvPicPr>
            <a:picLocks noChangeAspect="1"/>
          </p:cNvPicPr>
          <p:nvPr/>
        </p:nvPicPr>
        <p:blipFill>
          <a:blip r:embed="rId5" cstate="print">
            <a:grayscl/>
            <a:extLst>
              <a:ext uri="{28A0092B-C50C-407E-A947-70E740481C1C}">
                <a14:useLocalDpi xmlns:a14="http://schemas.microsoft.com/office/drawing/2010/main" xmlns="" val="0"/>
              </a:ext>
            </a:extLst>
          </a:blip>
          <a:stretch>
            <a:fillRect/>
          </a:stretch>
        </p:blipFill>
        <p:spPr>
          <a:xfrm>
            <a:off x="578224" y="2696136"/>
            <a:ext cx="2225362" cy="2030110"/>
          </a:xfrm>
          <a:prstGeom prst="ellipse">
            <a:avLst/>
          </a:prstGeom>
          <a:ln w="63500" cap="rnd">
            <a:noFill/>
          </a:ln>
          <a:effectLst/>
        </p:spPr>
      </p:pic>
      <p:sp>
        <p:nvSpPr>
          <p:cNvPr id="2" name="TextBox 1"/>
          <p:cNvSpPr txBox="1"/>
          <p:nvPr/>
        </p:nvSpPr>
        <p:spPr>
          <a:xfrm>
            <a:off x="3845859" y="463925"/>
            <a:ext cx="4531659" cy="923330"/>
          </a:xfrm>
          <a:prstGeom prst="rect">
            <a:avLst/>
          </a:prstGeom>
          <a:noFill/>
        </p:spPr>
        <p:txBody>
          <a:bodyPr wrap="square" rtlCol="0">
            <a:spAutoFit/>
          </a:bodyPr>
          <a:lstStyle/>
          <a:p>
            <a:r>
              <a:rPr lang="en-GB" b="1" dirty="0" smtClean="0">
                <a:solidFill>
                  <a:srgbClr val="5F5F5F"/>
                </a:solidFill>
              </a:rPr>
              <a:t>FRED MILLS</a:t>
            </a:r>
          </a:p>
          <a:p>
            <a:r>
              <a:rPr lang="en-GB" dirty="0" smtClean="0">
                <a:solidFill>
                  <a:srgbClr val="5F5F5F"/>
                </a:solidFill>
              </a:rPr>
              <a:t>Founding Director, The B1M</a:t>
            </a:r>
          </a:p>
          <a:p>
            <a:r>
              <a:rPr lang="en-GB" dirty="0" smtClean="0">
                <a:solidFill>
                  <a:srgbClr val="5F5F5F"/>
                </a:solidFill>
              </a:rPr>
              <a:t>United </a:t>
            </a:r>
            <a:r>
              <a:rPr lang="en-GB" dirty="0" smtClean="0">
                <a:solidFill>
                  <a:srgbClr val="5F5F5F"/>
                </a:solidFill>
              </a:rPr>
              <a:t>Kingdom</a:t>
            </a:r>
            <a:endParaRPr lang="en-GB" dirty="0" smtClean="0">
              <a:solidFill>
                <a:srgbClr val="5F5F5F"/>
              </a:solidFill>
            </a:endParaRPr>
          </a:p>
        </p:txBody>
      </p:sp>
      <p:sp>
        <p:nvSpPr>
          <p:cNvPr id="5" name="TextBox 4"/>
          <p:cNvSpPr txBox="1"/>
          <p:nvPr/>
        </p:nvSpPr>
        <p:spPr>
          <a:xfrm>
            <a:off x="3845859" y="2786903"/>
            <a:ext cx="4742329" cy="923330"/>
          </a:xfrm>
          <a:prstGeom prst="rect">
            <a:avLst/>
          </a:prstGeom>
          <a:noFill/>
        </p:spPr>
        <p:txBody>
          <a:bodyPr wrap="square" rtlCol="0">
            <a:spAutoFit/>
          </a:bodyPr>
          <a:lstStyle/>
          <a:p>
            <a:r>
              <a:rPr lang="en-GB" b="1" dirty="0" smtClean="0">
                <a:solidFill>
                  <a:srgbClr val="5F5F5F"/>
                </a:solidFill>
              </a:rPr>
              <a:t>MATT RUMBELOW</a:t>
            </a:r>
          </a:p>
          <a:p>
            <a:r>
              <a:rPr lang="en-GB" dirty="0" smtClean="0">
                <a:solidFill>
                  <a:srgbClr val="5F5F5F"/>
                </a:solidFill>
              </a:rPr>
              <a:t>Business Development Manager, </a:t>
            </a:r>
            <a:endParaRPr lang="en-GB" dirty="0" smtClean="0">
              <a:solidFill>
                <a:srgbClr val="5F5F5F"/>
              </a:solidFill>
            </a:endParaRPr>
          </a:p>
          <a:p>
            <a:r>
              <a:rPr lang="en-GB" dirty="0" smtClean="0">
                <a:solidFill>
                  <a:srgbClr val="5F5F5F"/>
                </a:solidFill>
              </a:rPr>
              <a:t>BuildingPoint</a:t>
            </a:r>
            <a:r>
              <a:rPr lang="en-GB" dirty="0" smtClean="0">
                <a:solidFill>
                  <a:srgbClr val="5F5F5F"/>
                </a:solidFill>
              </a:rPr>
              <a:t> </a:t>
            </a:r>
            <a:r>
              <a:rPr lang="en-GB" dirty="0" smtClean="0">
                <a:solidFill>
                  <a:srgbClr val="5F5F5F"/>
                </a:solidFill>
              </a:rPr>
              <a:t>Australia</a:t>
            </a:r>
            <a:endParaRPr lang="en-GB" dirty="0" smtClean="0">
              <a:solidFill>
                <a:srgbClr val="5F5F5F"/>
              </a:solidFill>
            </a:endParaRPr>
          </a:p>
        </p:txBody>
      </p:sp>
      <p:pic>
        <p:nvPicPr>
          <p:cNvPr id="8" name="Picture 7"/>
          <p:cNvPicPr>
            <a:picLocks noChangeAspect="1"/>
          </p:cNvPicPr>
          <p:nvPr/>
        </p:nvPicPr>
        <p:blipFill rotWithShape="1">
          <a:blip r:embed="rId6" cstate="print">
            <a:extLst>
              <a:ext uri="{28A0092B-C50C-407E-A947-70E740481C1C}">
                <a14:useLocalDpi xmlns:a14="http://schemas.microsoft.com/office/drawing/2010/main" xmlns="" val="0"/>
              </a:ext>
            </a:extLst>
          </a:blip>
          <a:srcRect t="18471" b="22471"/>
          <a:stretch/>
        </p:blipFill>
        <p:spPr>
          <a:xfrm>
            <a:off x="3821906" y="1438015"/>
            <a:ext cx="1653337" cy="549248"/>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940637" y="3698903"/>
            <a:ext cx="2154654" cy="671956"/>
          </a:xfrm>
          <a:prstGeom prst="rect">
            <a:avLst/>
          </a:prstGeom>
        </p:spPr>
      </p:pic>
      <p:sp>
        <p:nvSpPr>
          <p:cNvPr id="10" name="1 Título"/>
          <p:cNvSpPr txBox="1">
            <a:spLocks/>
          </p:cNvSpPr>
          <p:nvPr/>
        </p:nvSpPr>
        <p:spPr>
          <a:xfrm>
            <a:off x="3940638" y="4253157"/>
            <a:ext cx="2652551" cy="359581"/>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r>
              <a:rPr lang="en-GB" sz="800" b="0" dirty="0" smtClean="0">
                <a:solidFill>
                  <a:srgbClr val="5F5F5F"/>
                </a:solidFill>
              </a:rPr>
              <a:t>Australia New Zealand Pty Ltd</a:t>
            </a:r>
            <a:r>
              <a:rPr lang="es-ES" sz="800" dirty="0" smtClean="0">
                <a:solidFill>
                  <a:srgbClr val="5F5F5F"/>
                </a:solidFill>
              </a:rPr>
              <a:t/>
            </a:r>
            <a:br>
              <a:rPr lang="es-ES" sz="800" dirty="0" smtClean="0">
                <a:solidFill>
                  <a:srgbClr val="5F5F5F"/>
                </a:solidFill>
              </a:rPr>
            </a:br>
            <a:endParaRPr lang="es-ES" sz="800" dirty="0">
              <a:solidFill>
                <a:srgbClr val="5F5F5F"/>
              </a:solidFill>
            </a:endParaRPr>
          </a:p>
        </p:txBody>
      </p:sp>
    </p:spTree>
    <p:extLst>
      <p:ext uri="{BB962C8B-B14F-4D97-AF65-F5344CB8AC3E}">
        <p14:creationId xmlns:p14="http://schemas.microsoft.com/office/powerpoint/2010/main" xmlns="" val="22830215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blog.fancyrhino.com/wp-content/uploads/2014/03/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57150"/>
            <a:ext cx="9144000" cy="520065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Group 10"/>
          <p:cNvGrpSpPr/>
          <p:nvPr/>
        </p:nvGrpSpPr>
        <p:grpSpPr>
          <a:xfrm>
            <a:off x="2725272" y="1943100"/>
            <a:ext cx="3644900" cy="1300432"/>
            <a:chOff x="2667000" y="2590800"/>
            <a:chExt cx="3733800" cy="1524000"/>
          </a:xfrm>
        </p:grpSpPr>
        <p:pic>
          <p:nvPicPr>
            <p:cNvPr id="12" name="Picture 2" descr="Pack cove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74695" b="91537"/>
            <a:stretch/>
          </p:blipFill>
          <p:spPr bwMode="auto">
            <a:xfrm>
              <a:off x="3733800" y="2590800"/>
              <a:ext cx="1600200" cy="1524000"/>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2667000" y="2870536"/>
              <a:ext cx="3733800" cy="1231106"/>
            </a:xfrm>
            <a:prstGeom prst="rect">
              <a:avLst/>
            </a:prstGeom>
            <a:noFill/>
          </p:spPr>
          <p:txBody>
            <a:bodyPr wrap="square" rtlCol="0">
              <a:spAutoFit/>
            </a:bodyPr>
            <a:lstStyle/>
            <a:p>
              <a:pPr algn="ctr"/>
              <a:r>
                <a:rPr lang="en-GB" b="1" dirty="0" smtClean="0">
                  <a:solidFill>
                    <a:schemeClr val="tx2"/>
                  </a:solidFill>
                </a:rPr>
                <a:t>Too much </a:t>
              </a:r>
            </a:p>
            <a:p>
              <a:pPr algn="ctr"/>
              <a:r>
                <a:rPr lang="en-GB" b="1" dirty="0" smtClean="0">
                  <a:solidFill>
                    <a:schemeClr val="tx2"/>
                  </a:solidFill>
                </a:rPr>
                <a:t>white </a:t>
              </a:r>
            </a:p>
            <a:p>
              <a:pPr algn="ctr"/>
              <a:r>
                <a:rPr lang="en-GB" b="1" dirty="0">
                  <a:solidFill>
                    <a:schemeClr val="tx2"/>
                  </a:solidFill>
                </a:rPr>
                <a:t>n</a:t>
              </a:r>
              <a:r>
                <a:rPr lang="en-GB" b="1" dirty="0" smtClean="0">
                  <a:solidFill>
                    <a:schemeClr val="tx2"/>
                  </a:solidFill>
                </a:rPr>
                <a:t>oise!</a:t>
              </a:r>
            </a:p>
          </p:txBody>
        </p:sp>
      </p:grpSp>
      <p:grpSp>
        <p:nvGrpSpPr>
          <p:cNvPr id="3" name="Group 13"/>
          <p:cNvGrpSpPr/>
          <p:nvPr/>
        </p:nvGrpSpPr>
        <p:grpSpPr>
          <a:xfrm>
            <a:off x="4871572" y="1143000"/>
            <a:ext cx="3644900" cy="1143000"/>
            <a:chOff x="2667000" y="2590800"/>
            <a:chExt cx="3733800" cy="1524000"/>
          </a:xfrm>
        </p:grpSpPr>
        <p:pic>
          <p:nvPicPr>
            <p:cNvPr id="15" name="Picture 2" descr="Pack cove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74695" b="91537"/>
            <a:stretch/>
          </p:blipFill>
          <p:spPr bwMode="auto">
            <a:xfrm>
              <a:off x="3733800" y="2590800"/>
              <a:ext cx="1600200" cy="1524000"/>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2667000" y="3122965"/>
              <a:ext cx="3733800" cy="492443"/>
            </a:xfrm>
            <a:prstGeom prst="rect">
              <a:avLst/>
            </a:prstGeom>
            <a:noFill/>
          </p:spPr>
          <p:txBody>
            <a:bodyPr wrap="square" rtlCol="0">
              <a:spAutoFit/>
            </a:bodyPr>
            <a:lstStyle/>
            <a:p>
              <a:pPr algn="ctr"/>
              <a:r>
                <a:rPr lang="en-GB" dirty="0" smtClean="0">
                  <a:solidFill>
                    <a:schemeClr val="tx2"/>
                  </a:solidFill>
                </a:rPr>
                <a:t>Groups</a:t>
              </a:r>
            </a:p>
          </p:txBody>
        </p:sp>
      </p:grpSp>
      <p:grpSp>
        <p:nvGrpSpPr>
          <p:cNvPr id="4" name="Group 16"/>
          <p:cNvGrpSpPr/>
          <p:nvPr/>
        </p:nvGrpSpPr>
        <p:grpSpPr>
          <a:xfrm>
            <a:off x="661522" y="2800350"/>
            <a:ext cx="3644900" cy="1143000"/>
            <a:chOff x="2667000" y="2590800"/>
            <a:chExt cx="3733800" cy="1524000"/>
          </a:xfrm>
        </p:grpSpPr>
        <p:pic>
          <p:nvPicPr>
            <p:cNvPr id="18" name="Picture 2" descr="Pack cove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74695" b="91537"/>
            <a:stretch/>
          </p:blipFill>
          <p:spPr bwMode="auto">
            <a:xfrm>
              <a:off x="3733800" y="2590800"/>
              <a:ext cx="1600200" cy="1524000"/>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9" name="TextBox 18"/>
            <p:cNvSpPr txBox="1"/>
            <p:nvPr/>
          </p:nvSpPr>
          <p:spPr>
            <a:xfrm>
              <a:off x="2667000" y="3105091"/>
              <a:ext cx="3733800" cy="492443"/>
            </a:xfrm>
            <a:prstGeom prst="rect">
              <a:avLst/>
            </a:prstGeom>
            <a:noFill/>
          </p:spPr>
          <p:txBody>
            <a:bodyPr wrap="square" rtlCol="0">
              <a:spAutoFit/>
            </a:bodyPr>
            <a:lstStyle/>
            <a:p>
              <a:pPr algn="ctr"/>
              <a:r>
                <a:rPr lang="en-GB" dirty="0" smtClean="0">
                  <a:solidFill>
                    <a:schemeClr val="tx2"/>
                  </a:solidFill>
                </a:rPr>
                <a:t>Events</a:t>
              </a:r>
            </a:p>
          </p:txBody>
        </p:sp>
      </p:grpSp>
      <p:grpSp>
        <p:nvGrpSpPr>
          <p:cNvPr id="5" name="Group 19"/>
          <p:cNvGrpSpPr/>
          <p:nvPr/>
        </p:nvGrpSpPr>
        <p:grpSpPr>
          <a:xfrm>
            <a:off x="578972" y="1257300"/>
            <a:ext cx="3644900" cy="1143000"/>
            <a:chOff x="2667000" y="2590800"/>
            <a:chExt cx="3733800" cy="1524000"/>
          </a:xfrm>
        </p:grpSpPr>
        <p:pic>
          <p:nvPicPr>
            <p:cNvPr id="21" name="Picture 2" descr="Pack cove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74695" b="91537"/>
            <a:stretch/>
          </p:blipFill>
          <p:spPr bwMode="auto">
            <a:xfrm>
              <a:off x="3733800" y="2590800"/>
              <a:ext cx="1600200" cy="1524000"/>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a:off x="2667000" y="3105091"/>
              <a:ext cx="3733800" cy="492443"/>
            </a:xfrm>
            <a:prstGeom prst="rect">
              <a:avLst/>
            </a:prstGeom>
            <a:noFill/>
          </p:spPr>
          <p:txBody>
            <a:bodyPr wrap="square" rtlCol="0">
              <a:spAutoFit/>
            </a:bodyPr>
            <a:lstStyle/>
            <a:p>
              <a:pPr algn="ctr"/>
              <a:r>
                <a:rPr lang="en-GB" dirty="0" smtClean="0">
                  <a:solidFill>
                    <a:schemeClr val="tx2"/>
                  </a:solidFill>
                </a:rPr>
                <a:t>Elitism</a:t>
              </a:r>
            </a:p>
          </p:txBody>
        </p:sp>
      </p:grpSp>
      <p:grpSp>
        <p:nvGrpSpPr>
          <p:cNvPr id="6" name="Group 22"/>
          <p:cNvGrpSpPr/>
          <p:nvPr/>
        </p:nvGrpSpPr>
        <p:grpSpPr>
          <a:xfrm>
            <a:off x="4837647" y="2875265"/>
            <a:ext cx="3644900" cy="1143000"/>
            <a:chOff x="2667000" y="2590800"/>
            <a:chExt cx="3733800" cy="1524000"/>
          </a:xfrm>
        </p:grpSpPr>
        <p:pic>
          <p:nvPicPr>
            <p:cNvPr id="24" name="Picture 2" descr="Pack cove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74695" b="91537"/>
            <a:stretch/>
          </p:blipFill>
          <p:spPr bwMode="auto">
            <a:xfrm>
              <a:off x="3733800" y="2590800"/>
              <a:ext cx="1600200" cy="1524000"/>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25" name="TextBox 24"/>
            <p:cNvSpPr txBox="1"/>
            <p:nvPr/>
          </p:nvSpPr>
          <p:spPr>
            <a:xfrm>
              <a:off x="2667000" y="3105091"/>
              <a:ext cx="3733800" cy="492443"/>
            </a:xfrm>
            <a:prstGeom prst="rect">
              <a:avLst/>
            </a:prstGeom>
            <a:noFill/>
          </p:spPr>
          <p:txBody>
            <a:bodyPr wrap="square" rtlCol="0">
              <a:spAutoFit/>
            </a:bodyPr>
            <a:lstStyle/>
            <a:p>
              <a:pPr algn="ctr"/>
              <a:r>
                <a:rPr lang="en-GB" dirty="0" smtClean="0">
                  <a:solidFill>
                    <a:schemeClr val="tx2"/>
                  </a:solidFill>
                </a:rPr>
                <a:t>BIM wash</a:t>
              </a:r>
            </a:p>
          </p:txBody>
        </p:sp>
      </p:grpSp>
      <p:grpSp>
        <p:nvGrpSpPr>
          <p:cNvPr id="7" name="Group 25"/>
          <p:cNvGrpSpPr/>
          <p:nvPr/>
        </p:nvGrpSpPr>
        <p:grpSpPr>
          <a:xfrm>
            <a:off x="2725272" y="457200"/>
            <a:ext cx="3644900" cy="1143000"/>
            <a:chOff x="2667000" y="2590800"/>
            <a:chExt cx="3733800" cy="1524000"/>
          </a:xfrm>
        </p:grpSpPr>
        <p:pic>
          <p:nvPicPr>
            <p:cNvPr id="27" name="Picture 2" descr="Pack cove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74695" b="91537"/>
            <a:stretch/>
          </p:blipFill>
          <p:spPr bwMode="auto">
            <a:xfrm>
              <a:off x="3733800" y="2590800"/>
              <a:ext cx="1600200" cy="1524000"/>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28" name="TextBox 27"/>
            <p:cNvSpPr txBox="1"/>
            <p:nvPr/>
          </p:nvSpPr>
          <p:spPr>
            <a:xfrm>
              <a:off x="2667000" y="2971800"/>
              <a:ext cx="3733800" cy="861775"/>
            </a:xfrm>
            <a:prstGeom prst="rect">
              <a:avLst/>
            </a:prstGeom>
            <a:noFill/>
          </p:spPr>
          <p:txBody>
            <a:bodyPr wrap="square" rtlCol="0">
              <a:spAutoFit/>
            </a:bodyPr>
            <a:lstStyle/>
            <a:p>
              <a:pPr algn="ctr"/>
              <a:r>
                <a:rPr lang="en-GB" dirty="0" smtClean="0">
                  <a:solidFill>
                    <a:schemeClr val="tx2"/>
                  </a:solidFill>
                </a:rPr>
                <a:t>Lots to </a:t>
              </a:r>
            </a:p>
            <a:p>
              <a:pPr algn="ctr"/>
              <a:r>
                <a:rPr lang="en-GB" dirty="0" smtClean="0">
                  <a:solidFill>
                    <a:schemeClr val="tx2"/>
                  </a:solidFill>
                </a:rPr>
                <a:t>read</a:t>
              </a:r>
            </a:p>
          </p:txBody>
        </p:sp>
      </p:grpSp>
      <p:grpSp>
        <p:nvGrpSpPr>
          <p:cNvPr id="8" name="Group 28"/>
          <p:cNvGrpSpPr/>
          <p:nvPr/>
        </p:nvGrpSpPr>
        <p:grpSpPr>
          <a:xfrm>
            <a:off x="2725272" y="3486150"/>
            <a:ext cx="3644900" cy="1143000"/>
            <a:chOff x="2667000" y="2590800"/>
            <a:chExt cx="3733800" cy="1524000"/>
          </a:xfrm>
        </p:grpSpPr>
        <p:pic>
          <p:nvPicPr>
            <p:cNvPr id="30" name="Picture 2" descr="Pack cove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74695" b="91537"/>
            <a:stretch/>
          </p:blipFill>
          <p:spPr bwMode="auto">
            <a:xfrm>
              <a:off x="3733800" y="2590800"/>
              <a:ext cx="1600200" cy="1524000"/>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31" name="TextBox 30"/>
            <p:cNvSpPr txBox="1"/>
            <p:nvPr/>
          </p:nvSpPr>
          <p:spPr>
            <a:xfrm>
              <a:off x="2667000" y="3105091"/>
              <a:ext cx="3733800" cy="492443"/>
            </a:xfrm>
            <a:prstGeom prst="rect">
              <a:avLst/>
            </a:prstGeom>
            <a:noFill/>
          </p:spPr>
          <p:txBody>
            <a:bodyPr wrap="square" rtlCol="0">
              <a:spAutoFit/>
            </a:bodyPr>
            <a:lstStyle/>
            <a:p>
              <a:pPr algn="ctr"/>
              <a:r>
                <a:rPr lang="en-GB" dirty="0" smtClean="0">
                  <a:solidFill>
                    <a:schemeClr val="tx2"/>
                  </a:solidFill>
                </a:rPr>
                <a:t>Contradiction</a:t>
              </a:r>
            </a:p>
          </p:txBody>
        </p:sp>
      </p:grpSp>
    </p:spTree>
    <p:extLst>
      <p:ext uri="{BB962C8B-B14F-4D97-AF65-F5344CB8AC3E}">
        <p14:creationId xmlns:p14="http://schemas.microsoft.com/office/powerpoint/2010/main" xmlns="" val="34180112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2010512" y="1546168"/>
            <a:ext cx="5086543" cy="1857899"/>
            <a:chOff x="412257" y="2082649"/>
            <a:chExt cx="4316158" cy="2172742"/>
          </a:xfrm>
        </p:grpSpPr>
        <p:pic>
          <p:nvPicPr>
            <p:cNvPr id="12" name="Picture 2" descr="Pack cover"/>
            <p:cNvPicPr>
              <a:picLocks noChangeAspect="1" noChangeArrowheads="1"/>
            </p:cNvPicPr>
            <p:nvPr/>
          </p:nvPicPr>
          <p:blipFill>
            <a:blip r:embed="rId3" cstate="print">
              <a:grayscl/>
              <a:extLst>
                <a:ext uri="{28A0092B-C50C-407E-A947-70E740481C1C}">
                  <a14:useLocalDpi xmlns:a14="http://schemas.microsoft.com/office/drawing/2010/main" xmlns="" val="0"/>
                </a:ext>
              </a:extLst>
            </a:blip>
            <a:srcRect r="92281" b="92566"/>
            <a:stretch>
              <a:fillRect/>
            </a:stretch>
          </p:blipFill>
          <p:spPr bwMode="auto">
            <a:xfrm>
              <a:off x="1497355" y="2082649"/>
              <a:ext cx="2160605" cy="2172742"/>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3" name="1 Título"/>
            <p:cNvSpPr txBox="1">
              <a:spLocks/>
            </p:cNvSpPr>
            <p:nvPr/>
          </p:nvSpPr>
          <p:spPr>
            <a:xfrm>
              <a:off x="412257" y="2319243"/>
              <a:ext cx="4316158" cy="1553732"/>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2400" b="0" dirty="0" smtClean="0">
                  <a:solidFill>
                    <a:schemeClr val="bg1"/>
                  </a:solidFill>
                </a:rPr>
                <a:t>Global </a:t>
              </a:r>
            </a:p>
            <a:p>
              <a:pPr algn="ctr"/>
              <a:r>
                <a:rPr lang="es-ES" sz="2400" b="0" dirty="0" smtClean="0">
                  <a:solidFill>
                    <a:schemeClr val="bg1"/>
                  </a:solidFill>
                </a:rPr>
                <a:t>Barriers </a:t>
              </a:r>
            </a:p>
            <a:p>
              <a:pPr algn="ctr"/>
              <a:r>
                <a:rPr lang="es-ES" sz="2400" b="0" dirty="0" smtClean="0">
                  <a:solidFill>
                    <a:schemeClr val="bg1"/>
                  </a:solidFill>
                </a:rPr>
                <a:t>to BIM </a:t>
              </a:r>
            </a:p>
            <a:p>
              <a:pPr algn="ctr"/>
              <a:r>
                <a:rPr lang="es-ES" sz="2400" b="0" dirty="0" smtClean="0">
                  <a:solidFill>
                    <a:schemeClr val="bg1"/>
                  </a:solidFill>
                </a:rPr>
                <a:t>Adoption</a:t>
              </a:r>
              <a:r>
                <a:rPr lang="es-ES" sz="2400" dirty="0" smtClean="0">
                  <a:solidFill>
                    <a:schemeClr val="bg1"/>
                  </a:solidFill>
                </a:rPr>
                <a:t/>
              </a:r>
              <a:br>
                <a:rPr lang="es-ES" sz="2400" dirty="0" smtClean="0">
                  <a:solidFill>
                    <a:schemeClr val="bg1"/>
                  </a:solidFill>
                </a:rPr>
              </a:br>
              <a:endParaRPr lang="es-ES" sz="2400" dirty="0">
                <a:solidFill>
                  <a:schemeClr val="bg1"/>
                </a:solidFill>
              </a:endParaRPr>
            </a:p>
          </p:txBody>
        </p:sp>
      </p:grpSp>
      <p:pic>
        <p:nvPicPr>
          <p:cNvPr id="5"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6198852" y="326080"/>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pic>
        <p:nvPicPr>
          <p:cNvPr id="6"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3673555" y="3669484"/>
            <a:ext cx="1729636" cy="1262048"/>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pic>
        <p:nvPicPr>
          <p:cNvPr id="7"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7148250" y="1990454"/>
            <a:ext cx="1646220" cy="1201183"/>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pic>
        <p:nvPicPr>
          <p:cNvPr id="8"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726587" y="3376659"/>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9" name="1 Título"/>
          <p:cNvSpPr txBox="1">
            <a:spLocks/>
          </p:cNvSpPr>
          <p:nvPr/>
        </p:nvSpPr>
        <p:spPr>
          <a:xfrm>
            <a:off x="3665491" y="4000393"/>
            <a:ext cx="1695078"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b="0" dirty="0" smtClean="0">
                <a:solidFill>
                  <a:schemeClr val="bg1"/>
                </a:solidFill>
              </a:rPr>
              <a:t>Perceived </a:t>
            </a:r>
          </a:p>
          <a:p>
            <a:pPr algn="ctr"/>
            <a:r>
              <a:rPr lang="es-ES" sz="1800" b="0" dirty="0" smtClean="0">
                <a:solidFill>
                  <a:schemeClr val="bg1"/>
                </a:solidFill>
              </a:rPr>
              <a:t> </a:t>
            </a:r>
            <a:r>
              <a:rPr lang="es-ES" sz="1800" b="0" dirty="0" err="1" smtClean="0">
                <a:solidFill>
                  <a:schemeClr val="bg1"/>
                </a:solidFill>
              </a:rPr>
              <a:t>cost</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sp>
        <p:nvSpPr>
          <p:cNvPr id="10" name="1 Título"/>
          <p:cNvSpPr txBox="1">
            <a:spLocks/>
          </p:cNvSpPr>
          <p:nvPr/>
        </p:nvSpPr>
        <p:spPr>
          <a:xfrm>
            <a:off x="7114999" y="2247653"/>
            <a:ext cx="1695078"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b="0" dirty="0" err="1" smtClean="0">
                <a:solidFill>
                  <a:schemeClr val="bg1"/>
                </a:solidFill>
              </a:rPr>
              <a:t>Fear</a:t>
            </a:r>
            <a:r>
              <a:rPr lang="es-ES" sz="1800" b="0" dirty="0" smtClean="0">
                <a:solidFill>
                  <a:schemeClr val="bg1"/>
                </a:solidFill>
              </a:rPr>
              <a:t> of </a:t>
            </a:r>
            <a:r>
              <a:rPr lang="es-ES" sz="1800" b="0" dirty="0" err="1" smtClean="0">
                <a:solidFill>
                  <a:schemeClr val="bg1"/>
                </a:solidFill>
              </a:rPr>
              <a:t>change</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sp>
        <p:nvSpPr>
          <p:cNvPr id="14" name="1 Título"/>
          <p:cNvSpPr txBox="1">
            <a:spLocks/>
          </p:cNvSpPr>
          <p:nvPr/>
        </p:nvSpPr>
        <p:spPr>
          <a:xfrm>
            <a:off x="6406551" y="537429"/>
            <a:ext cx="1695078"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b="0" dirty="0" err="1" smtClean="0">
                <a:solidFill>
                  <a:schemeClr val="bg1"/>
                </a:solidFill>
              </a:rPr>
              <a:t>The</a:t>
            </a:r>
            <a:r>
              <a:rPr lang="es-ES" sz="1800" b="0" dirty="0" smtClean="0">
                <a:solidFill>
                  <a:schemeClr val="bg1"/>
                </a:solidFill>
              </a:rPr>
              <a:t> ‘</a:t>
            </a:r>
            <a:r>
              <a:rPr lang="es-ES" sz="1800" b="0" dirty="0" err="1" smtClean="0">
                <a:solidFill>
                  <a:schemeClr val="bg1"/>
                </a:solidFill>
              </a:rPr>
              <a:t>because</a:t>
            </a:r>
            <a:r>
              <a:rPr lang="es-ES" sz="1800" b="0" dirty="0" smtClean="0">
                <a:solidFill>
                  <a:schemeClr val="bg1"/>
                </a:solidFill>
              </a:rPr>
              <a:t> </a:t>
            </a:r>
            <a:r>
              <a:rPr lang="es-ES" sz="1800" b="0" dirty="0" err="1" smtClean="0">
                <a:solidFill>
                  <a:schemeClr val="bg1"/>
                </a:solidFill>
              </a:rPr>
              <a:t>we</a:t>
            </a:r>
            <a:r>
              <a:rPr lang="es-ES" sz="1800" b="0" dirty="0" smtClean="0">
                <a:solidFill>
                  <a:schemeClr val="bg1"/>
                </a:solidFill>
              </a:rPr>
              <a:t> </a:t>
            </a:r>
            <a:r>
              <a:rPr lang="es-ES" sz="1800" b="0" dirty="0" err="1" smtClean="0">
                <a:solidFill>
                  <a:schemeClr val="bg1"/>
                </a:solidFill>
              </a:rPr>
              <a:t>have</a:t>
            </a:r>
            <a:r>
              <a:rPr lang="es-ES" sz="1800" b="0" dirty="0" smtClean="0">
                <a:solidFill>
                  <a:schemeClr val="bg1"/>
                </a:solidFill>
              </a:rPr>
              <a:t> to’ </a:t>
            </a:r>
            <a:r>
              <a:rPr lang="es-ES" sz="1800" b="0" dirty="0" err="1" smtClean="0">
                <a:solidFill>
                  <a:schemeClr val="bg1"/>
                </a:solidFill>
              </a:rPr>
              <a:t>mindset</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sp>
        <p:nvSpPr>
          <p:cNvPr id="15" name="1 Título"/>
          <p:cNvSpPr txBox="1">
            <a:spLocks/>
          </p:cNvSpPr>
          <p:nvPr/>
        </p:nvSpPr>
        <p:spPr>
          <a:xfrm>
            <a:off x="830436" y="3716898"/>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b="0" dirty="0" err="1" smtClean="0">
                <a:solidFill>
                  <a:schemeClr val="bg1"/>
                </a:solidFill>
              </a:rPr>
              <a:t>Existing</a:t>
            </a:r>
            <a:r>
              <a:rPr lang="es-ES" sz="1800" b="0" dirty="0" smtClean="0">
                <a:solidFill>
                  <a:schemeClr val="bg1"/>
                </a:solidFill>
              </a:rPr>
              <a:t> </a:t>
            </a:r>
            <a:r>
              <a:rPr lang="es-ES" sz="1800" b="0" dirty="0" err="1" smtClean="0">
                <a:solidFill>
                  <a:schemeClr val="bg1"/>
                </a:solidFill>
              </a:rPr>
              <a:t>procurement</a:t>
            </a:r>
            <a:r>
              <a:rPr lang="es-ES" sz="1800" b="0" dirty="0" smtClean="0">
                <a:solidFill>
                  <a:schemeClr val="bg1"/>
                </a:solidFill>
              </a:rPr>
              <a:t> </a:t>
            </a:r>
            <a:r>
              <a:rPr lang="es-ES" sz="1800" b="0" dirty="0" err="1" smtClean="0">
                <a:solidFill>
                  <a:schemeClr val="bg1"/>
                </a:solidFill>
              </a:rPr>
              <a:t>practices</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pic>
        <p:nvPicPr>
          <p:cNvPr id="16"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6198852" y="3329254"/>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7" name="1 Título"/>
          <p:cNvSpPr txBox="1">
            <a:spLocks/>
          </p:cNvSpPr>
          <p:nvPr/>
        </p:nvSpPr>
        <p:spPr>
          <a:xfrm>
            <a:off x="6271480" y="3706131"/>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b="0" dirty="0" smtClean="0">
                <a:solidFill>
                  <a:schemeClr val="bg1"/>
                </a:solidFill>
              </a:rPr>
              <a:t>Late </a:t>
            </a:r>
            <a:r>
              <a:rPr lang="es-ES" sz="1800" b="0" dirty="0" err="1" smtClean="0">
                <a:solidFill>
                  <a:schemeClr val="bg1"/>
                </a:solidFill>
              </a:rPr>
              <a:t>supply</a:t>
            </a:r>
            <a:r>
              <a:rPr lang="es-ES" sz="1800" b="0" dirty="0" smtClean="0">
                <a:solidFill>
                  <a:schemeClr val="bg1"/>
                </a:solidFill>
              </a:rPr>
              <a:t> </a:t>
            </a:r>
            <a:r>
              <a:rPr lang="es-ES" sz="1800" b="0" dirty="0" err="1" smtClean="0">
                <a:solidFill>
                  <a:schemeClr val="bg1"/>
                </a:solidFill>
              </a:rPr>
              <a:t>chain</a:t>
            </a:r>
            <a:r>
              <a:rPr lang="es-ES" sz="1800" b="0" dirty="0" smtClean="0">
                <a:solidFill>
                  <a:schemeClr val="bg1"/>
                </a:solidFill>
              </a:rPr>
              <a:t> </a:t>
            </a:r>
            <a:r>
              <a:rPr lang="es-ES" sz="1800" b="0" dirty="0" err="1" smtClean="0">
                <a:solidFill>
                  <a:schemeClr val="bg1"/>
                </a:solidFill>
              </a:rPr>
              <a:t>engagement</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pic>
        <p:nvPicPr>
          <p:cNvPr id="18"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322321" y="2064597"/>
            <a:ext cx="1680439" cy="1226151"/>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9" name="1 Título"/>
          <p:cNvSpPr txBox="1">
            <a:spLocks/>
          </p:cNvSpPr>
          <p:nvPr/>
        </p:nvSpPr>
        <p:spPr>
          <a:xfrm>
            <a:off x="230614" y="2352621"/>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b="0" dirty="0" smtClean="0">
                <a:solidFill>
                  <a:schemeClr val="bg1"/>
                </a:solidFill>
              </a:rPr>
              <a:t>“</a:t>
            </a:r>
            <a:r>
              <a:rPr lang="es-ES" sz="1800" b="0" dirty="0" err="1" smtClean="0">
                <a:solidFill>
                  <a:schemeClr val="bg1"/>
                </a:solidFill>
              </a:rPr>
              <a:t>We</a:t>
            </a:r>
            <a:r>
              <a:rPr lang="es-ES" sz="1800" b="0" dirty="0" smtClean="0">
                <a:solidFill>
                  <a:schemeClr val="bg1"/>
                </a:solidFill>
              </a:rPr>
              <a:t> </a:t>
            </a:r>
            <a:r>
              <a:rPr lang="es-ES" sz="1800" b="0" dirty="0" err="1" smtClean="0">
                <a:solidFill>
                  <a:schemeClr val="bg1"/>
                </a:solidFill>
              </a:rPr>
              <a:t>don’t</a:t>
            </a:r>
            <a:r>
              <a:rPr lang="es-ES" sz="1800" b="0" dirty="0" smtClean="0">
                <a:solidFill>
                  <a:schemeClr val="bg1"/>
                </a:solidFill>
              </a:rPr>
              <a:t> </a:t>
            </a:r>
            <a:r>
              <a:rPr lang="es-ES" sz="1800" b="0" dirty="0" err="1" smtClean="0">
                <a:solidFill>
                  <a:schemeClr val="bg1"/>
                </a:solidFill>
              </a:rPr>
              <a:t>have</a:t>
            </a:r>
            <a:r>
              <a:rPr lang="es-ES" sz="1800" b="0" dirty="0" smtClean="0">
                <a:solidFill>
                  <a:schemeClr val="bg1"/>
                </a:solidFill>
              </a:rPr>
              <a:t> time!”</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pic>
        <p:nvPicPr>
          <p:cNvPr id="20"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705605" y="345634"/>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21" name="1 Título"/>
          <p:cNvSpPr txBox="1">
            <a:spLocks/>
          </p:cNvSpPr>
          <p:nvPr/>
        </p:nvSpPr>
        <p:spPr>
          <a:xfrm>
            <a:off x="778772" y="714682"/>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b="0" dirty="0" smtClean="0">
                <a:solidFill>
                  <a:schemeClr val="bg1"/>
                </a:solidFill>
              </a:rPr>
              <a:t>“</a:t>
            </a:r>
            <a:r>
              <a:rPr lang="es-ES" sz="1800" b="0" dirty="0" err="1" smtClean="0">
                <a:solidFill>
                  <a:schemeClr val="bg1"/>
                </a:solidFill>
              </a:rPr>
              <a:t>The</a:t>
            </a:r>
            <a:r>
              <a:rPr lang="es-ES" sz="1800" b="0" dirty="0" smtClean="0">
                <a:solidFill>
                  <a:schemeClr val="bg1"/>
                </a:solidFill>
              </a:rPr>
              <a:t> </a:t>
            </a:r>
            <a:r>
              <a:rPr lang="es-ES" sz="1800" b="0" dirty="0" err="1" smtClean="0">
                <a:solidFill>
                  <a:schemeClr val="bg1"/>
                </a:solidFill>
              </a:rPr>
              <a:t>Client</a:t>
            </a:r>
            <a:r>
              <a:rPr lang="es-ES" sz="1800" b="0" dirty="0" smtClean="0">
                <a:solidFill>
                  <a:schemeClr val="bg1"/>
                </a:solidFill>
              </a:rPr>
              <a:t> </a:t>
            </a:r>
            <a:r>
              <a:rPr lang="es-ES" sz="1800" b="0" dirty="0" err="1" smtClean="0">
                <a:solidFill>
                  <a:schemeClr val="bg1"/>
                </a:solidFill>
              </a:rPr>
              <a:t>didn’t</a:t>
            </a:r>
            <a:r>
              <a:rPr lang="es-ES" sz="1800" b="0" dirty="0" smtClean="0">
                <a:solidFill>
                  <a:schemeClr val="bg1"/>
                </a:solidFill>
              </a:rPr>
              <a:t> </a:t>
            </a:r>
            <a:r>
              <a:rPr lang="es-ES" sz="1800" b="0" dirty="0" err="1" smtClean="0">
                <a:solidFill>
                  <a:schemeClr val="bg1"/>
                </a:solidFill>
              </a:rPr>
              <a:t>ask</a:t>
            </a:r>
            <a:r>
              <a:rPr lang="es-ES" sz="1800" b="0" dirty="0" smtClean="0">
                <a:solidFill>
                  <a:schemeClr val="bg1"/>
                </a:solidFill>
              </a:rPr>
              <a:t> </a:t>
            </a:r>
          </a:p>
          <a:p>
            <a:pPr algn="ctr"/>
            <a:r>
              <a:rPr lang="es-ES" sz="1800" b="0" dirty="0" err="1" smtClean="0">
                <a:solidFill>
                  <a:schemeClr val="bg1"/>
                </a:solidFill>
              </a:rPr>
              <a:t>for</a:t>
            </a:r>
            <a:r>
              <a:rPr lang="es-ES" sz="1800" b="0" dirty="0" smtClean="0">
                <a:solidFill>
                  <a:schemeClr val="bg1"/>
                </a:solidFill>
              </a:rPr>
              <a:t> </a:t>
            </a:r>
            <a:r>
              <a:rPr lang="es-ES" sz="1800" b="0" dirty="0" err="1" smtClean="0">
                <a:solidFill>
                  <a:schemeClr val="bg1"/>
                </a:solidFill>
              </a:rPr>
              <a:t>it</a:t>
            </a:r>
            <a:r>
              <a:rPr lang="es-ES" sz="1800" b="0" dirty="0" smtClean="0">
                <a:solidFill>
                  <a:schemeClr val="bg1"/>
                </a:solidFill>
              </a:rPr>
              <a:t>”</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pic>
        <p:nvPicPr>
          <p:cNvPr id="22"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3655808" y="43849"/>
            <a:ext cx="1729636" cy="1262048"/>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23" name="1 Título"/>
          <p:cNvSpPr txBox="1">
            <a:spLocks/>
          </p:cNvSpPr>
          <p:nvPr/>
        </p:nvSpPr>
        <p:spPr>
          <a:xfrm>
            <a:off x="3665491" y="241183"/>
            <a:ext cx="1695078"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b="0" dirty="0" smtClean="0">
                <a:solidFill>
                  <a:schemeClr val="bg1"/>
                </a:solidFill>
              </a:rPr>
              <a:t>Poor </a:t>
            </a:r>
            <a:r>
              <a:rPr lang="es-ES" sz="1800" b="0" dirty="0" err="1" smtClean="0">
                <a:solidFill>
                  <a:schemeClr val="bg1"/>
                </a:solidFill>
              </a:rPr>
              <a:t>knowledge</a:t>
            </a:r>
            <a:r>
              <a:rPr lang="es-ES" sz="1800" b="0" dirty="0" smtClean="0">
                <a:solidFill>
                  <a:schemeClr val="bg1"/>
                </a:solidFill>
              </a:rPr>
              <a:t> </a:t>
            </a:r>
            <a:r>
              <a:rPr lang="es-ES" sz="1800" b="0" dirty="0" err="1" smtClean="0">
                <a:solidFill>
                  <a:schemeClr val="bg1"/>
                </a:solidFill>
              </a:rPr>
              <a:t>sharing</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spTree>
    <p:extLst>
      <p:ext uri="{BB962C8B-B14F-4D97-AF65-F5344CB8AC3E}">
        <p14:creationId xmlns:p14="http://schemas.microsoft.com/office/powerpoint/2010/main" xmlns="" val="37118968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5" grpId="0"/>
      <p:bldP spid="17" grpId="0"/>
      <p:bldP spid="19" grpId="0"/>
      <p:bldP spid="21"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Título"/>
          <p:cNvSpPr txBox="1">
            <a:spLocks/>
          </p:cNvSpPr>
          <p:nvPr/>
        </p:nvSpPr>
        <p:spPr>
          <a:xfrm>
            <a:off x="3951370" y="2682313"/>
            <a:ext cx="4316158" cy="648072"/>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2800" b="0" dirty="0" smtClean="0">
                <a:solidFill>
                  <a:schemeClr val="tx2"/>
                </a:solidFill>
              </a:rPr>
              <a:t>So </a:t>
            </a:r>
            <a:r>
              <a:rPr lang="es-ES" sz="2800" b="0" dirty="0" err="1" smtClean="0">
                <a:solidFill>
                  <a:schemeClr val="tx2"/>
                </a:solidFill>
              </a:rPr>
              <a:t>how</a:t>
            </a:r>
            <a:r>
              <a:rPr lang="es-ES" sz="2800" b="0" dirty="0" smtClean="0">
                <a:solidFill>
                  <a:schemeClr val="tx2"/>
                </a:solidFill>
              </a:rPr>
              <a:t> can </a:t>
            </a:r>
          </a:p>
          <a:p>
            <a:pPr algn="ctr"/>
            <a:r>
              <a:rPr lang="es-ES" sz="2800" dirty="0" smtClean="0">
                <a:solidFill>
                  <a:schemeClr val="tx2"/>
                </a:solidFill>
              </a:rPr>
              <a:t>Point Cloud </a:t>
            </a:r>
            <a:r>
              <a:rPr lang="es-ES" sz="2800" b="0" dirty="0" smtClean="0">
                <a:solidFill>
                  <a:schemeClr val="tx2"/>
                </a:solidFill>
              </a:rPr>
              <a:t>and</a:t>
            </a:r>
            <a:r>
              <a:rPr lang="es-ES" sz="2800" dirty="0" smtClean="0">
                <a:solidFill>
                  <a:schemeClr val="tx2"/>
                </a:solidFill>
              </a:rPr>
              <a:t> </a:t>
            </a:r>
            <a:r>
              <a:rPr lang="es-ES" sz="2800" dirty="0" err="1" smtClean="0">
                <a:solidFill>
                  <a:schemeClr val="tx2"/>
                </a:solidFill>
              </a:rPr>
              <a:t>Scan</a:t>
            </a:r>
            <a:r>
              <a:rPr lang="es-ES" sz="2800" dirty="0" smtClean="0">
                <a:solidFill>
                  <a:schemeClr val="tx2"/>
                </a:solidFill>
              </a:rPr>
              <a:t>-to-BIM </a:t>
            </a:r>
            <a:r>
              <a:rPr lang="es-ES" sz="2800" b="0" dirty="0" smtClean="0">
                <a:solidFill>
                  <a:schemeClr val="tx2"/>
                </a:solidFill>
              </a:rPr>
              <a:t>Technologies</a:t>
            </a:r>
            <a:r>
              <a:rPr lang="es-ES" sz="2800" dirty="0" smtClean="0">
                <a:solidFill>
                  <a:schemeClr val="tx2"/>
                </a:solidFill>
              </a:rPr>
              <a:t> </a:t>
            </a:r>
          </a:p>
          <a:p>
            <a:pPr algn="ctr"/>
            <a:r>
              <a:rPr lang="es-ES" sz="2800" b="0" dirty="0" err="1" smtClean="0">
                <a:solidFill>
                  <a:schemeClr val="tx2"/>
                </a:solidFill>
              </a:rPr>
              <a:t>help</a:t>
            </a:r>
            <a:r>
              <a:rPr lang="es-ES" sz="2800" b="0" dirty="0" smtClean="0">
                <a:solidFill>
                  <a:schemeClr val="tx2"/>
                </a:solidFill>
              </a:rPr>
              <a:t>?</a:t>
            </a:r>
            <a:r>
              <a:rPr lang="es-ES" sz="2800" dirty="0" smtClean="0">
                <a:solidFill>
                  <a:schemeClr val="tx2"/>
                </a:solidFill>
              </a:rPr>
              <a:t/>
            </a:r>
            <a:br>
              <a:rPr lang="es-ES" sz="2800" dirty="0" smtClean="0">
                <a:solidFill>
                  <a:schemeClr val="tx2"/>
                </a:solidFill>
              </a:rPr>
            </a:br>
            <a:endParaRPr lang="es-ES" sz="2800" dirty="0">
              <a:solidFill>
                <a:schemeClr val="tx2"/>
              </a:solidFill>
            </a:endParaRPr>
          </a:p>
        </p:txBody>
      </p:sp>
    </p:spTree>
    <p:extLst>
      <p:ext uri="{BB962C8B-B14F-4D97-AF65-F5344CB8AC3E}">
        <p14:creationId xmlns:p14="http://schemas.microsoft.com/office/powerpoint/2010/main" xmlns="" val="22110252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4382366" y="257303"/>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3" name="1 Título"/>
          <p:cNvSpPr txBox="1">
            <a:spLocks/>
          </p:cNvSpPr>
          <p:nvPr/>
        </p:nvSpPr>
        <p:spPr>
          <a:xfrm>
            <a:off x="1944012" y="1673666"/>
            <a:ext cx="5086543" cy="1328587"/>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b="0" dirty="0" smtClean="0">
                <a:solidFill>
                  <a:schemeClr val="bg1"/>
                </a:solidFill>
              </a:rPr>
              <a:t>Global </a:t>
            </a:r>
          </a:p>
          <a:p>
            <a:pPr algn="ctr"/>
            <a:r>
              <a:rPr lang="es-ES" b="0" dirty="0" smtClean="0">
                <a:solidFill>
                  <a:schemeClr val="bg1"/>
                </a:solidFill>
              </a:rPr>
              <a:t>Barriers </a:t>
            </a:r>
          </a:p>
          <a:p>
            <a:pPr algn="ctr"/>
            <a:r>
              <a:rPr lang="es-ES" b="0" dirty="0" smtClean="0">
                <a:solidFill>
                  <a:schemeClr val="bg1"/>
                </a:solidFill>
              </a:rPr>
              <a:t>to BIM </a:t>
            </a:r>
          </a:p>
          <a:p>
            <a:pPr algn="ctr"/>
            <a:r>
              <a:rPr lang="es-ES" b="0" dirty="0" smtClean="0">
                <a:solidFill>
                  <a:schemeClr val="bg1"/>
                </a:solidFill>
              </a:rPr>
              <a:t>Adoption</a:t>
            </a:r>
            <a:r>
              <a:rPr lang="es-ES" dirty="0" smtClean="0">
                <a:solidFill>
                  <a:schemeClr val="bg1"/>
                </a:solidFill>
              </a:rPr>
              <a:t/>
            </a:r>
            <a:br>
              <a:rPr lang="es-ES" dirty="0" smtClean="0">
                <a:solidFill>
                  <a:schemeClr val="bg1"/>
                </a:solidFill>
              </a:rPr>
            </a:br>
            <a:endParaRPr lang="es-ES" dirty="0">
              <a:solidFill>
                <a:schemeClr val="bg1"/>
              </a:solidFill>
            </a:endParaRPr>
          </a:p>
        </p:txBody>
      </p:sp>
      <p:pic>
        <p:nvPicPr>
          <p:cNvPr id="5"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6745915" y="781024"/>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pic>
        <p:nvPicPr>
          <p:cNvPr id="6"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577261" y="248996"/>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pic>
        <p:nvPicPr>
          <p:cNvPr id="7"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339919" y="3536118"/>
            <a:ext cx="1849655" cy="1349621"/>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pic>
        <p:nvPicPr>
          <p:cNvPr id="8"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3677861" y="1852597"/>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0" name="1 Título"/>
          <p:cNvSpPr txBox="1">
            <a:spLocks/>
          </p:cNvSpPr>
          <p:nvPr/>
        </p:nvSpPr>
        <p:spPr>
          <a:xfrm>
            <a:off x="681110" y="597046"/>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600" b="0" dirty="0" smtClean="0">
                <a:solidFill>
                  <a:schemeClr val="bg1"/>
                </a:solidFill>
              </a:rPr>
              <a:t>Accurate </a:t>
            </a:r>
          </a:p>
          <a:p>
            <a:pPr algn="ctr"/>
            <a:r>
              <a:rPr lang="es-ES" sz="1600" b="0" dirty="0" smtClean="0">
                <a:solidFill>
                  <a:schemeClr val="bg1"/>
                </a:solidFill>
              </a:rPr>
              <a:t>as-</a:t>
            </a:r>
            <a:r>
              <a:rPr lang="en-GB" sz="1600" b="0" dirty="0" smtClean="0">
                <a:solidFill>
                  <a:schemeClr val="bg1"/>
                </a:solidFill>
              </a:rPr>
              <a:t>built</a:t>
            </a:r>
            <a:r>
              <a:rPr lang="es-ES" sz="1600" b="0" dirty="0" smtClean="0">
                <a:solidFill>
                  <a:schemeClr val="bg1"/>
                </a:solidFill>
              </a:rPr>
              <a:t> data </a:t>
            </a:r>
            <a:r>
              <a:rPr lang="en-GB" sz="1600" b="0" dirty="0" smtClean="0">
                <a:solidFill>
                  <a:schemeClr val="bg1"/>
                </a:solidFill>
              </a:rPr>
              <a:t>immediately</a:t>
            </a:r>
            <a:r>
              <a:rPr lang="es-ES" sz="1600" b="0" dirty="0" smtClean="0">
                <a:solidFill>
                  <a:schemeClr val="bg1"/>
                </a:solidFill>
              </a:rPr>
              <a:t>!</a:t>
            </a:r>
            <a:r>
              <a:rPr lang="es-ES" sz="1600" dirty="0" smtClean="0">
                <a:solidFill>
                  <a:schemeClr val="bg1"/>
                </a:solidFill>
              </a:rPr>
              <a:t/>
            </a:r>
            <a:br>
              <a:rPr lang="es-ES" sz="1600" dirty="0" smtClean="0">
                <a:solidFill>
                  <a:schemeClr val="bg1"/>
                </a:solidFill>
              </a:rPr>
            </a:br>
            <a:endParaRPr lang="es-ES" sz="1600" dirty="0">
              <a:solidFill>
                <a:schemeClr val="bg1"/>
              </a:solidFill>
            </a:endParaRPr>
          </a:p>
        </p:txBody>
      </p:sp>
      <p:sp>
        <p:nvSpPr>
          <p:cNvPr id="14" name="1 Título"/>
          <p:cNvSpPr txBox="1">
            <a:spLocks/>
          </p:cNvSpPr>
          <p:nvPr/>
        </p:nvSpPr>
        <p:spPr>
          <a:xfrm>
            <a:off x="6849764" y="1048081"/>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n-GB" sz="1600" b="0" dirty="0" smtClean="0">
                <a:solidFill>
                  <a:schemeClr val="bg1"/>
                </a:solidFill>
              </a:rPr>
              <a:t>Reduced need for site visits and inspections</a:t>
            </a:r>
            <a:r>
              <a:rPr lang="es-ES" sz="1600" dirty="0" smtClean="0">
                <a:solidFill>
                  <a:schemeClr val="bg1"/>
                </a:solidFill>
              </a:rPr>
              <a:t/>
            </a:r>
            <a:br>
              <a:rPr lang="es-ES" sz="1600" dirty="0" smtClean="0">
                <a:solidFill>
                  <a:schemeClr val="bg1"/>
                </a:solidFill>
              </a:rPr>
            </a:br>
            <a:endParaRPr lang="es-ES" sz="1600" dirty="0">
              <a:solidFill>
                <a:schemeClr val="bg1"/>
              </a:solidFill>
            </a:endParaRPr>
          </a:p>
        </p:txBody>
      </p:sp>
      <p:sp>
        <p:nvSpPr>
          <p:cNvPr id="15" name="1 Título"/>
          <p:cNvSpPr txBox="1">
            <a:spLocks/>
          </p:cNvSpPr>
          <p:nvPr/>
        </p:nvSpPr>
        <p:spPr>
          <a:xfrm>
            <a:off x="3781710" y="2014186"/>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600" b="0" dirty="0" smtClean="0">
                <a:solidFill>
                  <a:schemeClr val="bg1"/>
                </a:solidFill>
              </a:rPr>
              <a:t>3D visualisation of a </a:t>
            </a:r>
            <a:r>
              <a:rPr lang="en-GB" sz="1600" b="0" dirty="0" smtClean="0">
                <a:solidFill>
                  <a:schemeClr val="bg1"/>
                </a:solidFill>
              </a:rPr>
              <a:t>space</a:t>
            </a:r>
            <a:r>
              <a:rPr lang="es-ES" sz="1600" b="0" dirty="0" smtClean="0">
                <a:solidFill>
                  <a:schemeClr val="bg1"/>
                </a:solidFill>
              </a:rPr>
              <a:t> – not a 2D survey</a:t>
            </a:r>
            <a:endParaRPr lang="es-ES" sz="1600" dirty="0">
              <a:solidFill>
                <a:schemeClr val="bg1"/>
              </a:solidFill>
            </a:endParaRPr>
          </a:p>
        </p:txBody>
      </p:sp>
      <p:sp>
        <p:nvSpPr>
          <p:cNvPr id="16" name="1 Título"/>
          <p:cNvSpPr txBox="1">
            <a:spLocks/>
          </p:cNvSpPr>
          <p:nvPr/>
        </p:nvSpPr>
        <p:spPr>
          <a:xfrm>
            <a:off x="325871" y="3818914"/>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600" b="0" dirty="0" smtClean="0">
                <a:solidFill>
                  <a:schemeClr val="bg1"/>
                </a:solidFill>
              </a:rPr>
              <a:t>Reduced surveying time</a:t>
            </a:r>
            <a:endParaRPr lang="es-ES" sz="1600" dirty="0">
              <a:solidFill>
                <a:schemeClr val="bg1"/>
              </a:solidFill>
            </a:endParaRPr>
          </a:p>
        </p:txBody>
      </p:sp>
      <p:pic>
        <p:nvPicPr>
          <p:cNvPr id="18"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6012925" y="2550544"/>
            <a:ext cx="2512913" cy="183357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9" name="1 Título"/>
          <p:cNvSpPr txBox="1">
            <a:spLocks/>
          </p:cNvSpPr>
          <p:nvPr/>
        </p:nvSpPr>
        <p:spPr>
          <a:xfrm>
            <a:off x="6145258" y="2972197"/>
            <a:ext cx="2297455" cy="813416"/>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n-GB" sz="1600" b="0" dirty="0" smtClean="0">
                <a:solidFill>
                  <a:schemeClr val="bg1"/>
                </a:solidFill>
              </a:rPr>
              <a:t>Collate</a:t>
            </a:r>
            <a:r>
              <a:rPr lang="es-ES" sz="1600" b="0" dirty="0" smtClean="0">
                <a:solidFill>
                  <a:schemeClr val="bg1"/>
                </a:solidFill>
              </a:rPr>
              <a:t> </a:t>
            </a:r>
            <a:r>
              <a:rPr lang="es-ES" sz="1600" b="0" dirty="0" err="1" smtClean="0">
                <a:solidFill>
                  <a:schemeClr val="bg1"/>
                </a:solidFill>
              </a:rPr>
              <a:t>project</a:t>
            </a:r>
            <a:r>
              <a:rPr lang="es-ES" sz="1600" b="0" dirty="0" smtClean="0">
                <a:solidFill>
                  <a:schemeClr val="bg1"/>
                </a:solidFill>
              </a:rPr>
              <a:t> data sets (</a:t>
            </a:r>
            <a:r>
              <a:rPr lang="es-ES" sz="1600" b="0" dirty="0" err="1" smtClean="0">
                <a:solidFill>
                  <a:schemeClr val="bg1"/>
                </a:solidFill>
              </a:rPr>
              <a:t>an</a:t>
            </a:r>
            <a:r>
              <a:rPr lang="es-ES" sz="1600" b="0" dirty="0" smtClean="0">
                <a:solidFill>
                  <a:schemeClr val="bg1"/>
                </a:solidFill>
              </a:rPr>
              <a:t> AIM) </a:t>
            </a:r>
            <a:r>
              <a:rPr lang="es-ES" sz="1600" b="0" dirty="0" err="1" smtClean="0">
                <a:solidFill>
                  <a:schemeClr val="bg1"/>
                </a:solidFill>
              </a:rPr>
              <a:t>on</a:t>
            </a:r>
            <a:r>
              <a:rPr lang="es-ES" sz="1600" b="0" dirty="0" smtClean="0">
                <a:solidFill>
                  <a:schemeClr val="bg1"/>
                </a:solidFill>
              </a:rPr>
              <a:t> </a:t>
            </a:r>
            <a:r>
              <a:rPr lang="es-ES" sz="1600" b="0" dirty="0" err="1" smtClean="0">
                <a:solidFill>
                  <a:schemeClr val="bg1"/>
                </a:solidFill>
              </a:rPr>
              <a:t>existing</a:t>
            </a:r>
            <a:r>
              <a:rPr lang="es-ES" sz="1600" b="0" dirty="0" smtClean="0">
                <a:solidFill>
                  <a:schemeClr val="bg1"/>
                </a:solidFill>
              </a:rPr>
              <a:t> </a:t>
            </a:r>
            <a:r>
              <a:rPr lang="es-ES" sz="1600" b="0" dirty="0" err="1" smtClean="0">
                <a:solidFill>
                  <a:schemeClr val="bg1"/>
                </a:solidFill>
              </a:rPr>
              <a:t>building</a:t>
            </a:r>
            <a:r>
              <a:rPr lang="es-ES" sz="1600" b="0" dirty="0" smtClean="0">
                <a:solidFill>
                  <a:schemeClr val="bg1"/>
                </a:solidFill>
              </a:rPr>
              <a:t> stock</a:t>
            </a:r>
            <a:endParaRPr lang="es-ES" sz="1600" dirty="0">
              <a:solidFill>
                <a:schemeClr val="bg1"/>
              </a:solidFill>
            </a:endParaRPr>
          </a:p>
        </p:txBody>
      </p:sp>
      <p:sp>
        <p:nvSpPr>
          <p:cNvPr id="17" name="1 Título"/>
          <p:cNvSpPr txBox="1">
            <a:spLocks/>
          </p:cNvSpPr>
          <p:nvPr/>
        </p:nvSpPr>
        <p:spPr>
          <a:xfrm>
            <a:off x="4470449" y="611007"/>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600" b="0" dirty="0" smtClean="0">
                <a:solidFill>
                  <a:schemeClr val="bg1"/>
                </a:solidFill>
              </a:rPr>
              <a:t>Identify </a:t>
            </a:r>
            <a:r>
              <a:rPr lang="es-ES" sz="1600" b="0" dirty="0" err="1" smtClean="0">
                <a:solidFill>
                  <a:schemeClr val="bg1"/>
                </a:solidFill>
              </a:rPr>
              <a:t>errors</a:t>
            </a:r>
            <a:r>
              <a:rPr lang="es-ES" sz="1600" b="0" dirty="0" smtClean="0">
                <a:solidFill>
                  <a:schemeClr val="bg1"/>
                </a:solidFill>
              </a:rPr>
              <a:t> in 2D </a:t>
            </a:r>
            <a:r>
              <a:rPr lang="es-ES" sz="1600" b="0" dirty="0" err="1" smtClean="0">
                <a:solidFill>
                  <a:schemeClr val="bg1"/>
                </a:solidFill>
              </a:rPr>
              <a:t>information</a:t>
            </a:r>
            <a:r>
              <a:rPr lang="es-ES" sz="1600" dirty="0" smtClean="0">
                <a:solidFill>
                  <a:schemeClr val="bg1"/>
                </a:solidFill>
              </a:rPr>
              <a:t/>
            </a:r>
            <a:br>
              <a:rPr lang="es-ES" sz="1600" dirty="0" smtClean="0">
                <a:solidFill>
                  <a:schemeClr val="bg1"/>
                </a:solidFill>
              </a:rPr>
            </a:br>
            <a:endParaRPr lang="es-ES" sz="1600" dirty="0">
              <a:solidFill>
                <a:schemeClr val="bg1"/>
              </a:solidFill>
            </a:endParaRPr>
          </a:p>
        </p:txBody>
      </p:sp>
      <p:pic>
        <p:nvPicPr>
          <p:cNvPr id="21"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2583891" y="3436147"/>
            <a:ext cx="2110479" cy="1539935"/>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22" name="1 Título"/>
          <p:cNvSpPr txBox="1">
            <a:spLocks/>
          </p:cNvSpPr>
          <p:nvPr/>
        </p:nvSpPr>
        <p:spPr>
          <a:xfrm>
            <a:off x="2687740" y="3748367"/>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n-GB" sz="1600" b="0" dirty="0" smtClean="0">
                <a:solidFill>
                  <a:schemeClr val="bg1"/>
                </a:solidFill>
              </a:rPr>
              <a:t>Assessing structural integrity of assets</a:t>
            </a:r>
            <a:r>
              <a:rPr lang="es-ES" sz="1600" dirty="0" smtClean="0">
                <a:solidFill>
                  <a:schemeClr val="bg1"/>
                </a:solidFill>
              </a:rPr>
              <a:t/>
            </a:r>
            <a:br>
              <a:rPr lang="es-ES" sz="1600" dirty="0" smtClean="0">
                <a:solidFill>
                  <a:schemeClr val="bg1"/>
                </a:solidFill>
              </a:rPr>
            </a:br>
            <a:endParaRPr lang="es-ES" sz="1600" dirty="0">
              <a:solidFill>
                <a:schemeClr val="bg1"/>
              </a:solidFill>
            </a:endParaRPr>
          </a:p>
        </p:txBody>
      </p:sp>
      <p:pic>
        <p:nvPicPr>
          <p:cNvPr id="23"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1182793" y="1964851"/>
            <a:ext cx="1849655" cy="1349621"/>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24" name="1 Título"/>
          <p:cNvSpPr txBox="1">
            <a:spLocks/>
          </p:cNvSpPr>
          <p:nvPr/>
        </p:nvSpPr>
        <p:spPr>
          <a:xfrm>
            <a:off x="1129669" y="2365036"/>
            <a:ext cx="1902779"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600" b="0" dirty="0" smtClean="0">
                <a:solidFill>
                  <a:schemeClr val="bg1"/>
                </a:solidFill>
              </a:rPr>
              <a:t>“Information </a:t>
            </a:r>
            <a:r>
              <a:rPr lang="es-ES" sz="1600" b="0" dirty="0" err="1" smtClean="0">
                <a:solidFill>
                  <a:schemeClr val="bg1"/>
                </a:solidFill>
              </a:rPr>
              <a:t>mobility</a:t>
            </a:r>
            <a:r>
              <a:rPr lang="es-ES" sz="1600" b="0" dirty="0" smtClean="0">
                <a:solidFill>
                  <a:schemeClr val="bg1"/>
                </a:solidFill>
              </a:rPr>
              <a:t>” </a:t>
            </a:r>
            <a:endParaRPr lang="es-ES" sz="1600" dirty="0">
              <a:solidFill>
                <a:schemeClr val="bg1"/>
              </a:solidFill>
            </a:endParaRPr>
          </a:p>
        </p:txBody>
      </p:sp>
    </p:spTree>
    <p:extLst>
      <p:ext uri="{BB962C8B-B14F-4D97-AF65-F5344CB8AC3E}">
        <p14:creationId xmlns:p14="http://schemas.microsoft.com/office/powerpoint/2010/main" xmlns="" val="12657295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P spid="19" grpId="0"/>
      <p:bldP spid="17" grpId="0"/>
      <p:bldP spid="22"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srcRect t="4941"/>
          <a:stretch/>
        </p:blipFill>
        <p:spPr>
          <a:xfrm>
            <a:off x="526210" y="431321"/>
            <a:ext cx="6417243" cy="4367123"/>
          </a:xfrm>
          <a:prstGeom prst="rect">
            <a:avLst/>
          </a:prstGeom>
        </p:spPr>
      </p:pic>
      <p:sp>
        <p:nvSpPr>
          <p:cNvPr id="8" name="1 Título"/>
          <p:cNvSpPr txBox="1">
            <a:spLocks/>
          </p:cNvSpPr>
          <p:nvPr/>
        </p:nvSpPr>
        <p:spPr>
          <a:xfrm>
            <a:off x="6745350" y="4747112"/>
            <a:ext cx="2398651" cy="278147"/>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r>
              <a:rPr lang="es-ES" sz="1200" b="0" dirty="0" smtClean="0"/>
              <a:t>©2013 UK BIM </a:t>
            </a:r>
            <a:r>
              <a:rPr lang="es-ES" sz="1200" b="0" dirty="0" err="1" smtClean="0"/>
              <a:t>Task</a:t>
            </a:r>
            <a:r>
              <a:rPr lang="es-ES" sz="1200" b="0" dirty="0" smtClean="0"/>
              <a:t> </a:t>
            </a:r>
            <a:r>
              <a:rPr lang="es-ES" sz="1200" b="0" dirty="0" err="1" smtClean="0"/>
              <a:t>Group</a:t>
            </a:r>
            <a:endParaRPr lang="es-ES" sz="1200" b="0" dirty="0"/>
          </a:p>
        </p:txBody>
      </p:sp>
    </p:spTree>
    <p:extLst>
      <p:ext uri="{BB962C8B-B14F-4D97-AF65-F5344CB8AC3E}">
        <p14:creationId xmlns:p14="http://schemas.microsoft.com/office/powerpoint/2010/main" xmlns="" val="26950190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663979"/>
            <a:ext cx="9144000" cy="3815542"/>
          </a:xfrm>
          <a:prstGeom prst="rect">
            <a:avLst/>
          </a:prstGeom>
        </p:spPr>
      </p:pic>
    </p:spTree>
    <p:extLst>
      <p:ext uri="{BB962C8B-B14F-4D97-AF65-F5344CB8AC3E}">
        <p14:creationId xmlns:p14="http://schemas.microsoft.com/office/powerpoint/2010/main" xmlns="" val="36203407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713855"/>
            <a:ext cx="9135790" cy="3715790"/>
          </a:xfrm>
          <a:prstGeom prst="rect">
            <a:avLst/>
          </a:prstGeom>
        </p:spPr>
      </p:pic>
    </p:spTree>
    <p:extLst>
      <p:ext uri="{BB962C8B-B14F-4D97-AF65-F5344CB8AC3E}">
        <p14:creationId xmlns:p14="http://schemas.microsoft.com/office/powerpoint/2010/main" xmlns="" val="40750985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Pack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r="92281" b="92566"/>
          <a:stretch>
            <a:fillRect/>
          </a:stretch>
        </p:blipFill>
        <p:spPr bwMode="auto">
          <a:xfrm>
            <a:off x="366380" y="547182"/>
            <a:ext cx="1904018" cy="1389288"/>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7" name="1 Título"/>
          <p:cNvSpPr txBox="1">
            <a:spLocks/>
          </p:cNvSpPr>
          <p:nvPr/>
        </p:nvSpPr>
        <p:spPr>
          <a:xfrm>
            <a:off x="229856" y="840806"/>
            <a:ext cx="2152406"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b="0" dirty="0" err="1" smtClean="0">
                <a:solidFill>
                  <a:schemeClr val="bg1"/>
                </a:solidFill>
              </a:rPr>
              <a:t>DotProduct</a:t>
            </a:r>
            <a:endParaRPr lang="es-ES" b="0" dirty="0" smtClean="0">
              <a:solidFill>
                <a:schemeClr val="bg1"/>
              </a:solidFill>
            </a:endParaRPr>
          </a:p>
          <a:p>
            <a:pPr algn="ctr"/>
            <a:r>
              <a:rPr lang="es-ES" b="0" dirty="0" smtClean="0">
                <a:solidFill>
                  <a:schemeClr val="bg1"/>
                </a:solidFill>
              </a:rPr>
              <a:t>DPI-8</a:t>
            </a:r>
            <a:r>
              <a:rPr lang="es-ES" dirty="0" smtClean="0">
                <a:solidFill>
                  <a:schemeClr val="bg1"/>
                </a:solidFill>
              </a:rPr>
              <a:t/>
            </a:r>
            <a:br>
              <a:rPr lang="es-ES" dirty="0" smtClean="0">
                <a:solidFill>
                  <a:schemeClr val="bg1"/>
                </a:solidFill>
              </a:rPr>
            </a:br>
            <a:endParaRPr lang="es-ES" dirty="0">
              <a:solidFill>
                <a:schemeClr val="bg1"/>
              </a:solidFill>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361573" y="4056075"/>
            <a:ext cx="1609898" cy="1207424"/>
          </a:xfrm>
          <a:prstGeom prst="rect">
            <a:avLst/>
          </a:prstGeom>
        </p:spPr>
      </p:pic>
      <p:pic>
        <p:nvPicPr>
          <p:cNvPr id="8" name="Picture 7" descr="DPI-8-Jobsite_1.jpg"/>
          <p:cNvPicPr>
            <a:picLocks noChangeAspect="1"/>
          </p:cNvPicPr>
          <p:nvPr/>
        </p:nvPicPr>
        <p:blipFill>
          <a:blip r:embed="rId5" cstate="print"/>
          <a:srcRect t="4545" b="6818"/>
          <a:stretch>
            <a:fillRect/>
          </a:stretch>
        </p:blipFill>
        <p:spPr>
          <a:xfrm>
            <a:off x="5324206" y="353683"/>
            <a:ext cx="3429416" cy="2355011"/>
          </a:xfrm>
          <a:prstGeom prst="rect">
            <a:avLst/>
          </a:prstGeom>
        </p:spPr>
      </p:pic>
      <p:pic>
        <p:nvPicPr>
          <p:cNvPr id="12" name="Picture 11" descr="IMG_0418.JPG"/>
          <p:cNvPicPr>
            <a:picLocks noChangeAspect="1"/>
          </p:cNvPicPr>
          <p:nvPr/>
        </p:nvPicPr>
        <p:blipFill>
          <a:blip r:embed="rId6" cstate="print"/>
          <a:srcRect t="7202" b="7507"/>
          <a:stretch>
            <a:fillRect/>
          </a:stretch>
        </p:blipFill>
        <p:spPr>
          <a:xfrm>
            <a:off x="3194494" y="2820838"/>
            <a:ext cx="3034241" cy="1940943"/>
          </a:xfrm>
          <a:prstGeom prst="rect">
            <a:avLst/>
          </a:prstGeom>
        </p:spPr>
      </p:pic>
      <p:pic>
        <p:nvPicPr>
          <p:cNvPr id="13" name="Picture 12" descr="IMG_0420.JPG"/>
          <p:cNvPicPr>
            <a:picLocks noChangeAspect="1"/>
          </p:cNvPicPr>
          <p:nvPr/>
        </p:nvPicPr>
        <p:blipFill>
          <a:blip r:embed="rId7" cstate="print"/>
          <a:stretch>
            <a:fillRect/>
          </a:stretch>
        </p:blipFill>
        <p:spPr>
          <a:xfrm>
            <a:off x="444426" y="2786332"/>
            <a:ext cx="2647646" cy="1985735"/>
          </a:xfrm>
          <a:prstGeom prst="rect">
            <a:avLst/>
          </a:prstGeom>
        </p:spPr>
      </p:pic>
      <p:pic>
        <p:nvPicPr>
          <p:cNvPr id="14" name="Picture 13" descr="DPI8_clear_front_web1.jpg"/>
          <p:cNvPicPr>
            <a:picLocks noChangeAspect="1"/>
          </p:cNvPicPr>
          <p:nvPr/>
        </p:nvPicPr>
        <p:blipFill>
          <a:blip r:embed="rId8" cstate="print"/>
          <a:stretch>
            <a:fillRect/>
          </a:stretch>
        </p:blipFill>
        <p:spPr>
          <a:xfrm>
            <a:off x="3137588" y="284132"/>
            <a:ext cx="1805347" cy="2361883"/>
          </a:xfrm>
          <a:prstGeom prst="rect">
            <a:avLst/>
          </a:prstGeom>
        </p:spPr>
      </p:pic>
    </p:spTree>
    <p:extLst>
      <p:ext uri="{BB962C8B-B14F-4D97-AF65-F5344CB8AC3E}">
        <p14:creationId xmlns:p14="http://schemas.microsoft.com/office/powerpoint/2010/main" xmlns="" val="37683028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p:nvPr>
        </p:nvSpPr>
        <p:spPr>
          <a:xfrm>
            <a:off x="404800" y="311942"/>
            <a:ext cx="8334300" cy="571500"/>
          </a:xfrm>
          <a:prstGeom prst="rect">
            <a:avLst/>
          </a:prstGeom>
          <a:noFill/>
          <a:ln>
            <a:noFill/>
          </a:ln>
        </p:spPr>
        <p:txBody>
          <a:bodyPr lIns="91425" tIns="91425" rIns="91425" bIns="91425" anchor="ctr" anchorCtr="0">
            <a:normAutofit/>
          </a:bodyPr>
          <a:lstStyle/>
          <a:p>
            <a:pPr>
              <a:buSzPct val="25000"/>
            </a:pPr>
            <a:r>
              <a:rPr lang="en-US" sz="2500" b="1" dirty="0" smtClean="0">
                <a:solidFill>
                  <a:srgbClr val="00478E"/>
                </a:solidFill>
                <a:latin typeface="PT Sans"/>
                <a:ea typeface="PT Sans"/>
                <a:cs typeface="PT Sans"/>
                <a:sym typeface="PT Sans"/>
              </a:rPr>
              <a:t>Handheld scan data</a:t>
            </a:r>
            <a:endParaRPr lang="en-US" sz="2500" b="0" i="0" u="none" strike="noStrike" cap="none" baseline="0" dirty="0">
              <a:solidFill>
                <a:srgbClr val="00478E"/>
              </a:solidFill>
              <a:sym typeface="Arial"/>
            </a:endParaRPr>
          </a:p>
        </p:txBody>
      </p:sp>
      <p:sp>
        <p:nvSpPr>
          <p:cNvPr id="322" name="Shape 322"/>
          <p:cNvSpPr txBox="1">
            <a:spLocks noGrp="1"/>
          </p:cNvSpPr>
          <p:nvPr>
            <p:ph type="body" idx="1"/>
          </p:nvPr>
        </p:nvSpPr>
        <p:spPr>
          <a:xfrm>
            <a:off x="457200" y="1002679"/>
            <a:ext cx="8229600" cy="3771980"/>
          </a:xfrm>
          <a:prstGeom prst="rect">
            <a:avLst/>
          </a:prstGeom>
          <a:noFill/>
          <a:ln>
            <a:noFill/>
          </a:ln>
        </p:spPr>
        <p:txBody>
          <a:bodyPr lIns="91425" tIns="91425" rIns="91425" bIns="91425" anchor="t" anchorCtr="0">
            <a:normAutofit/>
          </a:bodyPr>
          <a:lstStyle/>
          <a:p>
            <a:pPr marL="342900" marR="0" lvl="0" indent="-190500" algn="l" rtl="0">
              <a:lnSpc>
                <a:spcPct val="250000"/>
              </a:lnSpc>
              <a:spcBef>
                <a:spcPts val="0"/>
              </a:spcBef>
              <a:spcAft>
                <a:spcPts val="0"/>
              </a:spcAft>
              <a:buClr>
                <a:schemeClr val="accent1"/>
              </a:buClr>
              <a:buSzPct val="100000"/>
              <a:buFont typeface="Arial"/>
              <a:buChar char="▪"/>
            </a:pPr>
            <a:r>
              <a:rPr lang="en-US" sz="2200" b="1" i="0" u="none" strike="noStrike" cap="none" baseline="0" dirty="0" smtClean="0">
                <a:solidFill>
                  <a:srgbClr val="000000"/>
                </a:solidFill>
                <a:sym typeface="Arial"/>
              </a:rPr>
              <a:t>Scan with Handheld</a:t>
            </a:r>
          </a:p>
          <a:p>
            <a:pPr marL="342900" marR="0" lvl="0" indent="-190500" algn="l" rtl="0">
              <a:lnSpc>
                <a:spcPct val="250000"/>
              </a:lnSpc>
              <a:spcBef>
                <a:spcPts val="0"/>
              </a:spcBef>
              <a:spcAft>
                <a:spcPts val="0"/>
              </a:spcAft>
              <a:buClr>
                <a:schemeClr val="accent1"/>
              </a:buClr>
              <a:buSzPct val="100000"/>
              <a:buFont typeface="Arial"/>
              <a:buChar char="▪"/>
            </a:pPr>
            <a:r>
              <a:rPr lang="en-US" sz="2200" b="1" dirty="0" smtClean="0"/>
              <a:t>Import to Trimble </a:t>
            </a:r>
            <a:r>
              <a:rPr lang="en-US" sz="2200" b="1" dirty="0" err="1" smtClean="0"/>
              <a:t>RealWorks</a:t>
            </a:r>
            <a:endParaRPr lang="en-US" sz="2200" b="1" dirty="0" smtClean="0"/>
          </a:p>
          <a:p>
            <a:pPr marL="342900" marR="0" lvl="0" indent="-190500" algn="l" rtl="0">
              <a:lnSpc>
                <a:spcPct val="250000"/>
              </a:lnSpc>
              <a:spcBef>
                <a:spcPts val="0"/>
              </a:spcBef>
              <a:spcAft>
                <a:spcPts val="0"/>
              </a:spcAft>
              <a:buClr>
                <a:schemeClr val="accent1"/>
              </a:buClr>
              <a:buSzPct val="100000"/>
              <a:buFont typeface="Arial"/>
              <a:buChar char="▪"/>
            </a:pPr>
            <a:r>
              <a:rPr lang="en-US" sz="2200" b="1" dirty="0" smtClean="0"/>
              <a:t>Reference to existing data</a:t>
            </a:r>
          </a:p>
          <a:p>
            <a:pPr marL="342900" marR="0" lvl="0" indent="-190500" algn="l" rtl="0">
              <a:lnSpc>
                <a:spcPct val="250000"/>
              </a:lnSpc>
              <a:spcBef>
                <a:spcPts val="0"/>
              </a:spcBef>
              <a:spcAft>
                <a:spcPts val="0"/>
              </a:spcAft>
              <a:buClr>
                <a:schemeClr val="accent1"/>
              </a:buClr>
              <a:buSzPct val="100000"/>
              <a:buFont typeface="Arial"/>
              <a:buChar char="▪"/>
            </a:pPr>
            <a:r>
              <a:rPr lang="en-US" sz="2200" b="1" dirty="0" smtClean="0"/>
              <a:t>Create required deliverables</a:t>
            </a:r>
          </a:p>
          <a:p>
            <a:pPr marL="342900" marR="0" lvl="0" indent="-190500" algn="l" rtl="0">
              <a:lnSpc>
                <a:spcPct val="150000"/>
              </a:lnSpc>
              <a:spcBef>
                <a:spcPts val="0"/>
              </a:spcBef>
              <a:spcAft>
                <a:spcPts val="0"/>
              </a:spcAft>
              <a:buClr>
                <a:schemeClr val="accent1"/>
              </a:buClr>
              <a:buSzPct val="100000"/>
              <a:buFont typeface="Arial"/>
              <a:buChar char="▪"/>
            </a:pPr>
            <a:endParaRPr lang="en-US" sz="2000" b="1" i="0" u="none" strike="noStrike" cap="none" dirty="0" smtClean="0">
              <a:solidFill>
                <a:srgbClr val="000000"/>
              </a:solidFill>
              <a:sym typeface="Arial"/>
            </a:endParaRPr>
          </a:p>
          <a:p>
            <a:pPr marL="342900" marR="0" lvl="0" indent="-190500" algn="l" rtl="0">
              <a:lnSpc>
                <a:spcPct val="150000"/>
              </a:lnSpc>
              <a:spcBef>
                <a:spcPts val="0"/>
              </a:spcBef>
              <a:spcAft>
                <a:spcPts val="0"/>
              </a:spcAft>
              <a:buClr>
                <a:schemeClr val="accent1"/>
              </a:buClr>
              <a:buSzPct val="100000"/>
              <a:buFont typeface="Arial"/>
              <a:buChar char="▪"/>
            </a:pPr>
            <a:endParaRPr lang="en-US" sz="2000" b="1" i="0" u="none" strike="noStrike" cap="none" baseline="0" dirty="0">
              <a:solidFill>
                <a:srgbClr val="000000"/>
              </a:solidFill>
              <a:sym typeface="Arial"/>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294556" y="595223"/>
            <a:ext cx="3601691" cy="1782521"/>
          </a:xfrm>
          <a:prstGeom prst="rect">
            <a:avLst/>
          </a:prstGeom>
          <a:effectLst>
            <a:outerShdw blurRad="50800" dist="38100" dir="2700000" algn="tl" rotWithShape="0">
              <a:srgbClr val="000000">
                <a:alpha val="43000"/>
              </a:srgbClr>
            </a:outerShdw>
          </a:effectLst>
        </p:spPr>
      </p:pic>
      <p:pic>
        <p:nvPicPr>
          <p:cNvPr id="6" name="Picture 5" descr="dpi_screenshot.png"/>
          <p:cNvPicPr>
            <a:picLocks noChangeAspect="1"/>
          </p:cNvPicPr>
          <p:nvPr/>
        </p:nvPicPr>
        <p:blipFill>
          <a:blip r:embed="rId4" cstate="print"/>
          <a:stretch>
            <a:fillRect/>
          </a:stretch>
        </p:blipFill>
        <p:spPr>
          <a:xfrm>
            <a:off x="5310424" y="2527540"/>
            <a:ext cx="3661048" cy="2288155"/>
          </a:xfrm>
          <a:prstGeom prst="rect">
            <a:avLst/>
          </a:prstGeom>
        </p:spPr>
      </p:pic>
    </p:spTree>
    <p:extLst>
      <p:ext uri="{BB962C8B-B14F-4D97-AF65-F5344CB8AC3E}">
        <p14:creationId xmlns:p14="http://schemas.microsoft.com/office/powerpoint/2010/main" xmlns="" val="3242893791"/>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4.PNG"/>
          <p:cNvPicPr>
            <a:picLocks noChangeAspect="1"/>
          </p:cNvPicPr>
          <p:nvPr/>
        </p:nvPicPr>
        <p:blipFill>
          <a:blip r:embed="rId3" cstate="print"/>
          <a:stretch>
            <a:fillRect/>
          </a:stretch>
        </p:blipFill>
        <p:spPr>
          <a:xfrm>
            <a:off x="572" y="324"/>
            <a:ext cx="9142858" cy="5142857"/>
          </a:xfrm>
          <a:prstGeom prst="rect">
            <a:avLst/>
          </a:prstGeom>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s Project Tango-Mobile">
            <a:hlinkClick r:id="" action="ppaction://media"/>
          </p:cNvPr>
          <p:cNvPicPr>
            <a:picLocks noChangeAspect="1"/>
          </p:cNvPicPr>
          <p:nvPr>
            <a:videoFile r:link="rId1"/>
            <p:extLst>
              <p:ext uri="{DAA4B4D4-6D71-4841-9C94-3DE7FCFB9230}">
                <p14:media xmlns:p14="http://schemas.microsoft.com/office/powerpoint/2010/main" xmlns="" r:embed="rId4">
                  <p14:trim st="55160" end="94221.6666"/>
                </p14:media>
              </p:ext>
            </p:extLst>
          </p:nvPr>
        </p:nvPicPr>
        <p:blipFill>
          <a:blip r:embed="rId5" cstate="print"/>
          <a:stretch>
            <a:fillRect/>
          </a:stretch>
        </p:blipFill>
        <p:spPr>
          <a:xfrm>
            <a:off x="0" y="1285875"/>
            <a:ext cx="9144000" cy="3857625"/>
          </a:xfrm>
          <a:prstGeom prst="rect">
            <a:avLst/>
          </a:prstGeom>
        </p:spPr>
      </p:pic>
      <p:pic>
        <p:nvPicPr>
          <p:cNvPr id="6" name="Picture 2" descr="Pack cover"/>
          <p:cNvPicPr>
            <a:picLocks noChangeAspect="1" noChangeArrowheads="1"/>
          </p:cNvPicPr>
          <p:nvPr/>
        </p:nvPicPr>
        <p:blipFill>
          <a:blip r:embed="rId6" cstate="print">
            <a:extLst>
              <a:ext uri="{28A0092B-C50C-407E-A947-70E740481C1C}">
                <a14:useLocalDpi xmlns:a14="http://schemas.microsoft.com/office/drawing/2010/main" xmlns="" val="0"/>
              </a:ext>
            </a:extLst>
          </a:blip>
          <a:srcRect r="92281" b="92566"/>
          <a:stretch>
            <a:fillRect/>
          </a:stretch>
        </p:blipFill>
        <p:spPr bwMode="auto">
          <a:xfrm>
            <a:off x="366380" y="547182"/>
            <a:ext cx="1904018" cy="1389288"/>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7" name="1 Título"/>
          <p:cNvSpPr txBox="1">
            <a:spLocks/>
          </p:cNvSpPr>
          <p:nvPr/>
        </p:nvSpPr>
        <p:spPr>
          <a:xfrm>
            <a:off x="229856" y="840806"/>
            <a:ext cx="2152406"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b="0" dirty="0" err="1" smtClean="0">
                <a:solidFill>
                  <a:schemeClr val="bg1"/>
                </a:solidFill>
              </a:rPr>
              <a:t>Google’s</a:t>
            </a:r>
            <a:r>
              <a:rPr lang="es-ES" b="0" dirty="0" smtClean="0">
                <a:solidFill>
                  <a:schemeClr val="bg1"/>
                </a:solidFill>
              </a:rPr>
              <a:t> Project </a:t>
            </a:r>
          </a:p>
          <a:p>
            <a:pPr algn="ctr"/>
            <a:r>
              <a:rPr lang="es-ES" dirty="0" smtClean="0">
                <a:solidFill>
                  <a:schemeClr val="bg1"/>
                </a:solidFill>
              </a:rPr>
              <a:t>Tango</a:t>
            </a:r>
            <a:br>
              <a:rPr lang="es-ES" dirty="0" smtClean="0">
                <a:solidFill>
                  <a:schemeClr val="bg1"/>
                </a:solidFill>
              </a:rPr>
            </a:br>
            <a:endParaRPr lang="es-ES" dirty="0">
              <a:solidFill>
                <a:schemeClr val="bg1"/>
              </a:solidFill>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361573" y="4056075"/>
            <a:ext cx="1609898" cy="1207424"/>
          </a:xfrm>
          <a:prstGeom prst="rect">
            <a:avLst/>
          </a:prstGeom>
        </p:spPr>
      </p:pic>
    </p:spTree>
    <p:extLst>
      <p:ext uri="{BB962C8B-B14F-4D97-AF65-F5344CB8AC3E}">
        <p14:creationId xmlns:p14="http://schemas.microsoft.com/office/powerpoint/2010/main" xmlns="" val="37683028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4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pic>
        <p:nvPicPr>
          <p:cNvPr id="456" name="Shape 456"/>
          <p:cNvPicPr preferRelativeResize="0"/>
          <p:nvPr/>
        </p:nvPicPr>
        <p:blipFill>
          <a:blip r:embed="rId3" cstate="print">
            <a:alphaModFix/>
          </a:blip>
          <a:stretch>
            <a:fillRect/>
          </a:stretch>
        </p:blipFill>
        <p:spPr>
          <a:xfrm>
            <a:off x="3141683" y="467409"/>
            <a:ext cx="3267075" cy="1695450"/>
          </a:xfrm>
          <a:prstGeom prst="rect">
            <a:avLst/>
          </a:prstGeom>
          <a:noFill/>
          <a:ln>
            <a:noFill/>
          </a:ln>
        </p:spPr>
      </p:pic>
      <p:pic>
        <p:nvPicPr>
          <p:cNvPr id="457" name="Shape 457"/>
          <p:cNvPicPr preferRelativeResize="0"/>
          <p:nvPr/>
        </p:nvPicPr>
        <p:blipFill>
          <a:blip r:embed="rId4" cstate="print">
            <a:alphaModFix/>
          </a:blip>
          <a:stretch>
            <a:fillRect/>
          </a:stretch>
        </p:blipFill>
        <p:spPr>
          <a:xfrm>
            <a:off x="267418" y="1771009"/>
            <a:ext cx="4417346" cy="2006217"/>
          </a:xfrm>
          <a:prstGeom prst="rect">
            <a:avLst/>
          </a:prstGeom>
          <a:noFill/>
          <a:ln>
            <a:noFill/>
          </a:ln>
        </p:spPr>
      </p:pic>
      <p:pic>
        <p:nvPicPr>
          <p:cNvPr id="458" name="Shape 458"/>
          <p:cNvPicPr preferRelativeResize="0"/>
          <p:nvPr/>
        </p:nvPicPr>
        <p:blipFill>
          <a:blip r:embed="rId5" cstate="print">
            <a:alphaModFix/>
          </a:blip>
          <a:stretch>
            <a:fillRect/>
          </a:stretch>
        </p:blipFill>
        <p:spPr>
          <a:xfrm>
            <a:off x="6626994" y="1652576"/>
            <a:ext cx="2057400" cy="1571625"/>
          </a:xfrm>
          <a:prstGeom prst="rect">
            <a:avLst/>
          </a:prstGeom>
          <a:noFill/>
          <a:ln>
            <a:noFill/>
          </a:ln>
          <a:effectLst>
            <a:outerShdw blurRad="50800" dist="38100" dir="2700000" algn="tl" rotWithShape="0">
              <a:srgbClr val="000000">
                <a:alpha val="43000"/>
              </a:srgbClr>
            </a:outerShdw>
          </a:effectLst>
        </p:spPr>
      </p:pic>
      <p:pic>
        <p:nvPicPr>
          <p:cNvPr id="459" name="Shape 459"/>
          <p:cNvPicPr preferRelativeResize="0"/>
          <p:nvPr/>
        </p:nvPicPr>
        <p:blipFill>
          <a:blip r:embed="rId6" cstate="print">
            <a:alphaModFix/>
          </a:blip>
          <a:srcRect t="18465" b="11830"/>
          <a:stretch>
            <a:fillRect/>
          </a:stretch>
        </p:blipFill>
        <p:spPr>
          <a:xfrm>
            <a:off x="217836" y="3674853"/>
            <a:ext cx="3316334" cy="1181819"/>
          </a:xfrm>
          <a:prstGeom prst="rect">
            <a:avLst/>
          </a:prstGeom>
          <a:noFill/>
          <a:ln>
            <a:noFill/>
          </a:ln>
          <a:effectLst>
            <a:outerShdw blurRad="50800" dist="38100" dir="2700000" algn="tl" rotWithShape="0">
              <a:srgbClr val="000000">
                <a:alpha val="43000"/>
              </a:srgbClr>
            </a:outerShdw>
          </a:effectLst>
        </p:spPr>
      </p:pic>
      <p:pic>
        <p:nvPicPr>
          <p:cNvPr id="460" name="Shape 460"/>
          <p:cNvPicPr preferRelativeResize="0"/>
          <p:nvPr/>
        </p:nvPicPr>
        <p:blipFill>
          <a:blip r:embed="rId7" cstate="print">
            <a:alphaModFix/>
          </a:blip>
          <a:stretch>
            <a:fillRect/>
          </a:stretch>
        </p:blipFill>
        <p:spPr>
          <a:xfrm>
            <a:off x="5258308" y="3375108"/>
            <a:ext cx="3457575" cy="1657350"/>
          </a:xfrm>
          <a:prstGeom prst="rect">
            <a:avLst/>
          </a:prstGeom>
          <a:noFill/>
          <a:ln>
            <a:noFill/>
          </a:ln>
          <a:effectLst>
            <a:outerShdw blurRad="50800" dist="38100" dir="2700000" algn="tl" rotWithShape="0">
              <a:srgbClr val="000000">
                <a:alpha val="43000"/>
              </a:srgbClr>
            </a:outerShdw>
          </a:effectLst>
        </p:spPr>
      </p:pic>
      <p:pic>
        <p:nvPicPr>
          <p:cNvPr id="12" name="Picture 2" descr="Pack cover"/>
          <p:cNvPicPr>
            <a:picLocks noChangeAspect="1" noChangeArrowheads="1"/>
          </p:cNvPicPr>
          <p:nvPr/>
        </p:nvPicPr>
        <p:blipFill>
          <a:blip r:embed="rId8" cstate="print">
            <a:extLst>
              <a:ext uri="{28A0092B-C50C-407E-A947-70E740481C1C}">
                <a14:useLocalDpi xmlns:a14="http://schemas.microsoft.com/office/drawing/2010/main" xmlns="" val="0"/>
              </a:ext>
            </a:extLst>
          </a:blip>
          <a:srcRect r="92281" b="92566"/>
          <a:stretch>
            <a:fillRect/>
          </a:stretch>
        </p:blipFill>
        <p:spPr bwMode="auto">
          <a:xfrm>
            <a:off x="504403" y="228004"/>
            <a:ext cx="1904018" cy="1389288"/>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13" name="1 Título"/>
          <p:cNvSpPr txBox="1">
            <a:spLocks/>
          </p:cNvSpPr>
          <p:nvPr/>
        </p:nvSpPr>
        <p:spPr>
          <a:xfrm>
            <a:off x="367879" y="521628"/>
            <a:ext cx="2152406"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b="0" dirty="0" err="1" smtClean="0">
                <a:solidFill>
                  <a:schemeClr val="bg1"/>
                </a:solidFill>
              </a:rPr>
              <a:t>Google’s</a:t>
            </a:r>
            <a:r>
              <a:rPr lang="es-ES" b="0" dirty="0" smtClean="0">
                <a:solidFill>
                  <a:schemeClr val="bg1"/>
                </a:solidFill>
              </a:rPr>
              <a:t> Project </a:t>
            </a:r>
          </a:p>
          <a:p>
            <a:pPr algn="ctr"/>
            <a:r>
              <a:rPr lang="es-ES" dirty="0" smtClean="0">
                <a:solidFill>
                  <a:schemeClr val="bg1"/>
                </a:solidFill>
              </a:rPr>
              <a:t>Tango</a:t>
            </a:r>
            <a:br>
              <a:rPr lang="es-ES" dirty="0" smtClean="0">
                <a:solidFill>
                  <a:schemeClr val="bg1"/>
                </a:solidFill>
              </a:rPr>
            </a:br>
            <a:endParaRPr lang="es-ES" dirty="0">
              <a:solidFill>
                <a:schemeClr val="bg1"/>
              </a:solidFill>
            </a:endParaRPr>
          </a:p>
        </p:txBody>
      </p:sp>
    </p:spTree>
    <p:extLst>
      <p:ext uri="{BB962C8B-B14F-4D97-AF65-F5344CB8AC3E}">
        <p14:creationId xmlns:p14="http://schemas.microsoft.com/office/powerpoint/2010/main" xmlns="" val="2562632534"/>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29978" y="995170"/>
            <a:ext cx="4140098" cy="3834027"/>
          </a:xfrm>
        </p:spPr>
        <p:txBody>
          <a:bodyPr>
            <a:normAutofit fontScale="77500" lnSpcReduction="20000"/>
          </a:bodyPr>
          <a:lstStyle/>
          <a:p>
            <a:pPr>
              <a:lnSpc>
                <a:spcPct val="200000"/>
              </a:lnSpc>
            </a:pPr>
            <a:r>
              <a:rPr lang="en-US" sz="2200" dirty="0" smtClean="0"/>
              <a:t> </a:t>
            </a:r>
            <a:r>
              <a:rPr lang="en-US" sz="2200" b="1" dirty="0"/>
              <a:t>Trimble Scan Explorer plugin for </a:t>
            </a:r>
            <a:r>
              <a:rPr lang="en-US" sz="2200" b="1" dirty="0" err="1"/>
              <a:t>SketchUp</a:t>
            </a:r>
            <a:endParaRPr lang="en-US" sz="2200" b="1" dirty="0"/>
          </a:p>
          <a:p>
            <a:pPr>
              <a:lnSpc>
                <a:spcPct val="200000"/>
              </a:lnSpc>
            </a:pPr>
            <a:r>
              <a:rPr lang="en-US" sz="2200" b="1" dirty="0" smtClean="0"/>
              <a:t> Extract points and lines</a:t>
            </a:r>
          </a:p>
          <a:p>
            <a:pPr>
              <a:lnSpc>
                <a:spcPct val="200000"/>
              </a:lnSpc>
            </a:pPr>
            <a:r>
              <a:rPr lang="en-US" sz="2200" b="1" dirty="0"/>
              <a:t> </a:t>
            </a:r>
            <a:r>
              <a:rPr lang="en-US" sz="2200" b="1" dirty="0" smtClean="0"/>
              <a:t>Create 2D plan</a:t>
            </a:r>
          </a:p>
          <a:p>
            <a:pPr>
              <a:lnSpc>
                <a:spcPct val="200000"/>
              </a:lnSpc>
            </a:pPr>
            <a:r>
              <a:rPr lang="en-US" sz="2200" b="1" dirty="0"/>
              <a:t> </a:t>
            </a:r>
            <a:r>
              <a:rPr lang="en-US" sz="2200" b="1" dirty="0" smtClean="0"/>
              <a:t>Create 3D model</a:t>
            </a:r>
            <a:endParaRPr lang="en-US" sz="2200" b="1" dirty="0"/>
          </a:p>
          <a:p>
            <a:pPr>
              <a:lnSpc>
                <a:spcPct val="200000"/>
              </a:lnSpc>
            </a:pPr>
            <a:r>
              <a:rPr lang="en-US" sz="2200" b="1" dirty="0" smtClean="0"/>
              <a:t>Trimble </a:t>
            </a:r>
            <a:r>
              <a:rPr lang="en-US" sz="2200" b="1" dirty="0" err="1" smtClean="0"/>
              <a:t>RealWorks</a:t>
            </a:r>
            <a:r>
              <a:rPr lang="en-US" sz="2200" b="1" dirty="0" smtClean="0"/>
              <a:t> 3D model directly into </a:t>
            </a:r>
            <a:r>
              <a:rPr lang="en-US" sz="2200" b="1" dirty="0" err="1" smtClean="0"/>
              <a:t>SketchUp</a:t>
            </a:r>
            <a:endParaRPr lang="en-US" sz="2200" b="1" dirty="0"/>
          </a:p>
        </p:txBody>
      </p:sp>
      <p:sp>
        <p:nvSpPr>
          <p:cNvPr id="3" name="Title 2"/>
          <p:cNvSpPr>
            <a:spLocks noGrp="1"/>
          </p:cNvSpPr>
          <p:nvPr>
            <p:ph type="title"/>
          </p:nvPr>
        </p:nvSpPr>
        <p:spPr>
          <a:xfrm>
            <a:off x="401638" y="181276"/>
            <a:ext cx="8334375" cy="571500"/>
          </a:xfrm>
        </p:spPr>
        <p:txBody>
          <a:bodyPr/>
          <a:lstStyle/>
          <a:p>
            <a:r>
              <a:rPr lang="en-US" sz="2500" b="1" dirty="0" smtClean="0">
                <a:solidFill>
                  <a:srgbClr val="00478E"/>
                </a:solidFill>
                <a:latin typeface="PT Sans"/>
                <a:ea typeface="PT Sans"/>
                <a:cs typeface="PT Sans"/>
                <a:sym typeface="PT Sans"/>
              </a:rPr>
              <a:t>Scan Data in </a:t>
            </a:r>
            <a:r>
              <a:rPr lang="en-US" sz="2500" b="1" dirty="0" err="1" smtClean="0">
                <a:solidFill>
                  <a:srgbClr val="00478E"/>
                </a:solidFill>
                <a:latin typeface="PT Sans"/>
                <a:ea typeface="PT Sans"/>
                <a:cs typeface="PT Sans"/>
                <a:sym typeface="PT Sans"/>
              </a:rPr>
              <a:t>SketchUp</a:t>
            </a:r>
            <a:endParaRPr lang="en-US" sz="2500" dirty="0">
              <a:solidFill>
                <a:srgbClr val="00478E"/>
              </a:solidFill>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4581585" y="749928"/>
            <a:ext cx="4425312" cy="1984646"/>
          </a:xfrm>
          <a:prstGeom prst="rect">
            <a:avLst/>
          </a:prstGeom>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4603812" y="2939577"/>
            <a:ext cx="4350317" cy="1856709"/>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044263986"/>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srcRect l="2903" t="17356" r="35305" b="23295"/>
          <a:stretch/>
        </p:blipFill>
        <p:spPr>
          <a:xfrm>
            <a:off x="0" y="517585"/>
            <a:ext cx="10479590" cy="4244196"/>
          </a:xfrm>
          <a:prstGeom prst="rect">
            <a:avLst/>
          </a:prstGeom>
        </p:spPr>
      </p:pic>
      <p:pic>
        <p:nvPicPr>
          <p:cNvPr id="6" name="Picture 2" descr="Pack cover"/>
          <p:cNvPicPr>
            <a:picLocks noChangeAspect="1" noChangeArrowheads="1"/>
          </p:cNvPicPr>
          <p:nvPr/>
        </p:nvPicPr>
        <p:blipFill>
          <a:blip r:embed="rId4" cstate="print">
            <a:extLst>
              <a:ext uri="{28A0092B-C50C-407E-A947-70E740481C1C}">
                <a14:useLocalDpi xmlns:a14="http://schemas.microsoft.com/office/drawing/2010/main" xmlns="" val="0"/>
              </a:ext>
            </a:extLst>
          </a:blip>
          <a:srcRect r="92281" b="92566"/>
          <a:stretch>
            <a:fillRect/>
          </a:stretch>
        </p:blipFill>
        <p:spPr bwMode="auto">
          <a:xfrm>
            <a:off x="6603371" y="2811517"/>
            <a:ext cx="2412573" cy="1720737"/>
          </a:xfrm>
          <a:prstGeom prst="ellipse">
            <a:avLst/>
          </a:prstGeom>
          <a:ln w="9525">
            <a:noFill/>
            <a:miter lim="800000"/>
            <a:headEnd/>
            <a:tailEnd/>
          </a:ln>
          <a:effectLst/>
          <a:extLst>
            <a:ext uri="{909E8E84-426E-40DD-AFC4-6F175D3DCCD1}">
              <a14:hiddenFill xmlns:a14="http://schemas.microsoft.com/office/drawing/2010/main" xmlns="">
                <a:solidFill>
                  <a:srgbClr val="FFFFFF"/>
                </a:solidFill>
              </a14:hiddenFill>
            </a:ext>
          </a:extLst>
        </p:spPr>
      </p:pic>
      <p:sp>
        <p:nvSpPr>
          <p:cNvPr id="7" name="1 Título"/>
          <p:cNvSpPr txBox="1">
            <a:spLocks/>
          </p:cNvSpPr>
          <p:nvPr/>
        </p:nvSpPr>
        <p:spPr>
          <a:xfrm>
            <a:off x="6715438" y="3061407"/>
            <a:ext cx="2152406" cy="650105"/>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pPr algn="ctr"/>
            <a:r>
              <a:rPr lang="es-ES" sz="1800" dirty="0" err="1" smtClean="0">
                <a:solidFill>
                  <a:schemeClr val="bg1"/>
                </a:solidFill>
              </a:rPr>
              <a:t>Trimble</a:t>
            </a:r>
            <a:r>
              <a:rPr lang="es-ES" sz="1800" dirty="0" smtClean="0">
                <a:solidFill>
                  <a:schemeClr val="bg1"/>
                </a:solidFill>
              </a:rPr>
              <a:t> </a:t>
            </a:r>
            <a:r>
              <a:rPr lang="es-ES" sz="1800" dirty="0" err="1" smtClean="0">
                <a:solidFill>
                  <a:schemeClr val="bg1"/>
                </a:solidFill>
              </a:rPr>
              <a:t>Scan</a:t>
            </a:r>
            <a:r>
              <a:rPr lang="es-ES" sz="1800" dirty="0" smtClean="0">
                <a:solidFill>
                  <a:schemeClr val="bg1"/>
                </a:solidFill>
              </a:rPr>
              <a:t> Explorer </a:t>
            </a:r>
            <a:r>
              <a:rPr lang="es-ES" sz="1800" b="0" dirty="0" err="1" smtClean="0">
                <a:solidFill>
                  <a:schemeClr val="bg1"/>
                </a:solidFill>
              </a:rPr>
              <a:t>extension</a:t>
            </a:r>
            <a:r>
              <a:rPr lang="es-ES" sz="1800" b="0" dirty="0" smtClean="0">
                <a:solidFill>
                  <a:schemeClr val="bg1"/>
                </a:solidFill>
              </a:rPr>
              <a:t> </a:t>
            </a:r>
            <a:r>
              <a:rPr lang="es-ES" sz="1800" b="0" dirty="0" err="1" smtClean="0">
                <a:solidFill>
                  <a:schemeClr val="bg1"/>
                </a:solidFill>
              </a:rPr>
              <a:t>for</a:t>
            </a:r>
            <a:r>
              <a:rPr lang="es-ES" sz="1800" b="0" dirty="0" smtClean="0">
                <a:solidFill>
                  <a:schemeClr val="bg1"/>
                </a:solidFill>
              </a:rPr>
              <a:t> </a:t>
            </a:r>
            <a:r>
              <a:rPr lang="es-ES" sz="1800" b="0" dirty="0" err="1" smtClean="0">
                <a:solidFill>
                  <a:schemeClr val="bg1"/>
                </a:solidFill>
              </a:rPr>
              <a:t>SketchUp</a:t>
            </a:r>
            <a:r>
              <a:rPr lang="es-ES" sz="1800" b="0" dirty="0" smtClean="0">
                <a:solidFill>
                  <a:schemeClr val="bg1"/>
                </a:solidFill>
              </a:rPr>
              <a:t> PRO</a:t>
            </a:r>
            <a:r>
              <a:rPr lang="es-ES" sz="1800" dirty="0" smtClean="0">
                <a:solidFill>
                  <a:schemeClr val="bg1"/>
                </a:solidFill>
              </a:rPr>
              <a:t/>
            </a:r>
            <a:br>
              <a:rPr lang="es-ES" sz="1800" dirty="0" smtClean="0">
                <a:solidFill>
                  <a:schemeClr val="bg1"/>
                </a:solidFill>
              </a:rPr>
            </a:br>
            <a:endParaRPr lang="es-ES" sz="1800" dirty="0">
              <a:solidFill>
                <a:schemeClr val="bg1"/>
              </a:solidFill>
            </a:endParaRPr>
          </a:p>
        </p:txBody>
      </p:sp>
    </p:spTree>
    <p:extLst>
      <p:ext uri="{BB962C8B-B14F-4D97-AF65-F5344CB8AC3E}">
        <p14:creationId xmlns:p14="http://schemas.microsoft.com/office/powerpoint/2010/main" xmlns="" val="35327044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80871" y="418618"/>
            <a:ext cx="8334375" cy="428625"/>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i="0" u="none" strike="noStrike" kern="1200" cap="none" spc="0" normalizeH="0" baseline="0" noProof="0" dirty="0" smtClean="0">
                <a:ln>
                  <a:noFill/>
                </a:ln>
                <a:solidFill>
                  <a:schemeClr val="tx1"/>
                </a:solidFill>
                <a:effectLst/>
                <a:uLnTx/>
                <a:uFillTx/>
                <a:latin typeface="Arial" pitchFamily="34" charset="0"/>
                <a:ea typeface="ＭＳ Ｐゴシック" pitchFamily="34" charset="-128"/>
                <a:cs typeface="Arial" pitchFamily="34" charset="0"/>
              </a:rPr>
              <a:t>The Constructible </a:t>
            </a:r>
            <a:r>
              <a:rPr kumimoji="0" lang="en-US" sz="3600" b="1" i="0" u="none" strike="noStrike" kern="1200" cap="none" spc="0" normalizeH="0" baseline="0" noProof="0" dirty="0" smtClean="0">
                <a:ln>
                  <a:noFill/>
                </a:ln>
                <a:solidFill>
                  <a:schemeClr val="tx1"/>
                </a:solidFill>
                <a:effectLst/>
                <a:uLnTx/>
                <a:uFillTx/>
                <a:latin typeface="Arial" pitchFamily="34" charset="0"/>
                <a:ea typeface="ＭＳ Ｐゴシック" pitchFamily="34" charset="-128"/>
                <a:cs typeface="Arial" pitchFamily="34" charset="0"/>
              </a:rPr>
              <a:t>Model</a:t>
            </a:r>
          </a:p>
        </p:txBody>
      </p:sp>
      <p:pic>
        <p:nvPicPr>
          <p:cNvPr id="6" name="Picture 5" descr="ConstructibleModel.png"/>
          <p:cNvPicPr>
            <a:picLocks noChangeAspect="1"/>
          </p:cNvPicPr>
          <p:nvPr/>
        </p:nvPicPr>
        <p:blipFill>
          <a:blip r:embed="rId2" cstate="print"/>
          <a:srcRect l="30369"/>
          <a:stretch>
            <a:fillRect/>
          </a:stretch>
        </p:blipFill>
        <p:spPr>
          <a:xfrm>
            <a:off x="336430" y="1311215"/>
            <a:ext cx="8429105" cy="3206272"/>
          </a:xfrm>
          <a:prstGeom prst="rect">
            <a:avLst/>
          </a:prstGeom>
        </p:spPr>
      </p:pic>
    </p:spTree>
    <p:extLst>
      <p:ext uri="{BB962C8B-B14F-4D97-AF65-F5344CB8AC3E}">
        <p14:creationId xmlns:p14="http://schemas.microsoft.com/office/powerpoint/2010/main" xmlns="" val="14221137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9" name="Shape 427"/>
          <p:cNvPicPr preferRelativeResize="0">
            <a:picLocks noChangeAspect="1" noChangeArrowheads="1"/>
          </p:cNvPicPr>
          <p:nvPr/>
        </p:nvPicPr>
        <p:blipFill>
          <a:blip r:embed="rId3" cstate="print"/>
          <a:srcRect/>
          <a:stretch>
            <a:fillRect/>
          </a:stretch>
        </p:blipFill>
        <p:spPr bwMode="auto">
          <a:xfrm>
            <a:off x="12414253" y="960438"/>
            <a:ext cx="358775" cy="336550"/>
          </a:xfrm>
          <a:prstGeom prst="rect">
            <a:avLst/>
          </a:prstGeom>
          <a:noFill/>
          <a:ln w="9525">
            <a:noFill/>
            <a:miter lim="800000"/>
            <a:headEnd/>
            <a:tailEnd/>
          </a:ln>
        </p:spPr>
      </p:pic>
      <p:pic>
        <p:nvPicPr>
          <p:cNvPr id="116740" name="Shape 431"/>
          <p:cNvPicPr preferRelativeResize="0">
            <a:picLocks noChangeAspect="1" noChangeArrowheads="1"/>
          </p:cNvPicPr>
          <p:nvPr/>
        </p:nvPicPr>
        <p:blipFill>
          <a:blip r:embed="rId4" cstate="print"/>
          <a:srcRect/>
          <a:stretch>
            <a:fillRect/>
          </a:stretch>
        </p:blipFill>
        <p:spPr bwMode="auto">
          <a:xfrm>
            <a:off x="10907713" y="1190625"/>
            <a:ext cx="392112" cy="393700"/>
          </a:xfrm>
          <a:prstGeom prst="rect">
            <a:avLst/>
          </a:prstGeom>
          <a:noFill/>
          <a:ln w="9525">
            <a:noFill/>
            <a:miter lim="800000"/>
            <a:headEnd/>
            <a:tailEnd/>
          </a:ln>
        </p:spPr>
      </p:pic>
      <p:pic>
        <p:nvPicPr>
          <p:cNvPr id="116741" name="Shape 432"/>
          <p:cNvPicPr preferRelativeResize="0">
            <a:picLocks noChangeAspect="1" noChangeArrowheads="1"/>
          </p:cNvPicPr>
          <p:nvPr/>
        </p:nvPicPr>
        <p:blipFill>
          <a:blip r:embed="rId5" cstate="print"/>
          <a:srcRect/>
          <a:stretch>
            <a:fillRect/>
          </a:stretch>
        </p:blipFill>
        <p:spPr bwMode="auto">
          <a:xfrm>
            <a:off x="12722228" y="407990"/>
            <a:ext cx="301625" cy="301625"/>
          </a:xfrm>
          <a:prstGeom prst="rect">
            <a:avLst/>
          </a:prstGeom>
          <a:noFill/>
          <a:ln w="9525">
            <a:noFill/>
            <a:miter lim="800000"/>
            <a:headEnd/>
            <a:tailEnd/>
          </a:ln>
        </p:spPr>
      </p:pic>
      <p:pic>
        <p:nvPicPr>
          <p:cNvPr id="116742" name="Shape 423"/>
          <p:cNvPicPr preferRelativeResize="0">
            <a:picLocks noChangeAspect="1" noChangeArrowheads="1"/>
          </p:cNvPicPr>
          <p:nvPr/>
        </p:nvPicPr>
        <p:blipFill>
          <a:blip r:embed="rId6" cstate="print"/>
          <a:srcRect/>
          <a:stretch>
            <a:fillRect/>
          </a:stretch>
        </p:blipFill>
        <p:spPr bwMode="auto">
          <a:xfrm>
            <a:off x="11685588" y="180977"/>
            <a:ext cx="393700" cy="392113"/>
          </a:xfrm>
          <a:prstGeom prst="rect">
            <a:avLst/>
          </a:prstGeom>
          <a:noFill/>
          <a:ln w="9525">
            <a:noFill/>
            <a:miter lim="800000"/>
            <a:headEnd/>
            <a:tailEnd/>
          </a:ln>
        </p:spPr>
      </p:pic>
      <p:pic>
        <p:nvPicPr>
          <p:cNvPr id="116743" name="Shape 430"/>
          <p:cNvPicPr preferRelativeResize="0">
            <a:picLocks noChangeAspect="1" noChangeArrowheads="1"/>
          </p:cNvPicPr>
          <p:nvPr/>
        </p:nvPicPr>
        <p:blipFill>
          <a:blip r:embed="rId7" cstate="print"/>
          <a:srcRect/>
          <a:stretch>
            <a:fillRect/>
          </a:stretch>
        </p:blipFill>
        <p:spPr bwMode="auto">
          <a:xfrm>
            <a:off x="10610851" y="673101"/>
            <a:ext cx="344488" cy="319088"/>
          </a:xfrm>
          <a:prstGeom prst="rect">
            <a:avLst/>
          </a:prstGeom>
          <a:noFill/>
          <a:ln w="9525">
            <a:noFill/>
            <a:miter lim="800000"/>
            <a:headEnd/>
            <a:tailEnd/>
          </a:ln>
        </p:spPr>
      </p:pic>
      <p:pic>
        <p:nvPicPr>
          <p:cNvPr id="116744" name="Picture 2" descr="http://upload.wikimedia.org/wikipedia/en/c/c2/SketchupLogo.png"/>
          <p:cNvPicPr>
            <a:picLocks noChangeAspect="1" noChangeArrowheads="1"/>
          </p:cNvPicPr>
          <p:nvPr/>
        </p:nvPicPr>
        <p:blipFill>
          <a:blip r:embed="rId8" cstate="print"/>
          <a:srcRect b="-11867"/>
          <a:stretch>
            <a:fillRect/>
          </a:stretch>
        </p:blipFill>
        <p:spPr bwMode="auto">
          <a:xfrm>
            <a:off x="12933366" y="-115888"/>
            <a:ext cx="331787" cy="371476"/>
          </a:xfrm>
          <a:prstGeom prst="rect">
            <a:avLst/>
          </a:prstGeom>
          <a:noFill/>
          <a:ln w="9525">
            <a:noFill/>
            <a:miter lim="800000"/>
            <a:headEnd/>
            <a:tailEnd/>
          </a:ln>
        </p:spPr>
      </p:pic>
      <p:sp>
        <p:nvSpPr>
          <p:cNvPr id="116745" name="TextBox 65"/>
          <p:cNvSpPr txBox="1">
            <a:spLocks noChangeArrowheads="1"/>
          </p:cNvSpPr>
          <p:nvPr/>
        </p:nvSpPr>
        <p:spPr bwMode="auto">
          <a:xfrm>
            <a:off x="10807700" y="-260349"/>
            <a:ext cx="1620838" cy="646325"/>
          </a:xfrm>
          <a:prstGeom prst="rect">
            <a:avLst/>
          </a:prstGeom>
          <a:noFill/>
          <a:ln w="9525">
            <a:noFill/>
            <a:miter lim="800000"/>
            <a:headEnd/>
            <a:tailEnd/>
          </a:ln>
        </p:spPr>
        <p:txBody>
          <a:bodyPr lIns="91433" tIns="45717" rIns="91433" bIns="45717">
            <a:spAutoFit/>
          </a:bodyPr>
          <a:lstStyle/>
          <a:p>
            <a:r>
              <a:rPr lang="en-US" b="1">
                <a:solidFill>
                  <a:srgbClr val="B89104"/>
                </a:solidFill>
                <a:latin typeface="Segoe UI" pitchFamily="34" charset="0"/>
                <a:cs typeface="Segoe UI" pitchFamily="34" charset="0"/>
                <a:sym typeface="Proxima Nova" charset="0"/>
              </a:rPr>
              <a:t>Open and agnostic</a:t>
            </a:r>
            <a:endParaRPr lang="en-US" b="1">
              <a:solidFill>
                <a:srgbClr val="B89104"/>
              </a:solidFill>
              <a:latin typeface="Segoe UI" pitchFamily="34" charset="0"/>
              <a:cs typeface="Segoe UI" pitchFamily="34" charset="0"/>
            </a:endParaRPr>
          </a:p>
        </p:txBody>
      </p:sp>
      <p:grpSp>
        <p:nvGrpSpPr>
          <p:cNvPr id="2" name="Group 129"/>
          <p:cNvGrpSpPr/>
          <p:nvPr/>
        </p:nvGrpSpPr>
        <p:grpSpPr>
          <a:xfrm>
            <a:off x="1419740" y="1403052"/>
            <a:ext cx="6080623" cy="2979205"/>
            <a:chOff x="1321418" y="1628498"/>
            <a:chExt cx="6620621" cy="4834470"/>
          </a:xfrm>
        </p:grpSpPr>
        <p:grpSp>
          <p:nvGrpSpPr>
            <p:cNvPr id="3" name="Group 345"/>
            <p:cNvGrpSpPr>
              <a:grpSpLocks noChangeAspect="1"/>
            </p:cNvGrpSpPr>
            <p:nvPr/>
          </p:nvGrpSpPr>
          <p:grpSpPr bwMode="auto">
            <a:xfrm>
              <a:off x="2219845" y="1724168"/>
              <a:ext cx="5393954" cy="4596361"/>
              <a:chOff x="8684449" y="1535984"/>
              <a:chExt cx="4896379" cy="4820772"/>
            </a:xfrm>
          </p:grpSpPr>
          <p:cxnSp>
            <p:nvCxnSpPr>
              <p:cNvPr id="116776" name="Shape 137"/>
              <p:cNvCxnSpPr>
                <a:cxnSpLocks noChangeShapeType="1"/>
              </p:cNvCxnSpPr>
              <p:nvPr/>
            </p:nvCxnSpPr>
            <p:spPr bwMode="auto">
              <a:xfrm flipV="1">
                <a:off x="9045144" y="1889214"/>
                <a:ext cx="783357" cy="741631"/>
              </a:xfrm>
              <a:prstGeom prst="straightConnector1">
                <a:avLst/>
              </a:prstGeom>
              <a:noFill/>
              <a:ln w="9525">
                <a:solidFill>
                  <a:schemeClr val="tx1">
                    <a:alpha val="21176"/>
                  </a:schemeClr>
                </a:solidFill>
                <a:round/>
                <a:headEnd/>
                <a:tailEnd/>
              </a:ln>
            </p:spPr>
          </p:cxnSp>
          <p:cxnSp>
            <p:nvCxnSpPr>
              <p:cNvPr id="116777" name="Shape 140"/>
              <p:cNvCxnSpPr>
                <a:cxnSpLocks noChangeShapeType="1"/>
              </p:cNvCxnSpPr>
              <p:nvPr/>
            </p:nvCxnSpPr>
            <p:spPr bwMode="auto">
              <a:xfrm flipV="1">
                <a:off x="9045144" y="1535984"/>
                <a:ext cx="2084999" cy="1094861"/>
              </a:xfrm>
              <a:prstGeom prst="straightConnector1">
                <a:avLst/>
              </a:prstGeom>
              <a:noFill/>
              <a:ln w="9525">
                <a:solidFill>
                  <a:schemeClr val="tx1">
                    <a:alpha val="21176"/>
                  </a:schemeClr>
                </a:solidFill>
                <a:round/>
                <a:headEnd/>
                <a:tailEnd/>
              </a:ln>
            </p:spPr>
          </p:cxnSp>
          <p:cxnSp>
            <p:nvCxnSpPr>
              <p:cNvPr id="116778" name="Shape 142"/>
              <p:cNvCxnSpPr>
                <a:cxnSpLocks noChangeShapeType="1"/>
              </p:cNvCxnSpPr>
              <p:nvPr/>
            </p:nvCxnSpPr>
            <p:spPr bwMode="auto">
              <a:xfrm flipV="1">
                <a:off x="9045144" y="1829227"/>
                <a:ext cx="3355911" cy="801618"/>
              </a:xfrm>
              <a:prstGeom prst="straightConnector1">
                <a:avLst/>
              </a:prstGeom>
              <a:noFill/>
              <a:ln w="9525">
                <a:solidFill>
                  <a:schemeClr val="tx1">
                    <a:alpha val="21176"/>
                  </a:schemeClr>
                </a:solidFill>
                <a:round/>
                <a:headEnd/>
                <a:tailEnd/>
              </a:ln>
            </p:spPr>
          </p:cxnSp>
          <p:cxnSp>
            <p:nvCxnSpPr>
              <p:cNvPr id="116779" name="Shape 144"/>
              <p:cNvCxnSpPr>
                <a:cxnSpLocks noChangeShapeType="1"/>
              </p:cNvCxnSpPr>
              <p:nvPr/>
            </p:nvCxnSpPr>
            <p:spPr bwMode="auto">
              <a:xfrm>
                <a:off x="9045144" y="2630845"/>
                <a:ext cx="4221681" cy="48907"/>
              </a:xfrm>
              <a:prstGeom prst="straightConnector1">
                <a:avLst/>
              </a:prstGeom>
              <a:noFill/>
              <a:ln w="9525">
                <a:solidFill>
                  <a:schemeClr val="tx1">
                    <a:alpha val="21176"/>
                  </a:schemeClr>
                </a:solidFill>
                <a:round/>
                <a:headEnd/>
                <a:tailEnd/>
              </a:ln>
            </p:spPr>
          </p:cxnSp>
          <p:cxnSp>
            <p:nvCxnSpPr>
              <p:cNvPr id="116780" name="Shape 146"/>
              <p:cNvCxnSpPr>
                <a:cxnSpLocks noChangeShapeType="1"/>
              </p:cNvCxnSpPr>
              <p:nvPr/>
            </p:nvCxnSpPr>
            <p:spPr bwMode="auto">
              <a:xfrm>
                <a:off x="9045144" y="2630845"/>
                <a:ext cx="4535684" cy="941968"/>
              </a:xfrm>
              <a:prstGeom prst="straightConnector1">
                <a:avLst/>
              </a:prstGeom>
              <a:noFill/>
              <a:ln w="9525">
                <a:solidFill>
                  <a:schemeClr val="tx1">
                    <a:alpha val="21176"/>
                  </a:schemeClr>
                </a:solidFill>
                <a:round/>
                <a:headEnd/>
                <a:tailEnd/>
              </a:ln>
            </p:spPr>
          </p:cxnSp>
          <p:cxnSp>
            <p:nvCxnSpPr>
              <p:cNvPr id="116781" name="Shape 148"/>
              <p:cNvCxnSpPr>
                <a:cxnSpLocks noChangeShapeType="1"/>
              </p:cNvCxnSpPr>
              <p:nvPr/>
            </p:nvCxnSpPr>
            <p:spPr bwMode="auto">
              <a:xfrm>
                <a:off x="9045144" y="2630845"/>
                <a:ext cx="4494290" cy="1978830"/>
              </a:xfrm>
              <a:prstGeom prst="straightConnector1">
                <a:avLst/>
              </a:prstGeom>
              <a:noFill/>
              <a:ln w="9525">
                <a:solidFill>
                  <a:schemeClr val="tx1">
                    <a:alpha val="21176"/>
                  </a:schemeClr>
                </a:solidFill>
                <a:round/>
                <a:headEnd/>
                <a:tailEnd/>
              </a:ln>
            </p:spPr>
          </p:cxnSp>
          <p:cxnSp>
            <p:nvCxnSpPr>
              <p:cNvPr id="116782" name="Shape 150"/>
              <p:cNvCxnSpPr>
                <a:cxnSpLocks noChangeShapeType="1"/>
              </p:cNvCxnSpPr>
              <p:nvPr/>
            </p:nvCxnSpPr>
            <p:spPr bwMode="auto">
              <a:xfrm>
                <a:off x="9045144" y="2630845"/>
                <a:ext cx="4030842" cy="2817318"/>
              </a:xfrm>
              <a:prstGeom prst="straightConnector1">
                <a:avLst/>
              </a:prstGeom>
              <a:noFill/>
              <a:ln w="9525">
                <a:solidFill>
                  <a:schemeClr val="tx1">
                    <a:alpha val="21176"/>
                  </a:schemeClr>
                </a:solidFill>
                <a:round/>
                <a:headEnd/>
                <a:tailEnd/>
              </a:ln>
            </p:spPr>
          </p:cxnSp>
          <p:cxnSp>
            <p:nvCxnSpPr>
              <p:cNvPr id="116783" name="Shape 152"/>
              <p:cNvCxnSpPr>
                <a:cxnSpLocks noChangeShapeType="1"/>
              </p:cNvCxnSpPr>
              <p:nvPr/>
            </p:nvCxnSpPr>
            <p:spPr bwMode="auto">
              <a:xfrm>
                <a:off x="9045144" y="2630845"/>
                <a:ext cx="3392971" cy="3432168"/>
              </a:xfrm>
              <a:prstGeom prst="straightConnector1">
                <a:avLst/>
              </a:prstGeom>
              <a:noFill/>
              <a:ln w="9525">
                <a:solidFill>
                  <a:schemeClr val="tx1">
                    <a:alpha val="21176"/>
                  </a:schemeClr>
                </a:solidFill>
                <a:round/>
                <a:headEnd/>
                <a:tailEnd/>
              </a:ln>
            </p:spPr>
          </p:cxnSp>
          <p:cxnSp>
            <p:nvCxnSpPr>
              <p:cNvPr id="116784" name="Shape 154"/>
              <p:cNvCxnSpPr>
                <a:cxnSpLocks noChangeShapeType="1"/>
              </p:cNvCxnSpPr>
              <p:nvPr/>
            </p:nvCxnSpPr>
            <p:spPr bwMode="auto">
              <a:xfrm>
                <a:off x="9045144" y="2630845"/>
                <a:ext cx="1989929" cy="3725911"/>
              </a:xfrm>
              <a:prstGeom prst="straightConnector1">
                <a:avLst/>
              </a:prstGeom>
              <a:noFill/>
              <a:ln w="9525">
                <a:solidFill>
                  <a:schemeClr val="tx1">
                    <a:alpha val="21176"/>
                  </a:schemeClr>
                </a:solidFill>
                <a:round/>
                <a:headEnd/>
                <a:tailEnd/>
              </a:ln>
            </p:spPr>
          </p:cxnSp>
          <p:cxnSp>
            <p:nvCxnSpPr>
              <p:cNvPr id="116785" name="Shape 156"/>
              <p:cNvCxnSpPr>
                <a:cxnSpLocks noChangeShapeType="1"/>
              </p:cNvCxnSpPr>
              <p:nvPr/>
            </p:nvCxnSpPr>
            <p:spPr bwMode="auto">
              <a:xfrm>
                <a:off x="9045144" y="2630845"/>
                <a:ext cx="784947" cy="3432168"/>
              </a:xfrm>
              <a:prstGeom prst="straightConnector1">
                <a:avLst/>
              </a:prstGeom>
              <a:noFill/>
              <a:ln w="9525">
                <a:solidFill>
                  <a:schemeClr val="tx1">
                    <a:alpha val="21176"/>
                  </a:schemeClr>
                </a:solidFill>
                <a:round/>
                <a:headEnd/>
                <a:tailEnd/>
              </a:ln>
            </p:spPr>
          </p:cxnSp>
          <p:cxnSp>
            <p:nvCxnSpPr>
              <p:cNvPr id="116786" name="Shape 158"/>
              <p:cNvCxnSpPr>
                <a:cxnSpLocks noChangeShapeType="1"/>
              </p:cNvCxnSpPr>
              <p:nvPr/>
            </p:nvCxnSpPr>
            <p:spPr bwMode="auto">
              <a:xfrm>
                <a:off x="9045144" y="2630845"/>
                <a:ext cx="73296" cy="2767038"/>
              </a:xfrm>
              <a:prstGeom prst="straightConnector1">
                <a:avLst/>
              </a:prstGeom>
              <a:noFill/>
              <a:ln w="9525">
                <a:solidFill>
                  <a:schemeClr val="tx1">
                    <a:alpha val="21176"/>
                  </a:schemeClr>
                </a:solidFill>
                <a:round/>
                <a:headEnd/>
                <a:tailEnd/>
              </a:ln>
            </p:spPr>
          </p:cxnSp>
          <p:cxnSp>
            <p:nvCxnSpPr>
              <p:cNvPr id="116787" name="Shape 160"/>
              <p:cNvCxnSpPr>
                <a:cxnSpLocks noChangeShapeType="1"/>
              </p:cNvCxnSpPr>
              <p:nvPr/>
            </p:nvCxnSpPr>
            <p:spPr bwMode="auto">
              <a:xfrm flipH="1">
                <a:off x="8716287" y="2630845"/>
                <a:ext cx="328857" cy="1908801"/>
              </a:xfrm>
              <a:prstGeom prst="straightConnector1">
                <a:avLst/>
              </a:prstGeom>
              <a:noFill/>
              <a:ln w="9525">
                <a:solidFill>
                  <a:schemeClr val="tx1">
                    <a:alpha val="21176"/>
                  </a:schemeClr>
                </a:solidFill>
                <a:round/>
                <a:headEnd/>
                <a:tailEnd/>
              </a:ln>
            </p:spPr>
          </p:cxnSp>
          <p:cxnSp>
            <p:nvCxnSpPr>
              <p:cNvPr id="116788" name="Shape 162"/>
              <p:cNvCxnSpPr>
                <a:cxnSpLocks noChangeShapeType="1"/>
              </p:cNvCxnSpPr>
              <p:nvPr/>
            </p:nvCxnSpPr>
            <p:spPr bwMode="auto">
              <a:xfrm flipH="1">
                <a:off x="8684449" y="2630845"/>
                <a:ext cx="360695" cy="842465"/>
              </a:xfrm>
              <a:prstGeom prst="straightConnector1">
                <a:avLst/>
              </a:prstGeom>
              <a:noFill/>
              <a:ln w="9525">
                <a:solidFill>
                  <a:schemeClr val="tx1">
                    <a:alpha val="21176"/>
                  </a:schemeClr>
                </a:solidFill>
                <a:round/>
                <a:headEnd/>
                <a:tailEnd/>
              </a:ln>
            </p:spPr>
          </p:cxnSp>
          <p:cxnSp>
            <p:nvCxnSpPr>
              <p:cNvPr id="116789" name="Shape 164"/>
              <p:cNvCxnSpPr>
                <a:cxnSpLocks noChangeShapeType="1"/>
              </p:cNvCxnSpPr>
              <p:nvPr/>
            </p:nvCxnSpPr>
            <p:spPr bwMode="auto">
              <a:xfrm flipV="1">
                <a:off x="9828501" y="1535984"/>
                <a:ext cx="1301642" cy="353230"/>
              </a:xfrm>
              <a:prstGeom prst="straightConnector1">
                <a:avLst/>
              </a:prstGeom>
              <a:noFill/>
              <a:ln w="9525">
                <a:solidFill>
                  <a:schemeClr val="tx1">
                    <a:alpha val="21176"/>
                  </a:schemeClr>
                </a:solidFill>
                <a:round/>
                <a:headEnd/>
                <a:tailEnd/>
              </a:ln>
            </p:spPr>
          </p:cxnSp>
          <p:cxnSp>
            <p:nvCxnSpPr>
              <p:cNvPr id="116790" name="Shape 165"/>
              <p:cNvCxnSpPr>
                <a:cxnSpLocks noChangeShapeType="1"/>
              </p:cNvCxnSpPr>
              <p:nvPr/>
            </p:nvCxnSpPr>
            <p:spPr bwMode="auto">
              <a:xfrm flipV="1">
                <a:off x="9828501" y="1829227"/>
                <a:ext cx="2572553" cy="59987"/>
              </a:xfrm>
              <a:prstGeom prst="straightConnector1">
                <a:avLst/>
              </a:prstGeom>
              <a:noFill/>
              <a:ln w="9525">
                <a:solidFill>
                  <a:schemeClr val="tx1">
                    <a:alpha val="21176"/>
                  </a:schemeClr>
                </a:solidFill>
                <a:round/>
                <a:headEnd/>
                <a:tailEnd/>
              </a:ln>
            </p:spPr>
          </p:cxnSp>
          <p:cxnSp>
            <p:nvCxnSpPr>
              <p:cNvPr id="116791" name="Shape 166"/>
              <p:cNvCxnSpPr>
                <a:cxnSpLocks noChangeShapeType="1"/>
              </p:cNvCxnSpPr>
              <p:nvPr/>
            </p:nvCxnSpPr>
            <p:spPr bwMode="auto">
              <a:xfrm>
                <a:off x="9828501" y="1889214"/>
                <a:ext cx="3438324" cy="790538"/>
              </a:xfrm>
              <a:prstGeom prst="straightConnector1">
                <a:avLst/>
              </a:prstGeom>
              <a:noFill/>
              <a:ln w="9525">
                <a:solidFill>
                  <a:schemeClr val="tx1">
                    <a:alpha val="21176"/>
                  </a:schemeClr>
                </a:solidFill>
                <a:round/>
                <a:headEnd/>
                <a:tailEnd/>
              </a:ln>
            </p:spPr>
          </p:cxnSp>
          <p:cxnSp>
            <p:nvCxnSpPr>
              <p:cNvPr id="116792" name="Shape 167"/>
              <p:cNvCxnSpPr>
                <a:cxnSpLocks noChangeShapeType="1"/>
              </p:cNvCxnSpPr>
              <p:nvPr/>
            </p:nvCxnSpPr>
            <p:spPr bwMode="auto">
              <a:xfrm>
                <a:off x="9828501" y="1889214"/>
                <a:ext cx="3752327" cy="1683599"/>
              </a:xfrm>
              <a:prstGeom prst="straightConnector1">
                <a:avLst/>
              </a:prstGeom>
              <a:noFill/>
              <a:ln w="9525">
                <a:solidFill>
                  <a:schemeClr val="tx1">
                    <a:alpha val="21176"/>
                  </a:schemeClr>
                </a:solidFill>
                <a:round/>
                <a:headEnd/>
                <a:tailEnd/>
              </a:ln>
            </p:spPr>
          </p:cxnSp>
          <p:cxnSp>
            <p:nvCxnSpPr>
              <p:cNvPr id="116793" name="Shape 168"/>
              <p:cNvCxnSpPr>
                <a:cxnSpLocks noChangeShapeType="1"/>
              </p:cNvCxnSpPr>
              <p:nvPr/>
            </p:nvCxnSpPr>
            <p:spPr bwMode="auto">
              <a:xfrm>
                <a:off x="9828501" y="1889214"/>
                <a:ext cx="3710933" cy="2720460"/>
              </a:xfrm>
              <a:prstGeom prst="straightConnector1">
                <a:avLst/>
              </a:prstGeom>
              <a:noFill/>
              <a:ln w="9525">
                <a:solidFill>
                  <a:schemeClr val="tx1">
                    <a:alpha val="21176"/>
                  </a:schemeClr>
                </a:solidFill>
                <a:round/>
                <a:headEnd/>
                <a:tailEnd/>
              </a:ln>
            </p:spPr>
          </p:cxnSp>
          <p:cxnSp>
            <p:nvCxnSpPr>
              <p:cNvPr id="116794" name="Shape 169"/>
              <p:cNvCxnSpPr>
                <a:cxnSpLocks noChangeShapeType="1"/>
              </p:cNvCxnSpPr>
              <p:nvPr/>
            </p:nvCxnSpPr>
            <p:spPr bwMode="auto">
              <a:xfrm>
                <a:off x="9828501" y="1889214"/>
                <a:ext cx="3247485" cy="3558949"/>
              </a:xfrm>
              <a:prstGeom prst="straightConnector1">
                <a:avLst/>
              </a:prstGeom>
              <a:noFill/>
              <a:ln w="9525">
                <a:solidFill>
                  <a:schemeClr val="tx1">
                    <a:alpha val="21176"/>
                  </a:schemeClr>
                </a:solidFill>
                <a:round/>
                <a:headEnd/>
                <a:tailEnd/>
              </a:ln>
            </p:spPr>
          </p:cxnSp>
          <p:cxnSp>
            <p:nvCxnSpPr>
              <p:cNvPr id="116795" name="Shape 170"/>
              <p:cNvCxnSpPr>
                <a:cxnSpLocks noChangeShapeType="1"/>
              </p:cNvCxnSpPr>
              <p:nvPr/>
            </p:nvCxnSpPr>
            <p:spPr bwMode="auto">
              <a:xfrm>
                <a:off x="9828501" y="1889214"/>
                <a:ext cx="2609614" cy="4173799"/>
              </a:xfrm>
              <a:prstGeom prst="straightConnector1">
                <a:avLst/>
              </a:prstGeom>
              <a:noFill/>
              <a:ln w="9525">
                <a:solidFill>
                  <a:schemeClr val="tx1">
                    <a:alpha val="21176"/>
                  </a:schemeClr>
                </a:solidFill>
                <a:round/>
                <a:headEnd/>
                <a:tailEnd/>
              </a:ln>
            </p:spPr>
          </p:cxnSp>
          <p:cxnSp>
            <p:nvCxnSpPr>
              <p:cNvPr id="116796" name="Shape 171"/>
              <p:cNvCxnSpPr>
                <a:cxnSpLocks noChangeShapeType="1"/>
              </p:cNvCxnSpPr>
              <p:nvPr/>
            </p:nvCxnSpPr>
            <p:spPr bwMode="auto">
              <a:xfrm>
                <a:off x="9828501" y="1889214"/>
                <a:ext cx="1206572" cy="4467542"/>
              </a:xfrm>
              <a:prstGeom prst="straightConnector1">
                <a:avLst/>
              </a:prstGeom>
              <a:noFill/>
              <a:ln w="9525">
                <a:solidFill>
                  <a:schemeClr val="tx1">
                    <a:alpha val="21176"/>
                  </a:schemeClr>
                </a:solidFill>
                <a:round/>
                <a:headEnd/>
                <a:tailEnd/>
              </a:ln>
            </p:spPr>
          </p:cxnSp>
          <p:cxnSp>
            <p:nvCxnSpPr>
              <p:cNvPr id="116797" name="Shape 172"/>
              <p:cNvCxnSpPr>
                <a:cxnSpLocks noChangeShapeType="1"/>
              </p:cNvCxnSpPr>
              <p:nvPr/>
            </p:nvCxnSpPr>
            <p:spPr bwMode="auto">
              <a:xfrm>
                <a:off x="9828501" y="1889214"/>
                <a:ext cx="1590" cy="4173799"/>
              </a:xfrm>
              <a:prstGeom prst="straightConnector1">
                <a:avLst/>
              </a:prstGeom>
              <a:noFill/>
              <a:ln w="9525">
                <a:solidFill>
                  <a:schemeClr val="tx1">
                    <a:alpha val="21176"/>
                  </a:schemeClr>
                </a:solidFill>
                <a:round/>
                <a:headEnd/>
                <a:tailEnd/>
              </a:ln>
            </p:spPr>
          </p:cxnSp>
          <p:cxnSp>
            <p:nvCxnSpPr>
              <p:cNvPr id="116798" name="Shape 173"/>
              <p:cNvCxnSpPr>
                <a:cxnSpLocks noChangeShapeType="1"/>
              </p:cNvCxnSpPr>
              <p:nvPr/>
            </p:nvCxnSpPr>
            <p:spPr bwMode="auto">
              <a:xfrm flipH="1">
                <a:off x="9118440" y="1889214"/>
                <a:ext cx="710061" cy="3508669"/>
              </a:xfrm>
              <a:prstGeom prst="straightConnector1">
                <a:avLst/>
              </a:prstGeom>
              <a:noFill/>
              <a:ln w="9525">
                <a:solidFill>
                  <a:schemeClr val="tx1">
                    <a:alpha val="21176"/>
                  </a:schemeClr>
                </a:solidFill>
                <a:round/>
                <a:headEnd/>
                <a:tailEnd/>
              </a:ln>
            </p:spPr>
          </p:cxnSp>
          <p:cxnSp>
            <p:nvCxnSpPr>
              <p:cNvPr id="116799" name="Shape 174"/>
              <p:cNvCxnSpPr>
                <a:cxnSpLocks noChangeShapeType="1"/>
              </p:cNvCxnSpPr>
              <p:nvPr/>
            </p:nvCxnSpPr>
            <p:spPr bwMode="auto">
              <a:xfrm flipH="1">
                <a:off x="8716287" y="1889214"/>
                <a:ext cx="1112214" cy="2650432"/>
              </a:xfrm>
              <a:prstGeom prst="straightConnector1">
                <a:avLst/>
              </a:prstGeom>
              <a:noFill/>
              <a:ln w="9525">
                <a:solidFill>
                  <a:schemeClr val="tx1">
                    <a:alpha val="21176"/>
                  </a:schemeClr>
                </a:solidFill>
                <a:round/>
                <a:headEnd/>
                <a:tailEnd/>
              </a:ln>
            </p:spPr>
          </p:cxnSp>
          <p:cxnSp>
            <p:nvCxnSpPr>
              <p:cNvPr id="116800" name="Shape 175"/>
              <p:cNvCxnSpPr>
                <a:cxnSpLocks noChangeShapeType="1"/>
              </p:cNvCxnSpPr>
              <p:nvPr/>
            </p:nvCxnSpPr>
            <p:spPr bwMode="auto">
              <a:xfrm>
                <a:off x="11130143" y="1535984"/>
                <a:ext cx="1270912" cy="293243"/>
              </a:xfrm>
              <a:prstGeom prst="straightConnector1">
                <a:avLst/>
              </a:prstGeom>
              <a:noFill/>
              <a:ln w="9525">
                <a:solidFill>
                  <a:schemeClr val="tx1">
                    <a:alpha val="21176"/>
                  </a:schemeClr>
                </a:solidFill>
                <a:round/>
                <a:headEnd/>
                <a:tailEnd/>
              </a:ln>
            </p:spPr>
          </p:cxnSp>
          <p:cxnSp>
            <p:nvCxnSpPr>
              <p:cNvPr id="116801" name="Shape 176"/>
              <p:cNvCxnSpPr>
                <a:cxnSpLocks noChangeShapeType="1"/>
              </p:cNvCxnSpPr>
              <p:nvPr/>
            </p:nvCxnSpPr>
            <p:spPr bwMode="auto">
              <a:xfrm>
                <a:off x="11130143" y="1535984"/>
                <a:ext cx="2136682" cy="1143768"/>
              </a:xfrm>
              <a:prstGeom prst="straightConnector1">
                <a:avLst/>
              </a:prstGeom>
              <a:noFill/>
              <a:ln w="9525">
                <a:solidFill>
                  <a:schemeClr val="tx1">
                    <a:alpha val="21176"/>
                  </a:schemeClr>
                </a:solidFill>
                <a:round/>
                <a:headEnd/>
                <a:tailEnd/>
              </a:ln>
            </p:spPr>
          </p:cxnSp>
          <p:cxnSp>
            <p:nvCxnSpPr>
              <p:cNvPr id="116802" name="Shape 177"/>
              <p:cNvCxnSpPr>
                <a:cxnSpLocks noChangeShapeType="1"/>
              </p:cNvCxnSpPr>
              <p:nvPr/>
            </p:nvCxnSpPr>
            <p:spPr bwMode="auto">
              <a:xfrm>
                <a:off x="11130143" y="1535984"/>
                <a:ext cx="2409291" cy="3073690"/>
              </a:xfrm>
              <a:prstGeom prst="straightConnector1">
                <a:avLst/>
              </a:prstGeom>
              <a:noFill/>
              <a:ln w="9525">
                <a:solidFill>
                  <a:schemeClr val="tx1">
                    <a:alpha val="21176"/>
                  </a:schemeClr>
                </a:solidFill>
                <a:round/>
                <a:headEnd/>
                <a:tailEnd/>
              </a:ln>
            </p:spPr>
          </p:cxnSp>
          <p:cxnSp>
            <p:nvCxnSpPr>
              <p:cNvPr id="116803" name="Shape 178"/>
              <p:cNvCxnSpPr>
                <a:cxnSpLocks noChangeShapeType="1"/>
              </p:cNvCxnSpPr>
              <p:nvPr/>
            </p:nvCxnSpPr>
            <p:spPr bwMode="auto">
              <a:xfrm>
                <a:off x="11130143" y="1535984"/>
                <a:ext cx="1945843" cy="3912179"/>
              </a:xfrm>
              <a:prstGeom prst="straightConnector1">
                <a:avLst/>
              </a:prstGeom>
              <a:noFill/>
              <a:ln w="9525">
                <a:solidFill>
                  <a:schemeClr val="tx1">
                    <a:alpha val="21176"/>
                  </a:schemeClr>
                </a:solidFill>
                <a:round/>
                <a:headEnd/>
                <a:tailEnd/>
              </a:ln>
            </p:spPr>
          </p:cxnSp>
          <p:cxnSp>
            <p:nvCxnSpPr>
              <p:cNvPr id="116804" name="Shape 179"/>
              <p:cNvCxnSpPr>
                <a:cxnSpLocks noChangeShapeType="1"/>
              </p:cNvCxnSpPr>
              <p:nvPr/>
            </p:nvCxnSpPr>
            <p:spPr bwMode="auto">
              <a:xfrm>
                <a:off x="11130143" y="1535984"/>
                <a:ext cx="1307972" cy="4527029"/>
              </a:xfrm>
              <a:prstGeom prst="straightConnector1">
                <a:avLst/>
              </a:prstGeom>
              <a:noFill/>
              <a:ln w="9525">
                <a:solidFill>
                  <a:schemeClr val="tx1">
                    <a:alpha val="21176"/>
                  </a:schemeClr>
                </a:solidFill>
                <a:round/>
                <a:headEnd/>
                <a:tailEnd/>
              </a:ln>
            </p:spPr>
          </p:cxnSp>
          <p:cxnSp>
            <p:nvCxnSpPr>
              <p:cNvPr id="116805" name="Shape 180"/>
              <p:cNvCxnSpPr>
                <a:cxnSpLocks noChangeShapeType="1"/>
              </p:cNvCxnSpPr>
              <p:nvPr/>
            </p:nvCxnSpPr>
            <p:spPr bwMode="auto">
              <a:xfrm flipH="1">
                <a:off x="8716287" y="1535984"/>
                <a:ext cx="2413856" cy="3003662"/>
              </a:xfrm>
              <a:prstGeom prst="straightConnector1">
                <a:avLst/>
              </a:prstGeom>
              <a:noFill/>
              <a:ln w="9525">
                <a:solidFill>
                  <a:schemeClr val="tx1">
                    <a:alpha val="21176"/>
                  </a:schemeClr>
                </a:solidFill>
                <a:round/>
                <a:headEnd/>
                <a:tailEnd/>
              </a:ln>
            </p:spPr>
          </p:cxnSp>
          <p:cxnSp>
            <p:nvCxnSpPr>
              <p:cNvPr id="116806" name="Shape 181"/>
              <p:cNvCxnSpPr>
                <a:cxnSpLocks noChangeShapeType="1"/>
              </p:cNvCxnSpPr>
              <p:nvPr/>
            </p:nvCxnSpPr>
            <p:spPr bwMode="auto">
              <a:xfrm flipH="1">
                <a:off x="11035073" y="1535984"/>
                <a:ext cx="95070" cy="4820772"/>
              </a:xfrm>
              <a:prstGeom prst="straightConnector1">
                <a:avLst/>
              </a:prstGeom>
              <a:noFill/>
              <a:ln w="9525">
                <a:solidFill>
                  <a:schemeClr val="tx1">
                    <a:alpha val="21176"/>
                  </a:schemeClr>
                </a:solidFill>
                <a:round/>
                <a:headEnd/>
                <a:tailEnd/>
              </a:ln>
            </p:spPr>
          </p:cxnSp>
          <p:cxnSp>
            <p:nvCxnSpPr>
              <p:cNvPr id="116807" name="Shape 182"/>
              <p:cNvCxnSpPr>
                <a:cxnSpLocks noChangeShapeType="1"/>
              </p:cNvCxnSpPr>
              <p:nvPr/>
            </p:nvCxnSpPr>
            <p:spPr bwMode="auto">
              <a:xfrm flipH="1">
                <a:off x="9830091" y="1535984"/>
                <a:ext cx="1300052" cy="4527029"/>
              </a:xfrm>
              <a:prstGeom prst="straightConnector1">
                <a:avLst/>
              </a:prstGeom>
              <a:noFill/>
              <a:ln w="9525">
                <a:solidFill>
                  <a:schemeClr val="tx1">
                    <a:alpha val="21176"/>
                  </a:schemeClr>
                </a:solidFill>
                <a:round/>
                <a:headEnd/>
                <a:tailEnd/>
              </a:ln>
            </p:spPr>
          </p:cxnSp>
          <p:cxnSp>
            <p:nvCxnSpPr>
              <p:cNvPr id="116808" name="Shape 183"/>
              <p:cNvCxnSpPr>
                <a:cxnSpLocks noChangeShapeType="1"/>
              </p:cNvCxnSpPr>
              <p:nvPr/>
            </p:nvCxnSpPr>
            <p:spPr bwMode="auto">
              <a:xfrm flipH="1">
                <a:off x="8684449" y="1889214"/>
                <a:ext cx="1144052" cy="1584096"/>
              </a:xfrm>
              <a:prstGeom prst="straightConnector1">
                <a:avLst/>
              </a:prstGeom>
              <a:noFill/>
              <a:ln w="9525">
                <a:solidFill>
                  <a:schemeClr val="tx1">
                    <a:alpha val="21176"/>
                  </a:schemeClr>
                </a:solidFill>
                <a:round/>
                <a:headEnd/>
                <a:tailEnd/>
              </a:ln>
            </p:spPr>
          </p:cxnSp>
          <p:cxnSp>
            <p:nvCxnSpPr>
              <p:cNvPr id="116809" name="Shape 184"/>
              <p:cNvCxnSpPr>
                <a:cxnSpLocks noChangeShapeType="1"/>
              </p:cNvCxnSpPr>
              <p:nvPr/>
            </p:nvCxnSpPr>
            <p:spPr bwMode="auto">
              <a:xfrm flipH="1">
                <a:off x="9118440" y="1535984"/>
                <a:ext cx="2011703" cy="3861899"/>
              </a:xfrm>
              <a:prstGeom prst="straightConnector1">
                <a:avLst/>
              </a:prstGeom>
              <a:noFill/>
              <a:ln w="9525">
                <a:solidFill>
                  <a:schemeClr val="tx1">
                    <a:alpha val="21176"/>
                  </a:schemeClr>
                </a:solidFill>
                <a:round/>
                <a:headEnd/>
                <a:tailEnd/>
              </a:ln>
            </p:spPr>
          </p:cxnSp>
          <p:cxnSp>
            <p:nvCxnSpPr>
              <p:cNvPr id="116810" name="Shape 185"/>
              <p:cNvCxnSpPr>
                <a:cxnSpLocks noChangeShapeType="1"/>
              </p:cNvCxnSpPr>
              <p:nvPr/>
            </p:nvCxnSpPr>
            <p:spPr bwMode="auto">
              <a:xfrm flipH="1">
                <a:off x="8684449" y="1535984"/>
                <a:ext cx="2445694" cy="1937326"/>
              </a:xfrm>
              <a:prstGeom prst="straightConnector1">
                <a:avLst/>
              </a:prstGeom>
              <a:noFill/>
              <a:ln w="9525">
                <a:solidFill>
                  <a:schemeClr val="tx1">
                    <a:alpha val="21176"/>
                  </a:schemeClr>
                </a:solidFill>
                <a:round/>
                <a:headEnd/>
                <a:tailEnd/>
              </a:ln>
            </p:spPr>
          </p:cxnSp>
          <p:cxnSp>
            <p:nvCxnSpPr>
              <p:cNvPr id="116811" name="Shape 186"/>
              <p:cNvCxnSpPr>
                <a:cxnSpLocks noChangeShapeType="1"/>
              </p:cNvCxnSpPr>
              <p:nvPr/>
            </p:nvCxnSpPr>
            <p:spPr bwMode="auto">
              <a:xfrm>
                <a:off x="12401055" y="1829227"/>
                <a:ext cx="865770" cy="850525"/>
              </a:xfrm>
              <a:prstGeom prst="straightConnector1">
                <a:avLst/>
              </a:prstGeom>
              <a:noFill/>
              <a:ln w="9525">
                <a:solidFill>
                  <a:schemeClr val="tx1">
                    <a:alpha val="21176"/>
                  </a:schemeClr>
                </a:solidFill>
                <a:round/>
                <a:headEnd/>
                <a:tailEnd/>
              </a:ln>
            </p:spPr>
          </p:cxnSp>
          <p:cxnSp>
            <p:nvCxnSpPr>
              <p:cNvPr id="116812" name="Shape 187"/>
              <p:cNvCxnSpPr>
                <a:cxnSpLocks noChangeShapeType="1"/>
              </p:cNvCxnSpPr>
              <p:nvPr/>
            </p:nvCxnSpPr>
            <p:spPr bwMode="auto">
              <a:xfrm>
                <a:off x="12401055" y="1829227"/>
                <a:ext cx="1179773" cy="1743586"/>
              </a:xfrm>
              <a:prstGeom prst="straightConnector1">
                <a:avLst/>
              </a:prstGeom>
              <a:noFill/>
              <a:ln w="9525">
                <a:solidFill>
                  <a:schemeClr val="tx1">
                    <a:alpha val="21176"/>
                  </a:schemeClr>
                </a:solidFill>
                <a:round/>
                <a:headEnd/>
                <a:tailEnd/>
              </a:ln>
            </p:spPr>
          </p:cxnSp>
          <p:cxnSp>
            <p:nvCxnSpPr>
              <p:cNvPr id="116813" name="Shape 188"/>
              <p:cNvCxnSpPr>
                <a:cxnSpLocks noChangeShapeType="1"/>
              </p:cNvCxnSpPr>
              <p:nvPr/>
            </p:nvCxnSpPr>
            <p:spPr bwMode="auto">
              <a:xfrm>
                <a:off x="12401055" y="1829227"/>
                <a:ext cx="1138379" cy="2780447"/>
              </a:xfrm>
              <a:prstGeom prst="straightConnector1">
                <a:avLst/>
              </a:prstGeom>
              <a:noFill/>
              <a:ln w="9525">
                <a:solidFill>
                  <a:schemeClr val="tx1">
                    <a:alpha val="21176"/>
                  </a:schemeClr>
                </a:solidFill>
                <a:round/>
                <a:headEnd/>
                <a:tailEnd/>
              </a:ln>
            </p:spPr>
          </p:cxnSp>
          <p:cxnSp>
            <p:nvCxnSpPr>
              <p:cNvPr id="116814" name="Shape 189"/>
              <p:cNvCxnSpPr>
                <a:cxnSpLocks noChangeShapeType="1"/>
              </p:cNvCxnSpPr>
              <p:nvPr/>
            </p:nvCxnSpPr>
            <p:spPr bwMode="auto">
              <a:xfrm>
                <a:off x="12401055" y="1829227"/>
                <a:ext cx="674931" cy="3618936"/>
              </a:xfrm>
              <a:prstGeom prst="straightConnector1">
                <a:avLst/>
              </a:prstGeom>
              <a:noFill/>
              <a:ln w="9525">
                <a:solidFill>
                  <a:schemeClr val="tx1">
                    <a:alpha val="21176"/>
                  </a:schemeClr>
                </a:solidFill>
                <a:round/>
                <a:headEnd/>
                <a:tailEnd/>
              </a:ln>
            </p:spPr>
          </p:cxnSp>
          <p:cxnSp>
            <p:nvCxnSpPr>
              <p:cNvPr id="116815" name="Shape 190"/>
              <p:cNvCxnSpPr>
                <a:cxnSpLocks noChangeShapeType="1"/>
              </p:cNvCxnSpPr>
              <p:nvPr/>
            </p:nvCxnSpPr>
            <p:spPr bwMode="auto">
              <a:xfrm>
                <a:off x="12401055" y="1829227"/>
                <a:ext cx="37060" cy="4233786"/>
              </a:xfrm>
              <a:prstGeom prst="straightConnector1">
                <a:avLst/>
              </a:prstGeom>
              <a:noFill/>
              <a:ln w="9525">
                <a:solidFill>
                  <a:schemeClr val="tx1">
                    <a:alpha val="21176"/>
                  </a:schemeClr>
                </a:solidFill>
                <a:round/>
                <a:headEnd/>
                <a:tailEnd/>
              </a:ln>
            </p:spPr>
          </p:cxnSp>
          <p:cxnSp>
            <p:nvCxnSpPr>
              <p:cNvPr id="116816" name="Shape 191"/>
              <p:cNvCxnSpPr>
                <a:cxnSpLocks noChangeShapeType="1"/>
              </p:cNvCxnSpPr>
              <p:nvPr/>
            </p:nvCxnSpPr>
            <p:spPr bwMode="auto">
              <a:xfrm flipH="1">
                <a:off x="11035073" y="1829227"/>
                <a:ext cx="1365982" cy="4527529"/>
              </a:xfrm>
              <a:prstGeom prst="straightConnector1">
                <a:avLst/>
              </a:prstGeom>
              <a:noFill/>
              <a:ln w="9525">
                <a:solidFill>
                  <a:schemeClr val="tx1">
                    <a:alpha val="21176"/>
                  </a:schemeClr>
                </a:solidFill>
                <a:round/>
                <a:headEnd/>
                <a:tailEnd/>
              </a:ln>
            </p:spPr>
          </p:cxnSp>
          <p:cxnSp>
            <p:nvCxnSpPr>
              <p:cNvPr id="116817" name="Shape 192"/>
              <p:cNvCxnSpPr>
                <a:cxnSpLocks noChangeShapeType="1"/>
              </p:cNvCxnSpPr>
              <p:nvPr/>
            </p:nvCxnSpPr>
            <p:spPr bwMode="auto">
              <a:xfrm flipH="1">
                <a:off x="9830091" y="1829227"/>
                <a:ext cx="2570964" cy="4233786"/>
              </a:xfrm>
              <a:prstGeom prst="straightConnector1">
                <a:avLst/>
              </a:prstGeom>
              <a:noFill/>
              <a:ln w="9525">
                <a:solidFill>
                  <a:schemeClr val="tx1">
                    <a:alpha val="21176"/>
                  </a:schemeClr>
                </a:solidFill>
                <a:round/>
                <a:headEnd/>
                <a:tailEnd/>
              </a:ln>
            </p:spPr>
          </p:cxnSp>
          <p:cxnSp>
            <p:nvCxnSpPr>
              <p:cNvPr id="116818" name="Shape 193"/>
              <p:cNvCxnSpPr>
                <a:cxnSpLocks noChangeShapeType="1"/>
              </p:cNvCxnSpPr>
              <p:nvPr/>
            </p:nvCxnSpPr>
            <p:spPr bwMode="auto">
              <a:xfrm flipH="1">
                <a:off x="9118440" y="1829227"/>
                <a:ext cx="3282615" cy="3568656"/>
              </a:xfrm>
              <a:prstGeom prst="straightConnector1">
                <a:avLst/>
              </a:prstGeom>
              <a:noFill/>
              <a:ln w="9525">
                <a:solidFill>
                  <a:schemeClr val="tx1">
                    <a:alpha val="21176"/>
                  </a:schemeClr>
                </a:solidFill>
                <a:round/>
                <a:headEnd/>
                <a:tailEnd/>
              </a:ln>
            </p:spPr>
          </p:cxnSp>
          <p:cxnSp>
            <p:nvCxnSpPr>
              <p:cNvPr id="116819" name="Shape 194"/>
              <p:cNvCxnSpPr>
                <a:cxnSpLocks noChangeShapeType="1"/>
              </p:cNvCxnSpPr>
              <p:nvPr/>
            </p:nvCxnSpPr>
            <p:spPr bwMode="auto">
              <a:xfrm flipH="1">
                <a:off x="8716287" y="1829227"/>
                <a:ext cx="3684768" cy="2710419"/>
              </a:xfrm>
              <a:prstGeom prst="straightConnector1">
                <a:avLst/>
              </a:prstGeom>
              <a:noFill/>
              <a:ln w="9525">
                <a:solidFill>
                  <a:schemeClr val="tx1">
                    <a:alpha val="21176"/>
                  </a:schemeClr>
                </a:solidFill>
                <a:round/>
                <a:headEnd/>
                <a:tailEnd/>
              </a:ln>
            </p:spPr>
          </p:cxnSp>
          <p:cxnSp>
            <p:nvCxnSpPr>
              <p:cNvPr id="116820" name="Shape 195"/>
              <p:cNvCxnSpPr>
                <a:cxnSpLocks noChangeShapeType="1"/>
              </p:cNvCxnSpPr>
              <p:nvPr/>
            </p:nvCxnSpPr>
            <p:spPr bwMode="auto">
              <a:xfrm flipH="1">
                <a:off x="8684449" y="1829227"/>
                <a:ext cx="3716606" cy="1644083"/>
              </a:xfrm>
              <a:prstGeom prst="straightConnector1">
                <a:avLst/>
              </a:prstGeom>
              <a:noFill/>
              <a:ln w="9525">
                <a:solidFill>
                  <a:schemeClr val="tx1">
                    <a:alpha val="21176"/>
                  </a:schemeClr>
                </a:solidFill>
                <a:round/>
                <a:headEnd/>
                <a:tailEnd/>
              </a:ln>
            </p:spPr>
          </p:cxnSp>
          <p:cxnSp>
            <p:nvCxnSpPr>
              <p:cNvPr id="116821" name="Shape 196"/>
              <p:cNvCxnSpPr>
                <a:cxnSpLocks noChangeShapeType="1"/>
              </p:cNvCxnSpPr>
              <p:nvPr/>
            </p:nvCxnSpPr>
            <p:spPr bwMode="auto">
              <a:xfrm>
                <a:off x="13266825" y="2679752"/>
                <a:ext cx="314003" cy="893061"/>
              </a:xfrm>
              <a:prstGeom prst="straightConnector1">
                <a:avLst/>
              </a:prstGeom>
              <a:noFill/>
              <a:ln w="9525">
                <a:solidFill>
                  <a:schemeClr val="tx1">
                    <a:alpha val="21176"/>
                  </a:schemeClr>
                </a:solidFill>
                <a:round/>
                <a:headEnd/>
                <a:tailEnd/>
              </a:ln>
            </p:spPr>
          </p:cxnSp>
          <p:cxnSp>
            <p:nvCxnSpPr>
              <p:cNvPr id="116822" name="Shape 197"/>
              <p:cNvCxnSpPr>
                <a:cxnSpLocks noChangeShapeType="1"/>
              </p:cNvCxnSpPr>
              <p:nvPr/>
            </p:nvCxnSpPr>
            <p:spPr bwMode="auto">
              <a:xfrm>
                <a:off x="13266825" y="2679752"/>
                <a:ext cx="272609" cy="1929922"/>
              </a:xfrm>
              <a:prstGeom prst="straightConnector1">
                <a:avLst/>
              </a:prstGeom>
              <a:noFill/>
              <a:ln w="9525">
                <a:solidFill>
                  <a:schemeClr val="tx1">
                    <a:alpha val="21176"/>
                  </a:schemeClr>
                </a:solidFill>
                <a:round/>
                <a:headEnd/>
                <a:tailEnd/>
              </a:ln>
            </p:spPr>
          </p:cxnSp>
          <p:cxnSp>
            <p:nvCxnSpPr>
              <p:cNvPr id="116823" name="Shape 198"/>
              <p:cNvCxnSpPr>
                <a:cxnSpLocks noChangeShapeType="1"/>
              </p:cNvCxnSpPr>
              <p:nvPr/>
            </p:nvCxnSpPr>
            <p:spPr bwMode="auto">
              <a:xfrm flipH="1">
                <a:off x="13075986" y="2679752"/>
                <a:ext cx="190839" cy="2768411"/>
              </a:xfrm>
              <a:prstGeom prst="straightConnector1">
                <a:avLst/>
              </a:prstGeom>
              <a:noFill/>
              <a:ln w="9525">
                <a:solidFill>
                  <a:schemeClr val="tx1">
                    <a:alpha val="21176"/>
                  </a:schemeClr>
                </a:solidFill>
                <a:round/>
                <a:headEnd/>
                <a:tailEnd/>
              </a:ln>
            </p:spPr>
          </p:cxnSp>
          <p:cxnSp>
            <p:nvCxnSpPr>
              <p:cNvPr id="116824" name="Shape 199"/>
              <p:cNvCxnSpPr>
                <a:cxnSpLocks noChangeShapeType="1"/>
              </p:cNvCxnSpPr>
              <p:nvPr/>
            </p:nvCxnSpPr>
            <p:spPr bwMode="auto">
              <a:xfrm flipH="1">
                <a:off x="12438115" y="2679752"/>
                <a:ext cx="828710" cy="3383261"/>
              </a:xfrm>
              <a:prstGeom prst="straightConnector1">
                <a:avLst/>
              </a:prstGeom>
              <a:noFill/>
              <a:ln w="9525">
                <a:solidFill>
                  <a:schemeClr val="tx1">
                    <a:alpha val="21176"/>
                  </a:schemeClr>
                </a:solidFill>
                <a:round/>
                <a:headEnd/>
                <a:tailEnd/>
              </a:ln>
            </p:spPr>
          </p:cxnSp>
          <p:cxnSp>
            <p:nvCxnSpPr>
              <p:cNvPr id="116825" name="Shape 200"/>
              <p:cNvCxnSpPr>
                <a:cxnSpLocks noChangeShapeType="1"/>
              </p:cNvCxnSpPr>
              <p:nvPr/>
            </p:nvCxnSpPr>
            <p:spPr bwMode="auto">
              <a:xfrm flipH="1" flipV="1">
                <a:off x="8684449" y="3473310"/>
                <a:ext cx="4896379" cy="99503"/>
              </a:xfrm>
              <a:prstGeom prst="straightConnector1">
                <a:avLst/>
              </a:prstGeom>
              <a:noFill/>
              <a:ln w="9525">
                <a:solidFill>
                  <a:schemeClr val="tx1">
                    <a:alpha val="21176"/>
                  </a:schemeClr>
                </a:solidFill>
                <a:round/>
                <a:headEnd/>
                <a:tailEnd/>
              </a:ln>
            </p:spPr>
          </p:cxnSp>
          <p:cxnSp>
            <p:nvCxnSpPr>
              <p:cNvPr id="116826" name="Shape 201"/>
              <p:cNvCxnSpPr>
                <a:cxnSpLocks noChangeShapeType="1"/>
              </p:cNvCxnSpPr>
              <p:nvPr/>
            </p:nvCxnSpPr>
            <p:spPr bwMode="auto">
              <a:xfrm flipH="1">
                <a:off x="8716287" y="3572813"/>
                <a:ext cx="4864541" cy="966833"/>
              </a:xfrm>
              <a:prstGeom prst="straightConnector1">
                <a:avLst/>
              </a:prstGeom>
              <a:noFill/>
              <a:ln w="9525">
                <a:solidFill>
                  <a:schemeClr val="tx1">
                    <a:alpha val="21176"/>
                  </a:schemeClr>
                </a:solidFill>
                <a:round/>
                <a:headEnd/>
                <a:tailEnd/>
              </a:ln>
            </p:spPr>
          </p:cxnSp>
          <p:cxnSp>
            <p:nvCxnSpPr>
              <p:cNvPr id="116827" name="Shape 202"/>
              <p:cNvCxnSpPr>
                <a:cxnSpLocks noChangeShapeType="1"/>
              </p:cNvCxnSpPr>
              <p:nvPr/>
            </p:nvCxnSpPr>
            <p:spPr bwMode="auto">
              <a:xfrm flipH="1">
                <a:off x="9830091" y="3572813"/>
                <a:ext cx="3750737" cy="2490200"/>
              </a:xfrm>
              <a:prstGeom prst="straightConnector1">
                <a:avLst/>
              </a:prstGeom>
              <a:noFill/>
              <a:ln w="9525">
                <a:solidFill>
                  <a:schemeClr val="tx1">
                    <a:alpha val="21176"/>
                  </a:schemeClr>
                </a:solidFill>
                <a:round/>
                <a:headEnd/>
                <a:tailEnd/>
              </a:ln>
            </p:spPr>
          </p:cxnSp>
          <p:cxnSp>
            <p:nvCxnSpPr>
              <p:cNvPr id="116828" name="Shape 203"/>
              <p:cNvCxnSpPr>
                <a:cxnSpLocks noChangeShapeType="1"/>
              </p:cNvCxnSpPr>
              <p:nvPr/>
            </p:nvCxnSpPr>
            <p:spPr bwMode="auto">
              <a:xfrm flipH="1">
                <a:off x="11035073" y="3572813"/>
                <a:ext cx="2545755" cy="2783943"/>
              </a:xfrm>
              <a:prstGeom prst="straightConnector1">
                <a:avLst/>
              </a:prstGeom>
              <a:noFill/>
              <a:ln w="9525">
                <a:solidFill>
                  <a:schemeClr val="tx1">
                    <a:alpha val="21176"/>
                  </a:schemeClr>
                </a:solidFill>
                <a:round/>
                <a:headEnd/>
                <a:tailEnd/>
              </a:ln>
            </p:spPr>
          </p:cxnSp>
          <p:cxnSp>
            <p:nvCxnSpPr>
              <p:cNvPr id="116829" name="Shape 204"/>
              <p:cNvCxnSpPr>
                <a:cxnSpLocks noChangeShapeType="1"/>
              </p:cNvCxnSpPr>
              <p:nvPr/>
            </p:nvCxnSpPr>
            <p:spPr bwMode="auto">
              <a:xfrm flipH="1">
                <a:off x="12438115" y="3572813"/>
                <a:ext cx="1142713" cy="2490200"/>
              </a:xfrm>
              <a:prstGeom prst="straightConnector1">
                <a:avLst/>
              </a:prstGeom>
              <a:noFill/>
              <a:ln w="9525">
                <a:solidFill>
                  <a:schemeClr val="tx1">
                    <a:alpha val="21176"/>
                  </a:schemeClr>
                </a:solidFill>
                <a:round/>
                <a:headEnd/>
                <a:tailEnd/>
              </a:ln>
            </p:spPr>
          </p:cxnSp>
          <p:cxnSp>
            <p:nvCxnSpPr>
              <p:cNvPr id="116830" name="Shape 205"/>
              <p:cNvCxnSpPr>
                <a:cxnSpLocks noChangeShapeType="1"/>
              </p:cNvCxnSpPr>
              <p:nvPr/>
            </p:nvCxnSpPr>
            <p:spPr bwMode="auto">
              <a:xfrm flipH="1">
                <a:off x="13075986" y="3572813"/>
                <a:ext cx="504842" cy="1875350"/>
              </a:xfrm>
              <a:prstGeom prst="straightConnector1">
                <a:avLst/>
              </a:prstGeom>
              <a:noFill/>
              <a:ln w="9525">
                <a:solidFill>
                  <a:schemeClr val="tx1">
                    <a:alpha val="21176"/>
                  </a:schemeClr>
                </a:solidFill>
                <a:round/>
                <a:headEnd/>
                <a:tailEnd/>
              </a:ln>
            </p:spPr>
          </p:cxnSp>
          <p:cxnSp>
            <p:nvCxnSpPr>
              <p:cNvPr id="116831" name="Shape 206"/>
              <p:cNvCxnSpPr>
                <a:cxnSpLocks noChangeShapeType="1"/>
              </p:cNvCxnSpPr>
              <p:nvPr/>
            </p:nvCxnSpPr>
            <p:spPr bwMode="auto">
              <a:xfrm flipH="1">
                <a:off x="13539434" y="3572813"/>
                <a:ext cx="41394" cy="1036861"/>
              </a:xfrm>
              <a:prstGeom prst="straightConnector1">
                <a:avLst/>
              </a:prstGeom>
              <a:noFill/>
              <a:ln w="9525">
                <a:solidFill>
                  <a:schemeClr val="tx1">
                    <a:alpha val="21176"/>
                  </a:schemeClr>
                </a:solidFill>
                <a:round/>
                <a:headEnd/>
                <a:tailEnd/>
              </a:ln>
            </p:spPr>
          </p:cxnSp>
          <p:cxnSp>
            <p:nvCxnSpPr>
              <p:cNvPr id="116832" name="Shape 207"/>
              <p:cNvCxnSpPr>
                <a:cxnSpLocks noChangeShapeType="1"/>
              </p:cNvCxnSpPr>
              <p:nvPr/>
            </p:nvCxnSpPr>
            <p:spPr bwMode="auto">
              <a:xfrm flipH="1">
                <a:off x="8684449" y="2679752"/>
                <a:ext cx="4582376" cy="793558"/>
              </a:xfrm>
              <a:prstGeom prst="straightConnector1">
                <a:avLst/>
              </a:prstGeom>
              <a:noFill/>
              <a:ln w="9525">
                <a:solidFill>
                  <a:schemeClr val="tx1">
                    <a:alpha val="21176"/>
                  </a:schemeClr>
                </a:solidFill>
                <a:round/>
                <a:headEnd/>
                <a:tailEnd/>
              </a:ln>
            </p:spPr>
          </p:cxnSp>
          <p:cxnSp>
            <p:nvCxnSpPr>
              <p:cNvPr id="116833" name="Shape 208"/>
              <p:cNvCxnSpPr>
                <a:cxnSpLocks noChangeShapeType="1"/>
              </p:cNvCxnSpPr>
              <p:nvPr/>
            </p:nvCxnSpPr>
            <p:spPr bwMode="auto">
              <a:xfrm flipH="1">
                <a:off x="8716287" y="2679752"/>
                <a:ext cx="4550538" cy="1859894"/>
              </a:xfrm>
              <a:prstGeom prst="straightConnector1">
                <a:avLst/>
              </a:prstGeom>
              <a:noFill/>
              <a:ln w="9525">
                <a:solidFill>
                  <a:schemeClr val="tx1">
                    <a:alpha val="21176"/>
                  </a:schemeClr>
                </a:solidFill>
                <a:round/>
                <a:headEnd/>
                <a:tailEnd/>
              </a:ln>
            </p:spPr>
          </p:cxnSp>
          <p:cxnSp>
            <p:nvCxnSpPr>
              <p:cNvPr id="116834" name="Shape 209"/>
              <p:cNvCxnSpPr>
                <a:cxnSpLocks noChangeShapeType="1"/>
              </p:cNvCxnSpPr>
              <p:nvPr/>
            </p:nvCxnSpPr>
            <p:spPr bwMode="auto">
              <a:xfrm flipH="1">
                <a:off x="9118440" y="2679752"/>
                <a:ext cx="4148385" cy="2718131"/>
              </a:xfrm>
              <a:prstGeom prst="straightConnector1">
                <a:avLst/>
              </a:prstGeom>
              <a:noFill/>
              <a:ln w="9525">
                <a:solidFill>
                  <a:schemeClr val="tx1">
                    <a:alpha val="21176"/>
                  </a:schemeClr>
                </a:solidFill>
                <a:round/>
                <a:headEnd/>
                <a:tailEnd/>
              </a:ln>
            </p:spPr>
          </p:cxnSp>
          <p:cxnSp>
            <p:nvCxnSpPr>
              <p:cNvPr id="116835" name="Shape 210"/>
              <p:cNvCxnSpPr>
                <a:cxnSpLocks noChangeShapeType="1"/>
              </p:cNvCxnSpPr>
              <p:nvPr/>
            </p:nvCxnSpPr>
            <p:spPr bwMode="auto">
              <a:xfrm flipH="1">
                <a:off x="9830091" y="2679752"/>
                <a:ext cx="3436734" cy="3383261"/>
              </a:xfrm>
              <a:prstGeom prst="straightConnector1">
                <a:avLst/>
              </a:prstGeom>
              <a:noFill/>
              <a:ln w="9525">
                <a:solidFill>
                  <a:schemeClr val="tx1">
                    <a:alpha val="21176"/>
                  </a:schemeClr>
                </a:solidFill>
                <a:round/>
                <a:headEnd/>
                <a:tailEnd/>
              </a:ln>
            </p:spPr>
          </p:cxnSp>
          <p:cxnSp>
            <p:nvCxnSpPr>
              <p:cNvPr id="116836" name="Shape 211"/>
              <p:cNvCxnSpPr>
                <a:cxnSpLocks noChangeShapeType="1"/>
              </p:cNvCxnSpPr>
              <p:nvPr/>
            </p:nvCxnSpPr>
            <p:spPr bwMode="auto">
              <a:xfrm flipH="1">
                <a:off x="11035073" y="2679752"/>
                <a:ext cx="2231752" cy="3677004"/>
              </a:xfrm>
              <a:prstGeom prst="straightConnector1">
                <a:avLst/>
              </a:prstGeom>
              <a:noFill/>
              <a:ln w="9525">
                <a:solidFill>
                  <a:schemeClr val="tx1">
                    <a:alpha val="21176"/>
                  </a:schemeClr>
                </a:solidFill>
                <a:round/>
                <a:headEnd/>
                <a:tailEnd/>
              </a:ln>
            </p:spPr>
          </p:cxnSp>
          <p:cxnSp>
            <p:nvCxnSpPr>
              <p:cNvPr id="116837" name="Shape 212"/>
              <p:cNvCxnSpPr>
                <a:cxnSpLocks noChangeShapeType="1"/>
              </p:cNvCxnSpPr>
              <p:nvPr/>
            </p:nvCxnSpPr>
            <p:spPr bwMode="auto">
              <a:xfrm>
                <a:off x="8716287" y="4539646"/>
                <a:ext cx="4359699" cy="908517"/>
              </a:xfrm>
              <a:prstGeom prst="straightConnector1">
                <a:avLst/>
              </a:prstGeom>
              <a:noFill/>
              <a:ln w="9525">
                <a:solidFill>
                  <a:schemeClr val="tx1">
                    <a:alpha val="21176"/>
                  </a:schemeClr>
                </a:solidFill>
                <a:round/>
                <a:headEnd/>
                <a:tailEnd/>
              </a:ln>
            </p:spPr>
          </p:cxnSp>
          <p:cxnSp>
            <p:nvCxnSpPr>
              <p:cNvPr id="116838" name="Shape 213"/>
              <p:cNvCxnSpPr>
                <a:cxnSpLocks noChangeShapeType="1"/>
              </p:cNvCxnSpPr>
              <p:nvPr/>
            </p:nvCxnSpPr>
            <p:spPr bwMode="auto">
              <a:xfrm>
                <a:off x="9118440" y="5397883"/>
                <a:ext cx="3957546" cy="50280"/>
              </a:xfrm>
              <a:prstGeom prst="straightConnector1">
                <a:avLst/>
              </a:prstGeom>
              <a:noFill/>
              <a:ln w="9525">
                <a:solidFill>
                  <a:schemeClr val="tx1">
                    <a:alpha val="21176"/>
                  </a:schemeClr>
                </a:solidFill>
                <a:round/>
                <a:headEnd/>
                <a:tailEnd/>
              </a:ln>
            </p:spPr>
          </p:cxnSp>
          <p:cxnSp>
            <p:nvCxnSpPr>
              <p:cNvPr id="116839" name="Shape 214"/>
              <p:cNvCxnSpPr>
                <a:cxnSpLocks noChangeShapeType="1"/>
              </p:cNvCxnSpPr>
              <p:nvPr/>
            </p:nvCxnSpPr>
            <p:spPr bwMode="auto">
              <a:xfrm flipV="1">
                <a:off x="9830091" y="5448163"/>
                <a:ext cx="3245895" cy="614850"/>
              </a:xfrm>
              <a:prstGeom prst="straightConnector1">
                <a:avLst/>
              </a:prstGeom>
              <a:noFill/>
              <a:ln w="9525">
                <a:solidFill>
                  <a:schemeClr val="tx1">
                    <a:alpha val="21176"/>
                  </a:schemeClr>
                </a:solidFill>
                <a:round/>
                <a:headEnd/>
                <a:tailEnd/>
              </a:ln>
            </p:spPr>
          </p:cxnSp>
          <p:cxnSp>
            <p:nvCxnSpPr>
              <p:cNvPr id="116840" name="Shape 215"/>
              <p:cNvCxnSpPr>
                <a:cxnSpLocks noChangeShapeType="1"/>
              </p:cNvCxnSpPr>
              <p:nvPr/>
            </p:nvCxnSpPr>
            <p:spPr bwMode="auto">
              <a:xfrm flipV="1">
                <a:off x="11035073" y="5448163"/>
                <a:ext cx="2040913" cy="908593"/>
              </a:xfrm>
              <a:prstGeom prst="straightConnector1">
                <a:avLst/>
              </a:prstGeom>
              <a:noFill/>
              <a:ln w="9525">
                <a:solidFill>
                  <a:schemeClr val="tx1">
                    <a:alpha val="21176"/>
                  </a:schemeClr>
                </a:solidFill>
                <a:round/>
                <a:headEnd/>
                <a:tailEnd/>
              </a:ln>
            </p:spPr>
          </p:cxnSp>
          <p:cxnSp>
            <p:nvCxnSpPr>
              <p:cNvPr id="116841" name="Shape 216"/>
              <p:cNvCxnSpPr>
                <a:cxnSpLocks noChangeShapeType="1"/>
              </p:cNvCxnSpPr>
              <p:nvPr/>
            </p:nvCxnSpPr>
            <p:spPr bwMode="auto">
              <a:xfrm flipV="1">
                <a:off x="12438115" y="5448163"/>
                <a:ext cx="637871" cy="614850"/>
              </a:xfrm>
              <a:prstGeom prst="straightConnector1">
                <a:avLst/>
              </a:prstGeom>
              <a:noFill/>
              <a:ln w="9525">
                <a:solidFill>
                  <a:schemeClr val="tx1">
                    <a:alpha val="21176"/>
                  </a:schemeClr>
                </a:solidFill>
                <a:round/>
                <a:headEnd/>
                <a:tailEnd/>
              </a:ln>
            </p:spPr>
          </p:cxnSp>
          <p:cxnSp>
            <p:nvCxnSpPr>
              <p:cNvPr id="116842" name="Shape 217"/>
              <p:cNvCxnSpPr>
                <a:cxnSpLocks noChangeShapeType="1"/>
              </p:cNvCxnSpPr>
              <p:nvPr/>
            </p:nvCxnSpPr>
            <p:spPr bwMode="auto">
              <a:xfrm>
                <a:off x="8684449" y="3473310"/>
                <a:ext cx="4854985" cy="1136365"/>
              </a:xfrm>
              <a:prstGeom prst="straightConnector1">
                <a:avLst/>
              </a:prstGeom>
              <a:noFill/>
              <a:ln w="9525">
                <a:solidFill>
                  <a:schemeClr val="tx1">
                    <a:alpha val="21176"/>
                  </a:schemeClr>
                </a:solidFill>
                <a:round/>
                <a:headEnd/>
                <a:tailEnd/>
              </a:ln>
            </p:spPr>
          </p:cxnSp>
          <p:cxnSp>
            <p:nvCxnSpPr>
              <p:cNvPr id="116843" name="Shape 218"/>
              <p:cNvCxnSpPr>
                <a:cxnSpLocks noChangeShapeType="1"/>
              </p:cNvCxnSpPr>
              <p:nvPr/>
            </p:nvCxnSpPr>
            <p:spPr bwMode="auto">
              <a:xfrm flipH="1" flipV="1">
                <a:off x="8716287" y="4539646"/>
                <a:ext cx="4823147" cy="70029"/>
              </a:xfrm>
              <a:prstGeom prst="straightConnector1">
                <a:avLst/>
              </a:prstGeom>
              <a:noFill/>
              <a:ln w="9525">
                <a:solidFill>
                  <a:schemeClr val="tx1">
                    <a:alpha val="21176"/>
                  </a:schemeClr>
                </a:solidFill>
                <a:round/>
                <a:headEnd/>
                <a:tailEnd/>
              </a:ln>
            </p:spPr>
          </p:cxnSp>
          <p:cxnSp>
            <p:nvCxnSpPr>
              <p:cNvPr id="116844" name="Shape 219"/>
              <p:cNvCxnSpPr>
                <a:cxnSpLocks noChangeShapeType="1"/>
              </p:cNvCxnSpPr>
              <p:nvPr/>
            </p:nvCxnSpPr>
            <p:spPr bwMode="auto">
              <a:xfrm flipV="1">
                <a:off x="9118440" y="4609675"/>
                <a:ext cx="4420994" cy="788208"/>
              </a:xfrm>
              <a:prstGeom prst="straightConnector1">
                <a:avLst/>
              </a:prstGeom>
              <a:noFill/>
              <a:ln w="9525">
                <a:solidFill>
                  <a:schemeClr val="tx1">
                    <a:alpha val="21176"/>
                  </a:schemeClr>
                </a:solidFill>
                <a:round/>
                <a:headEnd/>
                <a:tailEnd/>
              </a:ln>
            </p:spPr>
          </p:cxnSp>
          <p:cxnSp>
            <p:nvCxnSpPr>
              <p:cNvPr id="116845" name="Shape 220"/>
              <p:cNvCxnSpPr>
                <a:cxnSpLocks noChangeShapeType="1"/>
              </p:cNvCxnSpPr>
              <p:nvPr/>
            </p:nvCxnSpPr>
            <p:spPr bwMode="auto">
              <a:xfrm flipV="1">
                <a:off x="9830091" y="4609675"/>
                <a:ext cx="3709343" cy="1453338"/>
              </a:xfrm>
              <a:prstGeom prst="straightConnector1">
                <a:avLst/>
              </a:prstGeom>
              <a:noFill/>
              <a:ln w="9525">
                <a:solidFill>
                  <a:schemeClr val="tx1">
                    <a:alpha val="21176"/>
                  </a:schemeClr>
                </a:solidFill>
                <a:round/>
                <a:headEnd/>
                <a:tailEnd/>
              </a:ln>
            </p:spPr>
          </p:cxnSp>
          <p:cxnSp>
            <p:nvCxnSpPr>
              <p:cNvPr id="116846" name="Shape 221"/>
              <p:cNvCxnSpPr>
                <a:cxnSpLocks noChangeShapeType="1"/>
              </p:cNvCxnSpPr>
              <p:nvPr/>
            </p:nvCxnSpPr>
            <p:spPr bwMode="auto">
              <a:xfrm flipV="1">
                <a:off x="11035073" y="4609675"/>
                <a:ext cx="2504361" cy="1747081"/>
              </a:xfrm>
              <a:prstGeom prst="straightConnector1">
                <a:avLst/>
              </a:prstGeom>
              <a:noFill/>
              <a:ln w="9525">
                <a:solidFill>
                  <a:schemeClr val="tx1">
                    <a:alpha val="21176"/>
                  </a:schemeClr>
                </a:solidFill>
                <a:round/>
                <a:headEnd/>
                <a:tailEnd/>
              </a:ln>
            </p:spPr>
          </p:cxnSp>
          <p:cxnSp>
            <p:nvCxnSpPr>
              <p:cNvPr id="116847" name="Shape 222"/>
              <p:cNvCxnSpPr>
                <a:cxnSpLocks noChangeShapeType="1"/>
              </p:cNvCxnSpPr>
              <p:nvPr/>
            </p:nvCxnSpPr>
            <p:spPr bwMode="auto">
              <a:xfrm flipV="1">
                <a:off x="12438115" y="4609675"/>
                <a:ext cx="1101319" cy="1453338"/>
              </a:xfrm>
              <a:prstGeom prst="straightConnector1">
                <a:avLst/>
              </a:prstGeom>
              <a:noFill/>
              <a:ln w="9525">
                <a:solidFill>
                  <a:schemeClr val="tx1">
                    <a:alpha val="21176"/>
                  </a:schemeClr>
                </a:solidFill>
                <a:round/>
                <a:headEnd/>
                <a:tailEnd/>
              </a:ln>
            </p:spPr>
          </p:cxnSp>
          <p:cxnSp>
            <p:nvCxnSpPr>
              <p:cNvPr id="116848" name="Shape 223"/>
              <p:cNvCxnSpPr>
                <a:cxnSpLocks noChangeShapeType="1"/>
              </p:cNvCxnSpPr>
              <p:nvPr/>
            </p:nvCxnSpPr>
            <p:spPr bwMode="auto">
              <a:xfrm flipH="1">
                <a:off x="13075986" y="4609675"/>
                <a:ext cx="463448" cy="838488"/>
              </a:xfrm>
              <a:prstGeom prst="straightConnector1">
                <a:avLst/>
              </a:prstGeom>
              <a:noFill/>
              <a:ln w="9525">
                <a:solidFill>
                  <a:schemeClr val="tx1">
                    <a:alpha val="21176"/>
                  </a:schemeClr>
                </a:solidFill>
                <a:round/>
                <a:headEnd/>
                <a:tailEnd/>
              </a:ln>
            </p:spPr>
          </p:cxnSp>
          <p:cxnSp>
            <p:nvCxnSpPr>
              <p:cNvPr id="116849" name="Shape 224"/>
              <p:cNvCxnSpPr>
                <a:cxnSpLocks noChangeShapeType="1"/>
              </p:cNvCxnSpPr>
              <p:nvPr/>
            </p:nvCxnSpPr>
            <p:spPr bwMode="auto">
              <a:xfrm flipH="1" flipV="1">
                <a:off x="8684449" y="3473310"/>
                <a:ext cx="2350624" cy="2883446"/>
              </a:xfrm>
              <a:prstGeom prst="straightConnector1">
                <a:avLst/>
              </a:prstGeom>
              <a:noFill/>
              <a:ln w="9525">
                <a:solidFill>
                  <a:schemeClr val="tx1">
                    <a:alpha val="21176"/>
                  </a:schemeClr>
                </a:solidFill>
                <a:round/>
                <a:headEnd/>
                <a:tailEnd/>
              </a:ln>
            </p:spPr>
          </p:cxnSp>
          <p:cxnSp>
            <p:nvCxnSpPr>
              <p:cNvPr id="116850" name="Shape 225"/>
              <p:cNvCxnSpPr>
                <a:cxnSpLocks noChangeShapeType="1"/>
              </p:cNvCxnSpPr>
              <p:nvPr/>
            </p:nvCxnSpPr>
            <p:spPr bwMode="auto">
              <a:xfrm flipH="1" flipV="1">
                <a:off x="8716287" y="4539646"/>
                <a:ext cx="2318786" cy="1817110"/>
              </a:xfrm>
              <a:prstGeom prst="straightConnector1">
                <a:avLst/>
              </a:prstGeom>
              <a:noFill/>
              <a:ln w="9525">
                <a:solidFill>
                  <a:schemeClr val="tx1">
                    <a:alpha val="21176"/>
                  </a:schemeClr>
                </a:solidFill>
                <a:round/>
                <a:headEnd/>
                <a:tailEnd/>
              </a:ln>
            </p:spPr>
          </p:cxnSp>
          <p:cxnSp>
            <p:nvCxnSpPr>
              <p:cNvPr id="116851" name="Shape 226"/>
              <p:cNvCxnSpPr>
                <a:cxnSpLocks noChangeShapeType="1"/>
              </p:cNvCxnSpPr>
              <p:nvPr/>
            </p:nvCxnSpPr>
            <p:spPr bwMode="auto">
              <a:xfrm>
                <a:off x="9118440" y="5397883"/>
                <a:ext cx="1916633" cy="958873"/>
              </a:xfrm>
              <a:prstGeom prst="straightConnector1">
                <a:avLst/>
              </a:prstGeom>
              <a:noFill/>
              <a:ln w="9525">
                <a:solidFill>
                  <a:schemeClr val="tx1">
                    <a:alpha val="21176"/>
                  </a:schemeClr>
                </a:solidFill>
                <a:round/>
                <a:headEnd/>
                <a:tailEnd/>
              </a:ln>
            </p:spPr>
          </p:cxnSp>
          <p:cxnSp>
            <p:nvCxnSpPr>
              <p:cNvPr id="116852" name="Shape 227"/>
              <p:cNvCxnSpPr>
                <a:cxnSpLocks noChangeShapeType="1"/>
              </p:cNvCxnSpPr>
              <p:nvPr/>
            </p:nvCxnSpPr>
            <p:spPr bwMode="auto">
              <a:xfrm flipH="1" flipV="1">
                <a:off x="9830091" y="6063013"/>
                <a:ext cx="1204982" cy="293743"/>
              </a:xfrm>
              <a:prstGeom prst="straightConnector1">
                <a:avLst/>
              </a:prstGeom>
              <a:noFill/>
              <a:ln w="9525">
                <a:solidFill>
                  <a:schemeClr val="tx1">
                    <a:alpha val="21176"/>
                  </a:schemeClr>
                </a:solidFill>
                <a:round/>
                <a:headEnd/>
                <a:tailEnd/>
              </a:ln>
            </p:spPr>
          </p:cxnSp>
          <p:cxnSp>
            <p:nvCxnSpPr>
              <p:cNvPr id="116853" name="Shape 228"/>
              <p:cNvCxnSpPr>
                <a:cxnSpLocks noChangeShapeType="1"/>
              </p:cNvCxnSpPr>
              <p:nvPr/>
            </p:nvCxnSpPr>
            <p:spPr bwMode="auto">
              <a:xfrm flipH="1" flipV="1">
                <a:off x="8684449" y="3473310"/>
                <a:ext cx="3753666" cy="2589703"/>
              </a:xfrm>
              <a:prstGeom prst="straightConnector1">
                <a:avLst/>
              </a:prstGeom>
              <a:noFill/>
              <a:ln w="9525">
                <a:solidFill>
                  <a:schemeClr val="tx1">
                    <a:alpha val="21176"/>
                  </a:schemeClr>
                </a:solidFill>
                <a:round/>
                <a:headEnd/>
                <a:tailEnd/>
              </a:ln>
            </p:spPr>
          </p:cxnSp>
          <p:cxnSp>
            <p:nvCxnSpPr>
              <p:cNvPr id="116854" name="Shape 229"/>
              <p:cNvCxnSpPr>
                <a:cxnSpLocks noChangeShapeType="1"/>
              </p:cNvCxnSpPr>
              <p:nvPr/>
            </p:nvCxnSpPr>
            <p:spPr bwMode="auto">
              <a:xfrm flipH="1" flipV="1">
                <a:off x="8716287" y="4539646"/>
                <a:ext cx="3721828" cy="1523367"/>
              </a:xfrm>
              <a:prstGeom prst="straightConnector1">
                <a:avLst/>
              </a:prstGeom>
              <a:noFill/>
              <a:ln w="9525">
                <a:solidFill>
                  <a:schemeClr val="tx1">
                    <a:alpha val="21176"/>
                  </a:schemeClr>
                </a:solidFill>
                <a:round/>
                <a:headEnd/>
                <a:tailEnd/>
              </a:ln>
            </p:spPr>
          </p:cxnSp>
          <p:cxnSp>
            <p:nvCxnSpPr>
              <p:cNvPr id="116855" name="Shape 230"/>
              <p:cNvCxnSpPr>
                <a:cxnSpLocks noChangeShapeType="1"/>
              </p:cNvCxnSpPr>
              <p:nvPr/>
            </p:nvCxnSpPr>
            <p:spPr bwMode="auto">
              <a:xfrm flipH="1" flipV="1">
                <a:off x="9118440" y="5397883"/>
                <a:ext cx="3319675" cy="665130"/>
              </a:xfrm>
              <a:prstGeom prst="straightConnector1">
                <a:avLst/>
              </a:prstGeom>
              <a:noFill/>
              <a:ln w="9525">
                <a:solidFill>
                  <a:schemeClr val="tx1">
                    <a:alpha val="21176"/>
                  </a:schemeClr>
                </a:solidFill>
                <a:round/>
                <a:headEnd/>
                <a:tailEnd/>
              </a:ln>
            </p:spPr>
          </p:cxnSp>
          <p:cxnSp>
            <p:nvCxnSpPr>
              <p:cNvPr id="116856" name="Shape 231"/>
              <p:cNvCxnSpPr>
                <a:cxnSpLocks noChangeShapeType="1"/>
              </p:cNvCxnSpPr>
              <p:nvPr/>
            </p:nvCxnSpPr>
            <p:spPr bwMode="auto">
              <a:xfrm flipH="1">
                <a:off x="9830091" y="6063013"/>
                <a:ext cx="2608024" cy="0"/>
              </a:xfrm>
              <a:prstGeom prst="straightConnector1">
                <a:avLst/>
              </a:prstGeom>
              <a:noFill/>
              <a:ln w="9525">
                <a:solidFill>
                  <a:schemeClr val="tx1">
                    <a:alpha val="21176"/>
                  </a:schemeClr>
                </a:solidFill>
                <a:round/>
                <a:headEnd/>
                <a:tailEnd/>
              </a:ln>
            </p:spPr>
          </p:cxnSp>
          <p:cxnSp>
            <p:nvCxnSpPr>
              <p:cNvPr id="116857" name="Shape 232"/>
              <p:cNvCxnSpPr>
                <a:cxnSpLocks noChangeShapeType="1"/>
              </p:cNvCxnSpPr>
              <p:nvPr/>
            </p:nvCxnSpPr>
            <p:spPr bwMode="auto">
              <a:xfrm flipH="1">
                <a:off x="11035073" y="6063013"/>
                <a:ext cx="1403042" cy="293743"/>
              </a:xfrm>
              <a:prstGeom prst="straightConnector1">
                <a:avLst/>
              </a:prstGeom>
              <a:noFill/>
              <a:ln w="9525">
                <a:solidFill>
                  <a:schemeClr val="tx1">
                    <a:alpha val="21176"/>
                  </a:schemeClr>
                </a:solidFill>
                <a:round/>
                <a:headEnd/>
                <a:tailEnd/>
              </a:ln>
            </p:spPr>
          </p:cxnSp>
          <p:cxnSp>
            <p:nvCxnSpPr>
              <p:cNvPr id="116858" name="Shape 233"/>
              <p:cNvCxnSpPr>
                <a:cxnSpLocks noChangeShapeType="1"/>
              </p:cNvCxnSpPr>
              <p:nvPr/>
            </p:nvCxnSpPr>
            <p:spPr bwMode="auto">
              <a:xfrm>
                <a:off x="8684449" y="3473310"/>
                <a:ext cx="4391537" cy="1974853"/>
              </a:xfrm>
              <a:prstGeom prst="straightConnector1">
                <a:avLst/>
              </a:prstGeom>
              <a:noFill/>
              <a:ln w="9525">
                <a:solidFill>
                  <a:schemeClr val="tx1">
                    <a:alpha val="21176"/>
                  </a:schemeClr>
                </a:solidFill>
                <a:round/>
                <a:headEnd/>
                <a:tailEnd/>
              </a:ln>
            </p:spPr>
          </p:cxnSp>
          <p:cxnSp>
            <p:nvCxnSpPr>
              <p:cNvPr id="116859" name="Shape 234"/>
              <p:cNvCxnSpPr>
                <a:cxnSpLocks noChangeShapeType="1"/>
              </p:cNvCxnSpPr>
              <p:nvPr/>
            </p:nvCxnSpPr>
            <p:spPr bwMode="auto">
              <a:xfrm flipH="1" flipV="1">
                <a:off x="8684449" y="3473310"/>
                <a:ext cx="31838" cy="1066336"/>
              </a:xfrm>
              <a:prstGeom prst="straightConnector1">
                <a:avLst/>
              </a:prstGeom>
              <a:noFill/>
              <a:ln w="9525">
                <a:solidFill>
                  <a:schemeClr val="tx1">
                    <a:alpha val="21176"/>
                  </a:schemeClr>
                </a:solidFill>
                <a:round/>
                <a:headEnd/>
                <a:tailEnd/>
              </a:ln>
            </p:spPr>
          </p:cxnSp>
          <p:cxnSp>
            <p:nvCxnSpPr>
              <p:cNvPr id="116860" name="Shape 235"/>
              <p:cNvCxnSpPr>
                <a:cxnSpLocks noChangeShapeType="1"/>
              </p:cNvCxnSpPr>
              <p:nvPr/>
            </p:nvCxnSpPr>
            <p:spPr bwMode="auto">
              <a:xfrm flipH="1" flipV="1">
                <a:off x="8684449" y="3473310"/>
                <a:ext cx="433991" cy="1924573"/>
              </a:xfrm>
              <a:prstGeom prst="straightConnector1">
                <a:avLst/>
              </a:prstGeom>
              <a:noFill/>
              <a:ln w="9525">
                <a:solidFill>
                  <a:schemeClr val="tx1">
                    <a:alpha val="21176"/>
                  </a:schemeClr>
                </a:solidFill>
                <a:round/>
                <a:headEnd/>
                <a:tailEnd/>
              </a:ln>
            </p:spPr>
          </p:cxnSp>
          <p:cxnSp>
            <p:nvCxnSpPr>
              <p:cNvPr id="116861" name="Shape 236"/>
              <p:cNvCxnSpPr>
                <a:cxnSpLocks noChangeShapeType="1"/>
              </p:cNvCxnSpPr>
              <p:nvPr/>
            </p:nvCxnSpPr>
            <p:spPr bwMode="auto">
              <a:xfrm flipH="1" flipV="1">
                <a:off x="8716287" y="4539646"/>
                <a:ext cx="402153" cy="858237"/>
              </a:xfrm>
              <a:prstGeom prst="straightConnector1">
                <a:avLst/>
              </a:prstGeom>
              <a:noFill/>
              <a:ln w="9525">
                <a:solidFill>
                  <a:schemeClr val="tx1">
                    <a:alpha val="21176"/>
                  </a:schemeClr>
                </a:solidFill>
                <a:round/>
                <a:headEnd/>
                <a:tailEnd/>
              </a:ln>
            </p:spPr>
          </p:cxnSp>
          <p:cxnSp>
            <p:nvCxnSpPr>
              <p:cNvPr id="116862" name="Shape 237"/>
              <p:cNvCxnSpPr>
                <a:cxnSpLocks noChangeShapeType="1"/>
              </p:cNvCxnSpPr>
              <p:nvPr/>
            </p:nvCxnSpPr>
            <p:spPr bwMode="auto">
              <a:xfrm flipH="1" flipV="1">
                <a:off x="8684449" y="3473310"/>
                <a:ext cx="1145642" cy="2589703"/>
              </a:xfrm>
              <a:prstGeom prst="straightConnector1">
                <a:avLst/>
              </a:prstGeom>
              <a:noFill/>
              <a:ln w="9525">
                <a:solidFill>
                  <a:schemeClr val="tx1">
                    <a:alpha val="21176"/>
                  </a:schemeClr>
                </a:solidFill>
                <a:round/>
                <a:headEnd/>
                <a:tailEnd/>
              </a:ln>
            </p:spPr>
          </p:cxnSp>
          <p:cxnSp>
            <p:nvCxnSpPr>
              <p:cNvPr id="116863" name="Shape 238"/>
              <p:cNvCxnSpPr>
                <a:cxnSpLocks noChangeShapeType="1"/>
              </p:cNvCxnSpPr>
              <p:nvPr/>
            </p:nvCxnSpPr>
            <p:spPr bwMode="auto">
              <a:xfrm flipH="1" flipV="1">
                <a:off x="8716287" y="4539646"/>
                <a:ext cx="1113804" cy="1523367"/>
              </a:xfrm>
              <a:prstGeom prst="straightConnector1">
                <a:avLst/>
              </a:prstGeom>
              <a:noFill/>
              <a:ln w="9525">
                <a:solidFill>
                  <a:schemeClr val="tx1">
                    <a:alpha val="21176"/>
                  </a:schemeClr>
                </a:solidFill>
                <a:round/>
                <a:headEnd/>
                <a:tailEnd/>
              </a:ln>
            </p:spPr>
          </p:cxnSp>
          <p:cxnSp>
            <p:nvCxnSpPr>
              <p:cNvPr id="116864" name="Shape 239"/>
              <p:cNvCxnSpPr>
                <a:cxnSpLocks noChangeShapeType="1"/>
              </p:cNvCxnSpPr>
              <p:nvPr/>
            </p:nvCxnSpPr>
            <p:spPr bwMode="auto">
              <a:xfrm flipH="1" flipV="1">
                <a:off x="9118440" y="5397883"/>
                <a:ext cx="711651" cy="665130"/>
              </a:xfrm>
              <a:prstGeom prst="straightConnector1">
                <a:avLst/>
              </a:prstGeom>
              <a:noFill/>
              <a:ln w="9525">
                <a:solidFill>
                  <a:schemeClr val="tx1">
                    <a:alpha val="21176"/>
                  </a:schemeClr>
                </a:solidFill>
                <a:round/>
                <a:headEnd/>
                <a:tailEnd/>
              </a:ln>
            </p:spPr>
          </p:cxnSp>
        </p:grpSp>
        <p:pic>
          <p:nvPicPr>
            <p:cNvPr id="116746" name="Picture 4"/>
            <p:cNvPicPr>
              <a:picLocks noChangeAspect="1" noChangeArrowheads="1"/>
            </p:cNvPicPr>
            <p:nvPr/>
          </p:nvPicPr>
          <p:blipFill>
            <a:blip r:embed="rId9" cstate="print">
              <a:clrChange>
                <a:clrFrom>
                  <a:srgbClr val="FEFEFE"/>
                </a:clrFrom>
                <a:clrTo>
                  <a:srgbClr val="FEFEFE">
                    <a:alpha val="0"/>
                  </a:srgbClr>
                </a:clrTo>
              </a:clrChange>
            </a:blip>
            <a:srcRect/>
            <a:stretch>
              <a:fillRect/>
            </a:stretch>
          </p:blipFill>
          <p:spPr bwMode="auto">
            <a:xfrm>
              <a:off x="2218154" y="2083457"/>
              <a:ext cx="893352" cy="895037"/>
            </a:xfrm>
            <a:prstGeom prst="rect">
              <a:avLst/>
            </a:prstGeom>
            <a:noFill/>
            <a:ln w="9525">
              <a:noFill/>
              <a:miter lim="800000"/>
              <a:headEnd/>
              <a:tailEnd/>
            </a:ln>
          </p:spPr>
        </p:pic>
        <p:pic>
          <p:nvPicPr>
            <p:cNvPr id="116747" name="Picture 6"/>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5383802" y="5206516"/>
              <a:ext cx="757996" cy="788737"/>
            </a:xfrm>
            <a:prstGeom prst="rect">
              <a:avLst/>
            </a:prstGeom>
            <a:noFill/>
            <a:ln w="9525">
              <a:noFill/>
              <a:miter lim="800000"/>
              <a:headEnd/>
              <a:tailEnd/>
            </a:ln>
          </p:spPr>
        </p:pic>
        <p:pic>
          <p:nvPicPr>
            <p:cNvPr id="116748" name="Picture 7"/>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1453390" y="2997627"/>
              <a:ext cx="1433086" cy="1014091"/>
            </a:xfrm>
            <a:prstGeom prst="rect">
              <a:avLst/>
            </a:prstGeom>
            <a:noFill/>
            <a:ln w="9525">
              <a:noFill/>
              <a:miter lim="800000"/>
              <a:headEnd/>
              <a:tailEnd/>
            </a:ln>
          </p:spPr>
        </p:pic>
        <p:pic>
          <p:nvPicPr>
            <p:cNvPr id="116749" name="Picture 39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6175638" y="1907002"/>
              <a:ext cx="803679" cy="903539"/>
            </a:xfrm>
            <a:prstGeom prst="rect">
              <a:avLst/>
            </a:prstGeom>
            <a:noFill/>
            <a:ln w="9525">
              <a:noFill/>
              <a:miter lim="800000"/>
              <a:headEnd/>
              <a:tailEnd/>
            </a:ln>
          </p:spPr>
        </p:pic>
        <p:pic>
          <p:nvPicPr>
            <p:cNvPr id="116750" name="Picture 19"/>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2113253" y="5548799"/>
              <a:ext cx="1152221" cy="888658"/>
            </a:xfrm>
            <a:prstGeom prst="rect">
              <a:avLst/>
            </a:prstGeom>
            <a:noFill/>
            <a:ln w="9525">
              <a:noFill/>
              <a:miter lim="800000"/>
              <a:headEnd/>
              <a:tailEnd/>
            </a:ln>
          </p:spPr>
        </p:pic>
        <p:pic>
          <p:nvPicPr>
            <p:cNvPr id="116751" name="Picture 21"/>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4559821" y="5746515"/>
              <a:ext cx="529582" cy="716453"/>
            </a:xfrm>
            <a:prstGeom prst="rect">
              <a:avLst/>
            </a:prstGeom>
            <a:noFill/>
            <a:ln w="9525">
              <a:noFill/>
              <a:miter lim="800000"/>
              <a:headEnd/>
              <a:tailEnd/>
            </a:ln>
          </p:spPr>
        </p:pic>
        <p:pic>
          <p:nvPicPr>
            <p:cNvPr id="116752" name="Picture 394"/>
            <p:cNvPicPr>
              <a:picLocks noChangeAspect="1"/>
            </p:cNvPicPr>
            <p:nvPr/>
          </p:nvPicPr>
          <p:blipFill>
            <a:blip r:embed="rId15" cstate="print">
              <a:clrChange>
                <a:clrFrom>
                  <a:srgbClr val="FFFFFF"/>
                </a:clrFrom>
                <a:clrTo>
                  <a:srgbClr val="FFFFFF">
                    <a:alpha val="0"/>
                  </a:srgbClr>
                </a:clrTo>
              </a:clrChange>
            </a:blip>
            <a:srcRect/>
            <a:stretch>
              <a:fillRect/>
            </a:stretch>
          </p:blipFill>
          <p:spPr bwMode="auto">
            <a:xfrm>
              <a:off x="2847561" y="5102343"/>
              <a:ext cx="776607" cy="671808"/>
            </a:xfrm>
            <a:prstGeom prst="rect">
              <a:avLst/>
            </a:prstGeom>
            <a:noFill/>
            <a:ln w="9525">
              <a:noFill/>
              <a:miter lim="800000"/>
              <a:headEnd/>
              <a:tailEnd/>
            </a:ln>
          </p:spPr>
        </p:pic>
        <p:pic>
          <p:nvPicPr>
            <p:cNvPr id="116753" name="Picture 395"/>
            <p:cNvPicPr>
              <a:picLocks noChangeAspect="1"/>
            </p:cNvPicPr>
            <p:nvPr/>
          </p:nvPicPr>
          <p:blipFill>
            <a:blip r:embed="rId16" cstate="print">
              <a:clrChange>
                <a:clrFrom>
                  <a:srgbClr val="FFFFFF"/>
                </a:clrFrom>
                <a:clrTo>
                  <a:srgbClr val="FFFFFF">
                    <a:alpha val="0"/>
                  </a:srgbClr>
                </a:clrTo>
              </a:clrChange>
            </a:blip>
            <a:srcRect/>
            <a:stretch>
              <a:fillRect/>
            </a:stretch>
          </p:blipFill>
          <p:spPr bwMode="auto">
            <a:xfrm rot="944821">
              <a:off x="2976150" y="1898497"/>
              <a:ext cx="1106539" cy="601651"/>
            </a:xfrm>
            <a:prstGeom prst="rect">
              <a:avLst/>
            </a:prstGeom>
            <a:noFill/>
            <a:ln w="9525">
              <a:noFill/>
              <a:miter lim="800000"/>
              <a:headEnd/>
              <a:tailEnd/>
            </a:ln>
          </p:spPr>
        </p:pic>
        <p:pic>
          <p:nvPicPr>
            <p:cNvPr id="116754" name="Picture 14"/>
            <p:cNvPicPr>
              <a:picLocks noChangeAspect="1" noChangeArrowheads="1"/>
            </p:cNvPicPr>
            <p:nvPr/>
          </p:nvPicPr>
          <p:blipFill>
            <a:blip r:embed="rId17" cstate="print"/>
            <a:srcRect/>
            <a:stretch>
              <a:fillRect/>
            </a:stretch>
          </p:blipFill>
          <p:spPr bwMode="auto">
            <a:xfrm>
              <a:off x="1879764" y="4311480"/>
              <a:ext cx="971182" cy="1052359"/>
            </a:xfrm>
            <a:prstGeom prst="rect">
              <a:avLst/>
            </a:prstGeom>
            <a:noFill/>
            <a:ln w="9525">
              <a:noFill/>
              <a:miter lim="800000"/>
              <a:headEnd/>
              <a:tailEnd/>
            </a:ln>
          </p:spPr>
        </p:pic>
        <p:pic>
          <p:nvPicPr>
            <p:cNvPr id="116755" name="Picture 397"/>
            <p:cNvPicPr>
              <a:picLocks noChangeAspect="1"/>
            </p:cNvPicPr>
            <p:nvPr/>
          </p:nvPicPr>
          <p:blipFill>
            <a:blip r:embed="rId18" cstate="print">
              <a:clrChange>
                <a:clrFrom>
                  <a:srgbClr val="FFFFFF"/>
                </a:clrFrom>
                <a:clrTo>
                  <a:srgbClr val="FFFFFF">
                    <a:alpha val="0"/>
                  </a:srgbClr>
                </a:clrTo>
              </a:clrChange>
            </a:blip>
            <a:srcRect/>
            <a:stretch>
              <a:fillRect/>
            </a:stretch>
          </p:blipFill>
          <p:spPr bwMode="auto">
            <a:xfrm>
              <a:off x="6261927" y="5463759"/>
              <a:ext cx="798603" cy="561258"/>
            </a:xfrm>
            <a:prstGeom prst="rect">
              <a:avLst/>
            </a:prstGeom>
            <a:noFill/>
            <a:ln w="9525">
              <a:noFill/>
              <a:miter lim="800000"/>
              <a:headEnd/>
              <a:tailEnd/>
            </a:ln>
          </p:spPr>
        </p:pic>
        <p:pic>
          <p:nvPicPr>
            <p:cNvPr id="116756" name="Picture 2" descr="http://upload.wikimedia.org/wikipedia/en/c/c2/SketchupLogo.png"/>
            <p:cNvPicPr>
              <a:picLocks noChangeAspect="1" noChangeArrowheads="1"/>
            </p:cNvPicPr>
            <p:nvPr/>
          </p:nvPicPr>
          <p:blipFill>
            <a:blip r:embed="rId19" cstate="print"/>
            <a:srcRect/>
            <a:stretch>
              <a:fillRect/>
            </a:stretch>
          </p:blipFill>
          <p:spPr bwMode="auto">
            <a:xfrm>
              <a:off x="3637705" y="5497775"/>
              <a:ext cx="930575" cy="252992"/>
            </a:xfrm>
            <a:prstGeom prst="rect">
              <a:avLst/>
            </a:prstGeom>
            <a:noFill/>
            <a:ln w="9525">
              <a:noFill/>
              <a:miter lim="800000"/>
              <a:headEnd/>
              <a:tailEnd/>
            </a:ln>
          </p:spPr>
        </p:pic>
        <p:pic>
          <p:nvPicPr>
            <p:cNvPr id="116757" name="Picture 4" descr="http://bim42.com/wp-content/uploads/2012/07/tekla-logo-web_content.png"/>
            <p:cNvPicPr>
              <a:picLocks noChangeAspect="1" noChangeArrowheads="1"/>
            </p:cNvPicPr>
            <p:nvPr/>
          </p:nvPicPr>
          <p:blipFill>
            <a:blip r:embed="rId20" cstate="print"/>
            <a:srcRect/>
            <a:stretch>
              <a:fillRect/>
            </a:stretch>
          </p:blipFill>
          <p:spPr bwMode="auto">
            <a:xfrm>
              <a:off x="3069207" y="2427866"/>
              <a:ext cx="1240204" cy="567636"/>
            </a:xfrm>
            <a:prstGeom prst="rect">
              <a:avLst/>
            </a:prstGeom>
            <a:noFill/>
            <a:ln w="9525">
              <a:noFill/>
              <a:miter lim="800000"/>
              <a:headEnd/>
              <a:tailEnd/>
            </a:ln>
          </p:spPr>
        </p:pic>
        <p:pic>
          <p:nvPicPr>
            <p:cNvPr id="116758" name="Picture 6" descr="http://www.kelarpacific.com/Content/Pictures/Picture.ashx?PicId=207996"/>
            <p:cNvPicPr>
              <a:picLocks noChangeAspect="1" noChangeArrowheads="1"/>
            </p:cNvPicPr>
            <p:nvPr/>
          </p:nvPicPr>
          <p:blipFill>
            <a:blip r:embed="rId21" cstate="print"/>
            <a:srcRect/>
            <a:stretch>
              <a:fillRect/>
            </a:stretch>
          </p:blipFill>
          <p:spPr bwMode="auto">
            <a:xfrm>
              <a:off x="5327969" y="6059033"/>
              <a:ext cx="1145453" cy="267873"/>
            </a:xfrm>
            <a:prstGeom prst="rect">
              <a:avLst/>
            </a:prstGeom>
            <a:noFill/>
            <a:ln w="9525">
              <a:noFill/>
              <a:miter lim="800000"/>
              <a:headEnd/>
              <a:tailEnd/>
            </a:ln>
          </p:spPr>
        </p:pic>
        <p:pic>
          <p:nvPicPr>
            <p:cNvPr id="116759" name="Picture 8" descr="http://www.trimble.com/~/media/Images/Construction/Building%20Owner/WinEst-Logo-200.ashx"/>
            <p:cNvPicPr>
              <a:picLocks noChangeAspect="1" noChangeArrowheads="1"/>
            </p:cNvPicPr>
            <p:nvPr/>
          </p:nvPicPr>
          <p:blipFill>
            <a:blip r:embed="rId22" cstate="print">
              <a:clrChange>
                <a:clrFrom>
                  <a:srgbClr val="FFFFFF"/>
                </a:clrFrom>
                <a:clrTo>
                  <a:srgbClr val="FFFFFF">
                    <a:alpha val="0"/>
                  </a:srgbClr>
                </a:clrTo>
              </a:clrChange>
            </a:blip>
            <a:srcRect/>
            <a:stretch>
              <a:fillRect/>
            </a:stretch>
          </p:blipFill>
          <p:spPr bwMode="auto">
            <a:xfrm>
              <a:off x="3872887" y="1628498"/>
              <a:ext cx="1005021" cy="346535"/>
            </a:xfrm>
            <a:prstGeom prst="rect">
              <a:avLst/>
            </a:prstGeom>
            <a:noFill/>
            <a:ln w="9525">
              <a:noFill/>
              <a:miter lim="800000"/>
              <a:headEnd/>
              <a:tailEnd/>
            </a:ln>
          </p:spPr>
        </p:pic>
        <p:pic>
          <p:nvPicPr>
            <p:cNvPr id="116760" name="Picture 402"/>
            <p:cNvPicPr>
              <a:picLocks noChangeAspect="1"/>
            </p:cNvPicPr>
            <p:nvPr/>
          </p:nvPicPr>
          <p:blipFill>
            <a:blip r:embed="rId23" cstate="print">
              <a:clrChange>
                <a:clrFrom>
                  <a:srgbClr val="FFFFFF"/>
                </a:clrFrom>
                <a:clrTo>
                  <a:srgbClr val="FFFFFF">
                    <a:alpha val="0"/>
                  </a:srgbClr>
                </a:clrTo>
              </a:clrChange>
            </a:blip>
            <a:srcRect/>
            <a:stretch>
              <a:fillRect/>
            </a:stretch>
          </p:blipFill>
          <p:spPr bwMode="auto">
            <a:xfrm>
              <a:off x="5368575" y="1817710"/>
              <a:ext cx="1221592" cy="365668"/>
            </a:xfrm>
            <a:prstGeom prst="rect">
              <a:avLst/>
            </a:prstGeom>
            <a:noFill/>
            <a:ln w="9525">
              <a:noFill/>
              <a:miter lim="800000"/>
              <a:headEnd/>
              <a:tailEnd/>
            </a:ln>
          </p:spPr>
        </p:pic>
        <p:pic>
          <p:nvPicPr>
            <p:cNvPr id="116761" name="Picture 403"/>
            <p:cNvPicPr>
              <a:picLocks noChangeAspect="1"/>
            </p:cNvPicPr>
            <p:nvPr/>
          </p:nvPicPr>
          <p:blipFill>
            <a:blip r:embed="rId24" cstate="print">
              <a:clrChange>
                <a:clrFrom>
                  <a:srgbClr val="FFFFFF"/>
                </a:clrFrom>
                <a:clrTo>
                  <a:srgbClr val="FFFFFF">
                    <a:alpha val="0"/>
                  </a:srgbClr>
                </a:clrTo>
              </a:clrChange>
            </a:blip>
            <a:srcRect/>
            <a:stretch>
              <a:fillRect/>
            </a:stretch>
          </p:blipFill>
          <p:spPr bwMode="auto">
            <a:xfrm>
              <a:off x="1321418" y="4152033"/>
              <a:ext cx="1493996" cy="214723"/>
            </a:xfrm>
            <a:prstGeom prst="rect">
              <a:avLst/>
            </a:prstGeom>
            <a:noFill/>
            <a:ln w="9525">
              <a:noFill/>
              <a:miter lim="800000"/>
              <a:headEnd/>
              <a:tailEnd/>
            </a:ln>
          </p:spPr>
        </p:pic>
        <p:pic>
          <p:nvPicPr>
            <p:cNvPr id="116762" name="Picture 10" descr="http://helpcenter.teklabimsight.com/s/View/iMuNEjqjTj6HcvidCO6GEA/L3RlbmR1a2UvaU11TkVqcWpUajZIY3ZpZENPNkdFQS91cGxvYWRzL0VESVRfVjVfVEVLTEEtTVBFRy00X190ZElUYjNHTlNmLVBEX29EeFMzWXZBLm1wNC5zY3JzaG90LmpwZWc=.jpeg"/>
            <p:cNvPicPr>
              <a:picLocks noChangeAspect="1" noChangeArrowheads="1"/>
            </p:cNvPicPr>
            <p:nvPr/>
          </p:nvPicPr>
          <p:blipFill>
            <a:blip r:embed="rId25" cstate="print">
              <a:clrChange>
                <a:clrFrom>
                  <a:srgbClr val="FEFEFC"/>
                </a:clrFrom>
                <a:clrTo>
                  <a:srgbClr val="FEFEFC">
                    <a:alpha val="0"/>
                  </a:srgbClr>
                </a:clrTo>
              </a:clrChange>
            </a:blip>
            <a:srcRect/>
            <a:stretch>
              <a:fillRect/>
            </a:stretch>
          </p:blipFill>
          <p:spPr bwMode="auto">
            <a:xfrm>
              <a:off x="6189173" y="2880699"/>
              <a:ext cx="1123458" cy="518738"/>
            </a:xfrm>
            <a:prstGeom prst="rect">
              <a:avLst/>
            </a:prstGeom>
            <a:noFill/>
            <a:ln w="9525">
              <a:noFill/>
              <a:miter lim="800000"/>
              <a:headEnd/>
              <a:tailEnd/>
            </a:ln>
          </p:spPr>
        </p:pic>
        <p:pic>
          <p:nvPicPr>
            <p:cNvPr id="116763" name="Picture 405"/>
            <p:cNvPicPr>
              <a:picLocks noChangeAspect="1"/>
            </p:cNvPicPr>
            <p:nvPr/>
          </p:nvPicPr>
          <p:blipFill>
            <a:blip r:embed="rId26" cstate="print">
              <a:clrChange>
                <a:clrFrom>
                  <a:srgbClr val="FFFFFF"/>
                </a:clrFrom>
                <a:clrTo>
                  <a:srgbClr val="FFFFFF">
                    <a:alpha val="0"/>
                  </a:srgbClr>
                </a:clrTo>
              </a:clrChange>
            </a:blip>
            <a:srcRect/>
            <a:stretch>
              <a:fillRect/>
            </a:stretch>
          </p:blipFill>
          <p:spPr bwMode="auto">
            <a:xfrm>
              <a:off x="6994544" y="3367547"/>
              <a:ext cx="840902" cy="735588"/>
            </a:xfrm>
            <a:prstGeom prst="rect">
              <a:avLst/>
            </a:prstGeom>
            <a:noFill/>
            <a:ln w="9525">
              <a:noFill/>
              <a:miter lim="800000"/>
              <a:headEnd/>
              <a:tailEnd/>
            </a:ln>
          </p:spPr>
        </p:pic>
        <p:pic>
          <p:nvPicPr>
            <p:cNvPr id="116764" name="Picture 406"/>
            <p:cNvPicPr>
              <a:picLocks noChangeAspect="1"/>
            </p:cNvPicPr>
            <p:nvPr/>
          </p:nvPicPr>
          <p:blipFill>
            <a:blip r:embed="rId27" cstate="print"/>
            <a:srcRect/>
            <a:stretch>
              <a:fillRect/>
            </a:stretch>
          </p:blipFill>
          <p:spPr bwMode="auto">
            <a:xfrm>
              <a:off x="7290637" y="4288095"/>
              <a:ext cx="651402" cy="818500"/>
            </a:xfrm>
            <a:prstGeom prst="rect">
              <a:avLst/>
            </a:prstGeom>
            <a:noFill/>
            <a:ln w="9525">
              <a:noFill/>
              <a:miter lim="800000"/>
              <a:headEnd/>
              <a:tailEnd/>
            </a:ln>
          </p:spPr>
        </p:pic>
        <p:pic>
          <p:nvPicPr>
            <p:cNvPr id="116765" name="Picture 407"/>
            <p:cNvPicPr>
              <a:picLocks noChangeAspect="1"/>
            </p:cNvPicPr>
            <p:nvPr/>
          </p:nvPicPr>
          <p:blipFill>
            <a:blip r:embed="rId28" cstate="print">
              <a:clrChange>
                <a:clrFrom>
                  <a:srgbClr val="FFFFFF"/>
                </a:clrFrom>
                <a:clrTo>
                  <a:srgbClr val="FFFFFF">
                    <a:alpha val="0"/>
                  </a:srgbClr>
                </a:clrTo>
              </a:clrChange>
            </a:blip>
            <a:srcRect/>
            <a:stretch>
              <a:fillRect/>
            </a:stretch>
          </p:blipFill>
          <p:spPr bwMode="auto">
            <a:xfrm>
              <a:off x="2534549" y="2563927"/>
              <a:ext cx="534658" cy="867398"/>
            </a:xfrm>
            <a:prstGeom prst="rect">
              <a:avLst/>
            </a:prstGeom>
            <a:noFill/>
            <a:ln w="9525">
              <a:noFill/>
              <a:miter lim="800000"/>
              <a:headEnd/>
              <a:tailEnd/>
            </a:ln>
          </p:spPr>
        </p:pic>
        <p:pic>
          <p:nvPicPr>
            <p:cNvPr id="116766" name="Picture 1033"/>
            <p:cNvPicPr>
              <a:picLocks noChangeAspect="1"/>
            </p:cNvPicPr>
            <p:nvPr/>
          </p:nvPicPr>
          <p:blipFill>
            <a:blip r:embed="rId29" cstate="print"/>
            <a:srcRect/>
            <a:stretch>
              <a:fillRect/>
            </a:stretch>
          </p:blipFill>
          <p:spPr bwMode="auto">
            <a:xfrm>
              <a:off x="3383911" y="5871947"/>
              <a:ext cx="994870" cy="446455"/>
            </a:xfrm>
            <a:prstGeom prst="rect">
              <a:avLst/>
            </a:prstGeom>
            <a:noFill/>
            <a:ln w="9525">
              <a:noFill/>
              <a:miter lim="800000"/>
              <a:headEnd/>
              <a:tailEnd/>
            </a:ln>
          </p:spPr>
        </p:pic>
        <p:pic>
          <p:nvPicPr>
            <p:cNvPr id="116767" name="Shape 429"/>
            <p:cNvPicPr preferRelativeResize="0">
              <a:picLocks noChangeAspect="1" noChangeArrowheads="1"/>
            </p:cNvPicPr>
            <p:nvPr/>
          </p:nvPicPr>
          <p:blipFill>
            <a:blip r:embed="rId30" cstate="print"/>
            <a:srcRect/>
            <a:stretch>
              <a:fillRect/>
            </a:stretch>
          </p:blipFill>
          <p:spPr bwMode="auto">
            <a:xfrm>
              <a:off x="4224813" y="2070701"/>
              <a:ext cx="343466" cy="427322"/>
            </a:xfrm>
            <a:prstGeom prst="rect">
              <a:avLst/>
            </a:prstGeom>
            <a:noFill/>
            <a:ln w="9525">
              <a:noFill/>
              <a:miter lim="800000"/>
              <a:headEnd/>
              <a:tailEnd/>
            </a:ln>
          </p:spPr>
        </p:pic>
        <p:pic>
          <p:nvPicPr>
            <p:cNvPr id="116768" name="Shape 433"/>
            <p:cNvPicPr preferRelativeResize="0">
              <a:picLocks noChangeAspect="1" noChangeArrowheads="1"/>
            </p:cNvPicPr>
            <p:nvPr/>
          </p:nvPicPr>
          <p:blipFill>
            <a:blip r:embed="rId31" cstate="print"/>
            <a:srcRect/>
            <a:stretch>
              <a:fillRect/>
            </a:stretch>
          </p:blipFill>
          <p:spPr bwMode="auto">
            <a:xfrm>
              <a:off x="7084218" y="4158410"/>
              <a:ext cx="255485" cy="318896"/>
            </a:xfrm>
            <a:prstGeom prst="rect">
              <a:avLst/>
            </a:prstGeom>
            <a:noFill/>
            <a:ln w="9525">
              <a:noFill/>
              <a:miter lim="800000"/>
              <a:headEnd/>
              <a:tailEnd/>
            </a:ln>
          </p:spPr>
        </p:pic>
        <p:pic>
          <p:nvPicPr>
            <p:cNvPr id="116769" name="Shape 424"/>
            <p:cNvPicPr preferRelativeResize="0">
              <a:picLocks noChangeAspect="1" noChangeArrowheads="1"/>
            </p:cNvPicPr>
            <p:nvPr/>
          </p:nvPicPr>
          <p:blipFill>
            <a:blip r:embed="rId32" cstate="print"/>
            <a:srcRect/>
            <a:stretch>
              <a:fillRect/>
            </a:stretch>
          </p:blipFill>
          <p:spPr bwMode="auto">
            <a:xfrm>
              <a:off x="7068990" y="2521408"/>
              <a:ext cx="368846" cy="467715"/>
            </a:xfrm>
            <a:prstGeom prst="rect">
              <a:avLst/>
            </a:prstGeom>
            <a:noFill/>
            <a:ln w="9525">
              <a:noFill/>
              <a:miter lim="800000"/>
              <a:headEnd/>
              <a:tailEnd/>
            </a:ln>
          </p:spPr>
        </p:pic>
        <p:pic>
          <p:nvPicPr>
            <p:cNvPr id="116770" name="Shape 426"/>
            <p:cNvPicPr preferRelativeResize="0">
              <a:picLocks noChangeAspect="1" noChangeArrowheads="1"/>
            </p:cNvPicPr>
            <p:nvPr/>
          </p:nvPicPr>
          <p:blipFill>
            <a:blip r:embed="rId33" cstate="print"/>
            <a:srcRect/>
            <a:stretch>
              <a:fillRect/>
            </a:stretch>
          </p:blipFill>
          <p:spPr bwMode="auto">
            <a:xfrm>
              <a:off x="7097754" y="5198013"/>
              <a:ext cx="394225" cy="493226"/>
            </a:xfrm>
            <a:prstGeom prst="rect">
              <a:avLst/>
            </a:prstGeom>
            <a:noFill/>
            <a:ln w="9525">
              <a:noFill/>
              <a:miter lim="800000"/>
              <a:headEnd/>
              <a:tailEnd/>
            </a:ln>
          </p:spPr>
        </p:pic>
        <p:pic>
          <p:nvPicPr>
            <p:cNvPr id="116771" name="Shape 428"/>
            <p:cNvPicPr preferRelativeResize="0">
              <a:picLocks noChangeAspect="1" noChangeArrowheads="1"/>
            </p:cNvPicPr>
            <p:nvPr/>
          </p:nvPicPr>
          <p:blipFill>
            <a:blip r:embed="rId34" cstate="print"/>
            <a:srcRect/>
            <a:stretch>
              <a:fillRect/>
            </a:stretch>
          </p:blipFill>
          <p:spPr bwMode="auto">
            <a:xfrm>
              <a:off x="7414149" y="3033769"/>
              <a:ext cx="319780" cy="401809"/>
            </a:xfrm>
            <a:prstGeom prst="rect">
              <a:avLst/>
            </a:prstGeom>
            <a:noFill/>
            <a:ln w="9525">
              <a:noFill/>
              <a:miter lim="800000"/>
              <a:headEnd/>
              <a:tailEnd/>
            </a:ln>
          </p:spPr>
        </p:pic>
        <p:pic>
          <p:nvPicPr>
            <p:cNvPr id="116772" name="Picture 117" descr="http://www.imedicalapps.com/wp-content/uploads/2014/03/PDF.png"/>
            <p:cNvPicPr>
              <a:picLocks noChangeAspect="1" noChangeArrowheads="1"/>
            </p:cNvPicPr>
            <p:nvPr/>
          </p:nvPicPr>
          <p:blipFill>
            <a:blip r:embed="rId35" cstate="print"/>
            <a:srcRect/>
            <a:stretch>
              <a:fillRect/>
            </a:stretch>
          </p:blipFill>
          <p:spPr bwMode="auto">
            <a:xfrm>
              <a:off x="4955738" y="1664641"/>
              <a:ext cx="382382" cy="478344"/>
            </a:xfrm>
            <a:prstGeom prst="rect">
              <a:avLst/>
            </a:prstGeom>
            <a:noFill/>
            <a:ln w="9525">
              <a:noFill/>
              <a:miter lim="800000"/>
              <a:headEnd/>
              <a:tailEnd/>
            </a:ln>
          </p:spPr>
        </p:pic>
        <p:pic>
          <p:nvPicPr>
            <p:cNvPr id="116773" name="Picture 415"/>
            <p:cNvPicPr>
              <a:picLocks noChangeAspect="1"/>
            </p:cNvPicPr>
            <p:nvPr/>
          </p:nvPicPr>
          <p:blipFill>
            <a:blip r:embed="rId36" cstate="print"/>
            <a:srcRect/>
            <a:stretch>
              <a:fillRect/>
            </a:stretch>
          </p:blipFill>
          <p:spPr bwMode="auto">
            <a:xfrm>
              <a:off x="4952354" y="2283298"/>
              <a:ext cx="959338" cy="459211"/>
            </a:xfrm>
            <a:prstGeom prst="rect">
              <a:avLst/>
            </a:prstGeom>
            <a:noFill/>
            <a:ln w="9525">
              <a:noFill/>
              <a:miter lim="800000"/>
              <a:headEnd/>
              <a:tailEnd/>
            </a:ln>
          </p:spPr>
        </p:pic>
        <p:pic>
          <p:nvPicPr>
            <p:cNvPr id="116774" name="Picture 416"/>
            <p:cNvPicPr>
              <a:picLocks noChangeAspect="1"/>
            </p:cNvPicPr>
            <p:nvPr/>
          </p:nvPicPr>
          <p:blipFill>
            <a:blip r:embed="rId37" cstate="print"/>
            <a:srcRect/>
            <a:stretch>
              <a:fillRect/>
            </a:stretch>
          </p:blipFill>
          <p:spPr bwMode="auto">
            <a:xfrm>
              <a:off x="2872941" y="4630376"/>
              <a:ext cx="424681" cy="350787"/>
            </a:xfrm>
            <a:prstGeom prst="rect">
              <a:avLst/>
            </a:prstGeom>
            <a:noFill/>
            <a:ln w="9525">
              <a:noFill/>
              <a:miter lim="800000"/>
              <a:headEnd/>
              <a:tailEnd/>
            </a:ln>
          </p:spPr>
        </p:pic>
        <p:pic>
          <p:nvPicPr>
            <p:cNvPr id="116775" name="Picture 119" descr="http://www.moe.gov.jo/ca/Ma3an_Help02/images/logo_word.png"/>
            <p:cNvPicPr>
              <a:picLocks noChangeAspect="1" noChangeArrowheads="1"/>
            </p:cNvPicPr>
            <p:nvPr/>
          </p:nvPicPr>
          <p:blipFill>
            <a:blip r:embed="rId38" cstate="print"/>
            <a:srcRect/>
            <a:stretch>
              <a:fillRect/>
            </a:stretch>
          </p:blipFill>
          <p:spPr bwMode="auto">
            <a:xfrm>
              <a:off x="6920098" y="4624000"/>
              <a:ext cx="328239" cy="412439"/>
            </a:xfrm>
            <a:prstGeom prst="rect">
              <a:avLst/>
            </a:prstGeom>
            <a:noFill/>
            <a:ln w="9525">
              <a:noFill/>
              <a:miter lim="800000"/>
              <a:headEnd/>
              <a:tailEnd/>
            </a:ln>
          </p:spPr>
        </p:pic>
      </p:grpSp>
      <p:sp>
        <p:nvSpPr>
          <p:cNvPr id="237" name="Title 1"/>
          <p:cNvSpPr txBox="1">
            <a:spLocks/>
          </p:cNvSpPr>
          <p:nvPr/>
        </p:nvSpPr>
        <p:spPr bwMode="gray">
          <a:xfrm>
            <a:off x="120257" y="276912"/>
            <a:ext cx="8334375" cy="57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3" tIns="45717" rIns="91433" bIns="45717" anchor="ctr"/>
          <a:lst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pitchFamily="34" charset="0"/>
              </a:defRPr>
            </a:lvl2pPr>
            <a:lvl3pPr algn="l" rtl="0" eaLnBrk="0" fontAlgn="base" hangingPunct="0">
              <a:spcBef>
                <a:spcPct val="0"/>
              </a:spcBef>
              <a:spcAft>
                <a:spcPct val="0"/>
              </a:spcAft>
              <a:defRPr sz="3600" b="1">
                <a:solidFill>
                  <a:schemeClr val="tx1"/>
                </a:solidFill>
                <a:latin typeface="Arial" pitchFamily="34" charset="0"/>
              </a:defRPr>
            </a:lvl3pPr>
            <a:lvl4pPr algn="l" rtl="0" eaLnBrk="0" fontAlgn="base" hangingPunct="0">
              <a:spcBef>
                <a:spcPct val="0"/>
              </a:spcBef>
              <a:spcAft>
                <a:spcPct val="0"/>
              </a:spcAft>
              <a:defRPr sz="3600" b="1">
                <a:solidFill>
                  <a:schemeClr val="tx1"/>
                </a:solidFill>
                <a:latin typeface="Arial" pitchFamily="34" charset="0"/>
              </a:defRPr>
            </a:lvl4pPr>
            <a:lvl5pPr algn="l" rtl="0" eaLnBrk="0" fontAlgn="base" hangingPunct="0">
              <a:spcBef>
                <a:spcPct val="0"/>
              </a:spcBef>
              <a:spcAft>
                <a:spcPct val="0"/>
              </a:spcAft>
              <a:defRPr sz="3600" b="1">
                <a:solidFill>
                  <a:schemeClr val="tx1"/>
                </a:solidFill>
                <a:latin typeface="Arial" pitchFamily="34" charset="0"/>
              </a:defRPr>
            </a:lvl5pPr>
            <a:lvl6pPr marL="457200" algn="l" rtl="0" eaLnBrk="1" fontAlgn="base" hangingPunct="1">
              <a:spcBef>
                <a:spcPct val="0"/>
              </a:spcBef>
              <a:spcAft>
                <a:spcPct val="0"/>
              </a:spcAft>
              <a:defRPr sz="4000" b="1">
                <a:solidFill>
                  <a:schemeClr val="tx1"/>
                </a:solidFill>
                <a:latin typeface="Arial" pitchFamily="34" charset="0"/>
              </a:defRPr>
            </a:lvl6pPr>
            <a:lvl7pPr marL="914400" algn="l" rtl="0" eaLnBrk="1" fontAlgn="base" hangingPunct="1">
              <a:spcBef>
                <a:spcPct val="0"/>
              </a:spcBef>
              <a:spcAft>
                <a:spcPct val="0"/>
              </a:spcAft>
              <a:defRPr sz="4000" b="1">
                <a:solidFill>
                  <a:schemeClr val="tx1"/>
                </a:solidFill>
                <a:latin typeface="Arial" pitchFamily="34" charset="0"/>
              </a:defRPr>
            </a:lvl7pPr>
            <a:lvl8pPr marL="1371600" algn="l" rtl="0" eaLnBrk="1" fontAlgn="base" hangingPunct="1">
              <a:spcBef>
                <a:spcPct val="0"/>
              </a:spcBef>
              <a:spcAft>
                <a:spcPct val="0"/>
              </a:spcAft>
              <a:defRPr sz="4000" b="1">
                <a:solidFill>
                  <a:schemeClr val="tx1"/>
                </a:solidFill>
                <a:latin typeface="Arial" pitchFamily="34" charset="0"/>
              </a:defRPr>
            </a:lvl8pPr>
            <a:lvl9pPr marL="1828800" algn="l" rtl="0" eaLnBrk="1" fontAlgn="base" hangingPunct="1">
              <a:spcBef>
                <a:spcPct val="0"/>
              </a:spcBef>
              <a:spcAft>
                <a:spcPct val="0"/>
              </a:spcAft>
              <a:defRPr sz="4000" b="1">
                <a:solidFill>
                  <a:schemeClr val="tx1"/>
                </a:solidFill>
                <a:latin typeface="Arial" pitchFamily="34" charset="0"/>
              </a:defRPr>
            </a:lvl9pPr>
          </a:lstStyle>
          <a:p>
            <a:pPr>
              <a:defRPr/>
            </a:pPr>
            <a:r>
              <a:rPr lang="en-US" b="0" dirty="0" smtClean="0">
                <a:solidFill>
                  <a:schemeClr val="tx2"/>
                </a:solidFill>
                <a:latin typeface="+mn-lt"/>
              </a:rPr>
              <a:t>Trimble </a:t>
            </a:r>
            <a:r>
              <a:rPr lang="en-US" dirty="0" smtClean="0">
                <a:solidFill>
                  <a:schemeClr val="tx2"/>
                </a:solidFill>
                <a:latin typeface="+mn-lt"/>
              </a:rPr>
              <a:t>Open</a:t>
            </a:r>
            <a:r>
              <a:rPr lang="en-US" b="0" dirty="0" smtClean="0">
                <a:solidFill>
                  <a:schemeClr val="tx2"/>
                </a:solidFill>
                <a:latin typeface="+mn-lt"/>
              </a:rPr>
              <a:t> Collaboration</a:t>
            </a:r>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
          <p:cNvGrpSpPr/>
          <p:nvPr/>
        </p:nvGrpSpPr>
        <p:grpSpPr>
          <a:xfrm>
            <a:off x="1713838" y="1329612"/>
            <a:ext cx="5748497" cy="2811354"/>
            <a:chOff x="1583497" y="1340527"/>
            <a:chExt cx="6586430" cy="3964496"/>
          </a:xfrm>
        </p:grpSpPr>
        <p:grpSp>
          <p:nvGrpSpPr>
            <p:cNvPr id="3" name="Group 44"/>
            <p:cNvGrpSpPr>
              <a:grpSpLocks/>
            </p:cNvGrpSpPr>
            <p:nvPr/>
          </p:nvGrpSpPr>
          <p:grpSpPr bwMode="auto">
            <a:xfrm>
              <a:off x="2327481" y="1703154"/>
              <a:ext cx="5394711" cy="3328156"/>
              <a:chOff x="1940974" y="1545937"/>
              <a:chExt cx="5088134" cy="3031604"/>
            </a:xfrm>
          </p:grpSpPr>
          <p:cxnSp>
            <p:nvCxnSpPr>
              <p:cNvPr id="151" name="Shape 207"/>
              <p:cNvCxnSpPr>
                <a:cxnSpLocks noChangeShapeType="1"/>
              </p:cNvCxnSpPr>
              <p:nvPr/>
            </p:nvCxnSpPr>
            <p:spPr bwMode="auto">
              <a:xfrm flipH="1">
                <a:off x="1940974" y="2661218"/>
                <a:ext cx="2547890" cy="168155"/>
              </a:xfrm>
              <a:prstGeom prst="straightConnector1">
                <a:avLst/>
              </a:prstGeom>
              <a:noFill/>
              <a:ln w="9525">
                <a:solidFill>
                  <a:schemeClr val="tx1">
                    <a:alpha val="21176"/>
                  </a:schemeClr>
                </a:solidFill>
                <a:round/>
                <a:headEnd/>
                <a:tailEnd/>
              </a:ln>
            </p:spPr>
          </p:cxnSp>
          <p:cxnSp>
            <p:nvCxnSpPr>
              <p:cNvPr id="152" name="Shape 207"/>
              <p:cNvCxnSpPr>
                <a:cxnSpLocks noChangeShapeType="1"/>
              </p:cNvCxnSpPr>
              <p:nvPr/>
            </p:nvCxnSpPr>
            <p:spPr bwMode="auto">
              <a:xfrm flipH="1" flipV="1">
                <a:off x="2219260" y="2466728"/>
                <a:ext cx="2231616" cy="247039"/>
              </a:xfrm>
              <a:prstGeom prst="straightConnector1">
                <a:avLst/>
              </a:prstGeom>
              <a:noFill/>
              <a:ln w="9525">
                <a:solidFill>
                  <a:schemeClr val="tx1">
                    <a:alpha val="21176"/>
                  </a:schemeClr>
                </a:solidFill>
                <a:round/>
                <a:headEnd/>
                <a:tailEnd/>
              </a:ln>
            </p:spPr>
          </p:cxnSp>
          <p:cxnSp>
            <p:nvCxnSpPr>
              <p:cNvPr id="153" name="Shape 207"/>
              <p:cNvCxnSpPr>
                <a:cxnSpLocks noChangeShapeType="1"/>
              </p:cNvCxnSpPr>
              <p:nvPr/>
            </p:nvCxnSpPr>
            <p:spPr bwMode="auto">
              <a:xfrm flipH="1" flipV="1">
                <a:off x="2597412" y="1877570"/>
                <a:ext cx="1864590" cy="799039"/>
              </a:xfrm>
              <a:prstGeom prst="straightConnector1">
                <a:avLst/>
              </a:prstGeom>
              <a:noFill/>
              <a:ln w="9525">
                <a:solidFill>
                  <a:schemeClr val="tx1">
                    <a:alpha val="21176"/>
                  </a:schemeClr>
                </a:solidFill>
                <a:round/>
                <a:headEnd/>
                <a:tailEnd/>
              </a:ln>
            </p:spPr>
          </p:cxnSp>
          <p:cxnSp>
            <p:nvCxnSpPr>
              <p:cNvPr id="154" name="Shape 207"/>
              <p:cNvCxnSpPr>
                <a:cxnSpLocks noChangeShapeType="1"/>
              </p:cNvCxnSpPr>
              <p:nvPr/>
            </p:nvCxnSpPr>
            <p:spPr bwMode="auto">
              <a:xfrm flipH="1" flipV="1">
                <a:off x="3708402" y="2059211"/>
                <a:ext cx="818449" cy="654556"/>
              </a:xfrm>
              <a:prstGeom prst="straightConnector1">
                <a:avLst/>
              </a:prstGeom>
              <a:noFill/>
              <a:ln w="9525">
                <a:solidFill>
                  <a:schemeClr val="tx1">
                    <a:alpha val="21176"/>
                  </a:schemeClr>
                </a:solidFill>
                <a:round/>
                <a:headEnd/>
                <a:tailEnd/>
              </a:ln>
            </p:spPr>
          </p:cxnSp>
          <p:cxnSp>
            <p:nvCxnSpPr>
              <p:cNvPr id="155" name="Shape 207"/>
              <p:cNvCxnSpPr>
                <a:cxnSpLocks noChangeShapeType="1"/>
              </p:cNvCxnSpPr>
              <p:nvPr/>
            </p:nvCxnSpPr>
            <p:spPr bwMode="auto">
              <a:xfrm flipH="1" flipV="1">
                <a:off x="4124853" y="1545937"/>
                <a:ext cx="364011" cy="1115281"/>
              </a:xfrm>
              <a:prstGeom prst="straightConnector1">
                <a:avLst/>
              </a:prstGeom>
              <a:noFill/>
              <a:ln w="9525">
                <a:solidFill>
                  <a:schemeClr val="tx1">
                    <a:alpha val="21176"/>
                  </a:schemeClr>
                </a:solidFill>
                <a:round/>
                <a:headEnd/>
                <a:tailEnd/>
              </a:ln>
            </p:spPr>
          </p:cxnSp>
          <p:cxnSp>
            <p:nvCxnSpPr>
              <p:cNvPr id="156" name="Shape 207"/>
              <p:cNvCxnSpPr>
                <a:cxnSpLocks noChangeShapeType="1"/>
              </p:cNvCxnSpPr>
              <p:nvPr/>
            </p:nvCxnSpPr>
            <p:spPr bwMode="auto">
              <a:xfrm flipV="1">
                <a:off x="4488864" y="1600971"/>
                <a:ext cx="340018" cy="1060247"/>
              </a:xfrm>
              <a:prstGeom prst="straightConnector1">
                <a:avLst/>
              </a:prstGeom>
              <a:noFill/>
              <a:ln w="9525">
                <a:solidFill>
                  <a:schemeClr val="tx1">
                    <a:alpha val="21176"/>
                  </a:schemeClr>
                </a:solidFill>
                <a:round/>
                <a:headEnd/>
                <a:tailEnd/>
              </a:ln>
            </p:spPr>
          </p:cxnSp>
          <p:cxnSp>
            <p:nvCxnSpPr>
              <p:cNvPr id="157" name="Shape 207"/>
              <p:cNvCxnSpPr>
                <a:cxnSpLocks noChangeShapeType="1"/>
              </p:cNvCxnSpPr>
              <p:nvPr/>
            </p:nvCxnSpPr>
            <p:spPr bwMode="auto">
              <a:xfrm flipV="1">
                <a:off x="4515725" y="1629604"/>
                <a:ext cx="1094731" cy="1047005"/>
              </a:xfrm>
              <a:prstGeom prst="straightConnector1">
                <a:avLst/>
              </a:prstGeom>
              <a:noFill/>
              <a:ln w="9525">
                <a:solidFill>
                  <a:schemeClr val="tx1">
                    <a:alpha val="21176"/>
                  </a:schemeClr>
                </a:solidFill>
                <a:round/>
                <a:headEnd/>
                <a:tailEnd/>
              </a:ln>
            </p:spPr>
          </p:cxnSp>
          <p:cxnSp>
            <p:nvCxnSpPr>
              <p:cNvPr id="158" name="Shape 207"/>
              <p:cNvCxnSpPr>
                <a:cxnSpLocks noChangeShapeType="1"/>
              </p:cNvCxnSpPr>
              <p:nvPr/>
            </p:nvCxnSpPr>
            <p:spPr bwMode="auto">
              <a:xfrm flipV="1">
                <a:off x="4515725" y="1952494"/>
                <a:ext cx="1430275" cy="798430"/>
              </a:xfrm>
              <a:prstGeom prst="straightConnector1">
                <a:avLst/>
              </a:prstGeom>
              <a:noFill/>
              <a:ln w="9525">
                <a:solidFill>
                  <a:schemeClr val="tx1">
                    <a:alpha val="21176"/>
                  </a:schemeClr>
                </a:solidFill>
                <a:round/>
                <a:headEnd/>
                <a:tailEnd/>
              </a:ln>
            </p:spPr>
          </p:cxnSp>
          <p:cxnSp>
            <p:nvCxnSpPr>
              <p:cNvPr id="159" name="Shape 207"/>
              <p:cNvCxnSpPr>
                <a:cxnSpLocks noChangeShapeType="1"/>
              </p:cNvCxnSpPr>
              <p:nvPr/>
            </p:nvCxnSpPr>
            <p:spPr bwMode="auto">
              <a:xfrm flipV="1">
                <a:off x="4526851" y="2218762"/>
                <a:ext cx="2175660" cy="495005"/>
              </a:xfrm>
              <a:prstGeom prst="straightConnector1">
                <a:avLst/>
              </a:prstGeom>
              <a:noFill/>
              <a:ln w="9525">
                <a:solidFill>
                  <a:schemeClr val="tx1">
                    <a:alpha val="21176"/>
                  </a:schemeClr>
                </a:solidFill>
                <a:round/>
                <a:headEnd/>
                <a:tailEnd/>
              </a:ln>
            </p:spPr>
          </p:cxnSp>
          <p:cxnSp>
            <p:nvCxnSpPr>
              <p:cNvPr id="160" name="Shape 207"/>
              <p:cNvCxnSpPr>
                <a:cxnSpLocks noChangeShapeType="1"/>
              </p:cNvCxnSpPr>
              <p:nvPr/>
            </p:nvCxnSpPr>
            <p:spPr bwMode="auto">
              <a:xfrm flipV="1">
                <a:off x="4526851" y="2680736"/>
                <a:ext cx="2375200" cy="33031"/>
              </a:xfrm>
              <a:prstGeom prst="straightConnector1">
                <a:avLst/>
              </a:prstGeom>
              <a:noFill/>
              <a:ln w="9525">
                <a:solidFill>
                  <a:schemeClr val="tx1">
                    <a:alpha val="21176"/>
                  </a:schemeClr>
                </a:solidFill>
                <a:round/>
                <a:headEnd/>
                <a:tailEnd/>
              </a:ln>
            </p:spPr>
          </p:cxnSp>
          <p:cxnSp>
            <p:nvCxnSpPr>
              <p:cNvPr id="161" name="Shape 207"/>
              <p:cNvCxnSpPr>
                <a:cxnSpLocks noChangeShapeType="1"/>
              </p:cNvCxnSpPr>
              <p:nvPr/>
            </p:nvCxnSpPr>
            <p:spPr bwMode="auto">
              <a:xfrm>
                <a:off x="4515725" y="2750924"/>
                <a:ext cx="2386326" cy="382430"/>
              </a:xfrm>
              <a:prstGeom prst="straightConnector1">
                <a:avLst/>
              </a:prstGeom>
              <a:noFill/>
              <a:ln w="9525">
                <a:solidFill>
                  <a:schemeClr val="tx1">
                    <a:alpha val="21176"/>
                  </a:schemeClr>
                </a:solidFill>
                <a:round/>
                <a:headEnd/>
                <a:tailEnd/>
              </a:ln>
            </p:spPr>
          </p:cxnSp>
          <p:cxnSp>
            <p:nvCxnSpPr>
              <p:cNvPr id="162" name="Shape 207"/>
              <p:cNvCxnSpPr>
                <a:cxnSpLocks noChangeShapeType="1"/>
              </p:cNvCxnSpPr>
              <p:nvPr/>
            </p:nvCxnSpPr>
            <p:spPr bwMode="auto">
              <a:xfrm>
                <a:off x="4515725" y="2750924"/>
                <a:ext cx="2513383" cy="882914"/>
              </a:xfrm>
              <a:prstGeom prst="straightConnector1">
                <a:avLst/>
              </a:prstGeom>
              <a:noFill/>
              <a:ln w="9525">
                <a:solidFill>
                  <a:schemeClr val="tx1">
                    <a:alpha val="21176"/>
                  </a:schemeClr>
                </a:solidFill>
                <a:round/>
                <a:headEnd/>
                <a:tailEnd/>
              </a:ln>
            </p:spPr>
          </p:cxnSp>
          <p:cxnSp>
            <p:nvCxnSpPr>
              <p:cNvPr id="163" name="Shape 207"/>
              <p:cNvCxnSpPr>
                <a:cxnSpLocks noChangeShapeType="1"/>
              </p:cNvCxnSpPr>
              <p:nvPr/>
            </p:nvCxnSpPr>
            <p:spPr bwMode="auto">
              <a:xfrm>
                <a:off x="4515725" y="2750924"/>
                <a:ext cx="1787535" cy="1574774"/>
              </a:xfrm>
              <a:prstGeom prst="straightConnector1">
                <a:avLst/>
              </a:prstGeom>
              <a:noFill/>
              <a:ln w="9525">
                <a:solidFill>
                  <a:schemeClr val="tx1">
                    <a:alpha val="21176"/>
                  </a:schemeClr>
                </a:solidFill>
                <a:round/>
                <a:headEnd/>
                <a:tailEnd/>
              </a:ln>
            </p:spPr>
          </p:cxnSp>
          <p:cxnSp>
            <p:nvCxnSpPr>
              <p:cNvPr id="164" name="Shape 207"/>
              <p:cNvCxnSpPr>
                <a:cxnSpLocks noChangeShapeType="1"/>
              </p:cNvCxnSpPr>
              <p:nvPr/>
            </p:nvCxnSpPr>
            <p:spPr bwMode="auto">
              <a:xfrm>
                <a:off x="4488864" y="2766315"/>
                <a:ext cx="1047492" cy="1758678"/>
              </a:xfrm>
              <a:prstGeom prst="straightConnector1">
                <a:avLst/>
              </a:prstGeom>
              <a:noFill/>
              <a:ln w="9525">
                <a:solidFill>
                  <a:schemeClr val="tx1">
                    <a:alpha val="21176"/>
                  </a:schemeClr>
                </a:solidFill>
                <a:round/>
                <a:headEnd/>
                <a:tailEnd/>
              </a:ln>
            </p:spPr>
          </p:cxnSp>
          <p:cxnSp>
            <p:nvCxnSpPr>
              <p:cNvPr id="165" name="Shape 207"/>
              <p:cNvCxnSpPr>
                <a:cxnSpLocks noChangeShapeType="1"/>
              </p:cNvCxnSpPr>
              <p:nvPr/>
            </p:nvCxnSpPr>
            <p:spPr bwMode="auto">
              <a:xfrm flipH="1">
                <a:off x="3713202" y="2713767"/>
                <a:ext cx="813649" cy="1863774"/>
              </a:xfrm>
              <a:prstGeom prst="straightConnector1">
                <a:avLst/>
              </a:prstGeom>
              <a:noFill/>
              <a:ln w="9525">
                <a:solidFill>
                  <a:schemeClr val="tx1">
                    <a:alpha val="21176"/>
                  </a:schemeClr>
                </a:solidFill>
                <a:round/>
                <a:headEnd/>
                <a:tailEnd/>
              </a:ln>
            </p:spPr>
          </p:cxnSp>
          <p:cxnSp>
            <p:nvCxnSpPr>
              <p:cNvPr id="166" name="Shape 207"/>
              <p:cNvCxnSpPr>
                <a:cxnSpLocks noChangeShapeType="1"/>
              </p:cNvCxnSpPr>
              <p:nvPr/>
            </p:nvCxnSpPr>
            <p:spPr bwMode="auto">
              <a:xfrm>
                <a:off x="4679251" y="2866167"/>
                <a:ext cx="2185814" cy="1205469"/>
              </a:xfrm>
              <a:prstGeom prst="straightConnector1">
                <a:avLst/>
              </a:prstGeom>
              <a:noFill/>
              <a:ln w="9525">
                <a:solidFill>
                  <a:schemeClr val="tx1">
                    <a:alpha val="21176"/>
                  </a:schemeClr>
                </a:solidFill>
                <a:round/>
                <a:headEnd/>
                <a:tailEnd/>
              </a:ln>
            </p:spPr>
          </p:cxnSp>
          <p:cxnSp>
            <p:nvCxnSpPr>
              <p:cNvPr id="167" name="Shape 207"/>
              <p:cNvCxnSpPr>
                <a:cxnSpLocks noChangeShapeType="1"/>
              </p:cNvCxnSpPr>
              <p:nvPr/>
            </p:nvCxnSpPr>
            <p:spPr bwMode="auto">
              <a:xfrm>
                <a:off x="4488864" y="2766315"/>
                <a:ext cx="4800" cy="1618215"/>
              </a:xfrm>
              <a:prstGeom prst="straightConnector1">
                <a:avLst/>
              </a:prstGeom>
              <a:noFill/>
              <a:ln w="9525">
                <a:solidFill>
                  <a:schemeClr val="tx1">
                    <a:alpha val="21176"/>
                  </a:schemeClr>
                </a:solidFill>
                <a:round/>
                <a:headEnd/>
                <a:tailEnd/>
              </a:ln>
            </p:spPr>
          </p:cxnSp>
          <p:cxnSp>
            <p:nvCxnSpPr>
              <p:cNvPr id="168" name="Shape 207"/>
              <p:cNvCxnSpPr>
                <a:cxnSpLocks noChangeShapeType="1"/>
              </p:cNvCxnSpPr>
              <p:nvPr/>
            </p:nvCxnSpPr>
            <p:spPr bwMode="auto">
              <a:xfrm flipH="1">
                <a:off x="2766374" y="2713767"/>
                <a:ext cx="1684502" cy="1679048"/>
              </a:xfrm>
              <a:prstGeom prst="straightConnector1">
                <a:avLst/>
              </a:prstGeom>
              <a:noFill/>
              <a:ln w="9525">
                <a:solidFill>
                  <a:schemeClr val="tx1">
                    <a:alpha val="21176"/>
                  </a:schemeClr>
                </a:solidFill>
                <a:round/>
                <a:headEnd/>
                <a:tailEnd/>
              </a:ln>
            </p:spPr>
          </p:cxnSp>
          <p:cxnSp>
            <p:nvCxnSpPr>
              <p:cNvPr id="169" name="Shape 207"/>
              <p:cNvCxnSpPr>
                <a:cxnSpLocks noChangeShapeType="1"/>
              </p:cNvCxnSpPr>
              <p:nvPr/>
            </p:nvCxnSpPr>
            <p:spPr bwMode="auto">
              <a:xfrm flipH="1">
                <a:off x="2345419" y="2750924"/>
                <a:ext cx="2116583" cy="1011251"/>
              </a:xfrm>
              <a:prstGeom prst="straightConnector1">
                <a:avLst/>
              </a:prstGeom>
              <a:noFill/>
              <a:ln w="9525">
                <a:solidFill>
                  <a:schemeClr val="tx1">
                    <a:alpha val="21176"/>
                  </a:schemeClr>
                </a:solidFill>
                <a:round/>
                <a:headEnd/>
                <a:tailEnd/>
              </a:ln>
            </p:spPr>
          </p:cxnSp>
          <p:cxnSp>
            <p:nvCxnSpPr>
              <p:cNvPr id="170" name="Shape 207"/>
              <p:cNvCxnSpPr>
                <a:cxnSpLocks noChangeShapeType="1"/>
              </p:cNvCxnSpPr>
              <p:nvPr/>
            </p:nvCxnSpPr>
            <p:spPr bwMode="auto">
              <a:xfrm flipH="1">
                <a:off x="2424431" y="2713767"/>
                <a:ext cx="2026445" cy="486966"/>
              </a:xfrm>
              <a:prstGeom prst="straightConnector1">
                <a:avLst/>
              </a:prstGeom>
              <a:noFill/>
              <a:ln w="9525">
                <a:solidFill>
                  <a:schemeClr val="tx1">
                    <a:alpha val="21176"/>
                  </a:schemeClr>
                </a:solidFill>
                <a:round/>
                <a:headEnd/>
                <a:tailEnd/>
              </a:ln>
            </p:spPr>
          </p:cxnSp>
        </p:grpSp>
        <p:pic>
          <p:nvPicPr>
            <p:cNvPr id="120" name="Picture 4"/>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2475602" y="1713615"/>
              <a:ext cx="888738" cy="733973"/>
            </a:xfrm>
            <a:prstGeom prst="rect">
              <a:avLst/>
            </a:prstGeom>
            <a:noFill/>
            <a:ln w="9525">
              <a:noFill/>
              <a:miter lim="800000"/>
              <a:headEnd/>
              <a:tailEnd/>
            </a:ln>
          </p:spPr>
        </p:pic>
        <p:pic>
          <p:nvPicPr>
            <p:cNvPr id="121" name="Picture 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624901" y="4274673"/>
              <a:ext cx="754081" cy="646802"/>
            </a:xfrm>
            <a:prstGeom prst="rect">
              <a:avLst/>
            </a:prstGeom>
            <a:noFill/>
            <a:ln w="9525">
              <a:noFill/>
              <a:miter lim="800000"/>
              <a:headEnd/>
              <a:tailEnd/>
            </a:ln>
          </p:spPr>
        </p:pic>
        <p:pic>
          <p:nvPicPr>
            <p:cNvPr id="122"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714788" y="2463279"/>
              <a:ext cx="1425685" cy="831603"/>
            </a:xfrm>
            <a:prstGeom prst="rect">
              <a:avLst/>
            </a:prstGeom>
            <a:noFill/>
            <a:ln w="9525">
              <a:noFill/>
              <a:miter lim="800000"/>
              <a:headEnd/>
              <a:tailEnd/>
            </a:ln>
          </p:spPr>
        </p:pic>
        <p:pic>
          <p:nvPicPr>
            <p:cNvPr id="124" name="Picture 378"/>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412649" y="1568913"/>
              <a:ext cx="799528" cy="740945"/>
            </a:xfrm>
            <a:prstGeom prst="rect">
              <a:avLst/>
            </a:prstGeom>
            <a:noFill/>
            <a:ln w="9525">
              <a:noFill/>
              <a:miter lim="800000"/>
              <a:headEnd/>
              <a:tailEnd/>
            </a:ln>
          </p:spPr>
        </p:pic>
        <p:pic>
          <p:nvPicPr>
            <p:cNvPr id="125" name="Picture 19"/>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2371243" y="4555361"/>
              <a:ext cx="1146270" cy="728742"/>
            </a:xfrm>
            <a:prstGeom prst="rect">
              <a:avLst/>
            </a:prstGeom>
            <a:noFill/>
            <a:ln w="9525">
              <a:noFill/>
              <a:miter lim="800000"/>
              <a:headEnd/>
              <a:tailEnd/>
            </a:ln>
          </p:spPr>
        </p:pic>
        <p:pic>
          <p:nvPicPr>
            <p:cNvPr id="126" name="Picture 21"/>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4805176" y="4717497"/>
              <a:ext cx="526847" cy="587526"/>
            </a:xfrm>
            <a:prstGeom prst="rect">
              <a:avLst/>
            </a:prstGeom>
            <a:noFill/>
            <a:ln w="9525">
              <a:noFill/>
              <a:miter lim="800000"/>
              <a:headEnd/>
              <a:tailEnd/>
            </a:ln>
          </p:spPr>
        </p:pic>
        <p:pic>
          <p:nvPicPr>
            <p:cNvPr id="127" name="Picture 381"/>
            <p:cNvPicPr>
              <a:picLocks noChangeAspect="1"/>
            </p:cNvPicPr>
            <p:nvPr/>
          </p:nvPicPr>
          <p:blipFill>
            <a:blip r:embed="rId9" cstate="print">
              <a:clrChange>
                <a:clrFrom>
                  <a:srgbClr val="FFFFFF"/>
                </a:clrFrom>
                <a:clrTo>
                  <a:srgbClr val="FFFFFF">
                    <a:alpha val="0"/>
                  </a:srgbClr>
                </a:clrTo>
              </a:clrChange>
            </a:blip>
            <a:srcRect/>
            <a:stretch>
              <a:fillRect/>
            </a:stretch>
          </p:blipFill>
          <p:spPr bwMode="auto">
            <a:xfrm>
              <a:off x="3101759" y="4189246"/>
              <a:ext cx="772596" cy="550915"/>
            </a:xfrm>
            <a:prstGeom prst="rect">
              <a:avLst/>
            </a:prstGeom>
            <a:noFill/>
            <a:ln w="9525">
              <a:noFill/>
              <a:miter lim="800000"/>
              <a:headEnd/>
              <a:tailEnd/>
            </a:ln>
          </p:spPr>
        </p:pic>
        <p:pic>
          <p:nvPicPr>
            <p:cNvPr id="128" name="Picture 382"/>
            <p:cNvPicPr>
              <a:picLocks noChangeAspect="1"/>
            </p:cNvPicPr>
            <p:nvPr/>
          </p:nvPicPr>
          <p:blipFill>
            <a:blip r:embed="rId10" cstate="print">
              <a:clrChange>
                <a:clrFrom>
                  <a:srgbClr val="FFFFFF"/>
                </a:clrFrom>
                <a:clrTo>
                  <a:srgbClr val="FFFFFF">
                    <a:alpha val="0"/>
                  </a:srgbClr>
                </a:clrTo>
              </a:clrChange>
            </a:blip>
            <a:srcRect/>
            <a:stretch>
              <a:fillRect/>
            </a:stretch>
          </p:blipFill>
          <p:spPr bwMode="auto">
            <a:xfrm rot="944821">
              <a:off x="3229684" y="1561939"/>
              <a:ext cx="1100825" cy="493383"/>
            </a:xfrm>
            <a:prstGeom prst="rect">
              <a:avLst/>
            </a:prstGeom>
            <a:noFill/>
            <a:ln w="9525">
              <a:noFill/>
              <a:miter lim="800000"/>
              <a:headEnd/>
              <a:tailEnd/>
            </a:ln>
          </p:spPr>
        </p:pic>
        <p:pic>
          <p:nvPicPr>
            <p:cNvPr id="129" name="Picture 14"/>
            <p:cNvPicPr>
              <a:picLocks noChangeAspect="1" noChangeArrowheads="1"/>
            </p:cNvPicPr>
            <p:nvPr/>
          </p:nvPicPr>
          <p:blipFill>
            <a:blip r:embed="rId11" cstate="print"/>
            <a:srcRect/>
            <a:stretch>
              <a:fillRect/>
            </a:stretch>
          </p:blipFill>
          <p:spPr bwMode="auto">
            <a:xfrm>
              <a:off x="2138960" y="3540700"/>
              <a:ext cx="966166" cy="862984"/>
            </a:xfrm>
            <a:prstGeom prst="rect">
              <a:avLst/>
            </a:prstGeom>
            <a:noFill/>
            <a:ln w="9525">
              <a:noFill/>
              <a:miter lim="800000"/>
              <a:headEnd/>
              <a:tailEnd/>
            </a:ln>
          </p:spPr>
        </p:pic>
        <p:pic>
          <p:nvPicPr>
            <p:cNvPr id="130" name="Picture 384"/>
            <p:cNvPicPr>
              <a:picLocks noChangeAspect="1"/>
            </p:cNvPicPr>
            <p:nvPr/>
          </p:nvPicPr>
          <p:blipFill>
            <a:blip r:embed="rId12" cstate="print">
              <a:clrChange>
                <a:clrFrom>
                  <a:srgbClr val="FFFFFF"/>
                </a:clrFrom>
                <a:clrTo>
                  <a:srgbClr val="FFFFFF">
                    <a:alpha val="0"/>
                  </a:srgbClr>
                </a:clrTo>
              </a:clrChange>
            </a:blip>
            <a:srcRect/>
            <a:stretch>
              <a:fillRect/>
            </a:stretch>
          </p:blipFill>
          <p:spPr bwMode="auto">
            <a:xfrm>
              <a:off x="6498491" y="4485625"/>
              <a:ext cx="794478" cy="460259"/>
            </a:xfrm>
            <a:prstGeom prst="rect">
              <a:avLst/>
            </a:prstGeom>
            <a:noFill/>
            <a:ln w="9525">
              <a:noFill/>
              <a:miter lim="800000"/>
              <a:headEnd/>
              <a:tailEnd/>
            </a:ln>
          </p:spPr>
        </p:pic>
        <p:pic>
          <p:nvPicPr>
            <p:cNvPr id="131" name="Picture 2" descr="http://upload.wikimedia.org/wikipedia/en/c/c2/SketchupLogo.png"/>
            <p:cNvPicPr>
              <a:picLocks noChangeAspect="1" noChangeArrowheads="1"/>
            </p:cNvPicPr>
            <p:nvPr/>
          </p:nvPicPr>
          <p:blipFill>
            <a:blip r:embed="rId13" cstate="print"/>
            <a:srcRect/>
            <a:stretch>
              <a:fillRect/>
            </a:stretch>
          </p:blipFill>
          <p:spPr bwMode="auto">
            <a:xfrm>
              <a:off x="3887822" y="4513518"/>
              <a:ext cx="925769" cy="207466"/>
            </a:xfrm>
            <a:prstGeom prst="rect">
              <a:avLst/>
            </a:prstGeom>
            <a:noFill/>
            <a:ln w="9525">
              <a:noFill/>
              <a:miter lim="800000"/>
              <a:headEnd/>
              <a:tailEnd/>
            </a:ln>
          </p:spPr>
        </p:pic>
        <p:pic>
          <p:nvPicPr>
            <p:cNvPr id="132" name="Picture 4" descr="http://bim42.com/wp-content/uploads/2012/07/tekla-logo-web_content.png"/>
            <p:cNvPicPr>
              <a:picLocks noChangeAspect="1" noChangeArrowheads="1"/>
            </p:cNvPicPr>
            <p:nvPr/>
          </p:nvPicPr>
          <p:blipFill>
            <a:blip r:embed="rId14" cstate="print"/>
            <a:srcRect/>
            <a:stretch>
              <a:fillRect/>
            </a:stretch>
          </p:blipFill>
          <p:spPr bwMode="auto">
            <a:xfrm>
              <a:off x="3322260" y="1996046"/>
              <a:ext cx="1233799" cy="465489"/>
            </a:xfrm>
            <a:prstGeom prst="rect">
              <a:avLst/>
            </a:prstGeom>
            <a:noFill/>
            <a:ln w="9525">
              <a:noFill/>
              <a:miter lim="800000"/>
              <a:headEnd/>
              <a:tailEnd/>
            </a:ln>
          </p:spPr>
        </p:pic>
        <p:pic>
          <p:nvPicPr>
            <p:cNvPr id="133" name="Picture 6" descr="http://www.kelarpacific.com/Content/Pictures/Picture.ashx?PicId=207996"/>
            <p:cNvPicPr>
              <a:picLocks noChangeAspect="1" noChangeArrowheads="1"/>
            </p:cNvPicPr>
            <p:nvPr/>
          </p:nvPicPr>
          <p:blipFill>
            <a:blip r:embed="rId15" cstate="print"/>
            <a:srcRect/>
            <a:stretch>
              <a:fillRect/>
            </a:stretch>
          </p:blipFill>
          <p:spPr bwMode="auto">
            <a:xfrm>
              <a:off x="5569357" y="4973778"/>
              <a:ext cx="1139537" cy="219669"/>
            </a:xfrm>
            <a:prstGeom prst="rect">
              <a:avLst/>
            </a:prstGeom>
            <a:noFill/>
            <a:ln w="9525">
              <a:noFill/>
              <a:miter lim="800000"/>
              <a:headEnd/>
              <a:tailEnd/>
            </a:ln>
          </p:spPr>
        </p:pic>
        <p:pic>
          <p:nvPicPr>
            <p:cNvPr id="134" name="Picture 8" descr="http://www.trimble.com/~/media/Images/Construction/Building%20Owner/WinEst-Logo-200.ashx"/>
            <p:cNvPicPr>
              <a:picLocks noChangeAspect="1" noChangeArrowheads="1"/>
            </p:cNvPicPr>
            <p:nvPr/>
          </p:nvPicPr>
          <p:blipFill>
            <a:blip r:embed="rId16" cstate="print">
              <a:clrChange>
                <a:clrFrom>
                  <a:srgbClr val="FFFFFF"/>
                </a:clrFrom>
                <a:clrTo>
                  <a:srgbClr val="FFFFFF">
                    <a:alpha val="0"/>
                  </a:srgbClr>
                </a:clrTo>
              </a:clrChange>
            </a:blip>
            <a:srcRect/>
            <a:stretch>
              <a:fillRect/>
            </a:stretch>
          </p:blipFill>
          <p:spPr bwMode="auto">
            <a:xfrm>
              <a:off x="4121790" y="1340527"/>
              <a:ext cx="999830" cy="284175"/>
            </a:xfrm>
            <a:prstGeom prst="rect">
              <a:avLst/>
            </a:prstGeom>
            <a:noFill/>
            <a:ln w="9525">
              <a:noFill/>
              <a:miter lim="800000"/>
              <a:headEnd/>
              <a:tailEnd/>
            </a:ln>
          </p:spPr>
        </p:pic>
        <p:pic>
          <p:nvPicPr>
            <p:cNvPr id="135" name="Picture 389"/>
            <p:cNvPicPr>
              <a:picLocks noChangeAspect="1"/>
            </p:cNvPicPr>
            <p:nvPr/>
          </p:nvPicPr>
          <p:blipFill>
            <a:blip r:embed="rId17" cstate="print">
              <a:clrChange>
                <a:clrFrom>
                  <a:srgbClr val="FFFFFF"/>
                </a:clrFrom>
                <a:clrTo>
                  <a:srgbClr val="FFFFFF">
                    <a:alpha val="0"/>
                  </a:srgbClr>
                </a:clrTo>
              </a:clrChange>
            </a:blip>
            <a:srcRect/>
            <a:stretch>
              <a:fillRect/>
            </a:stretch>
          </p:blipFill>
          <p:spPr bwMode="auto">
            <a:xfrm>
              <a:off x="5609753" y="1495689"/>
              <a:ext cx="1215283" cy="299865"/>
            </a:xfrm>
            <a:prstGeom prst="rect">
              <a:avLst/>
            </a:prstGeom>
            <a:noFill/>
            <a:ln w="9525">
              <a:noFill/>
              <a:miter lim="800000"/>
              <a:headEnd/>
              <a:tailEnd/>
            </a:ln>
          </p:spPr>
        </p:pic>
        <p:pic>
          <p:nvPicPr>
            <p:cNvPr id="136" name="Picture 390"/>
            <p:cNvPicPr>
              <a:picLocks noChangeAspect="1"/>
            </p:cNvPicPr>
            <p:nvPr/>
          </p:nvPicPr>
          <p:blipFill>
            <a:blip r:embed="rId18" cstate="print">
              <a:clrChange>
                <a:clrFrom>
                  <a:srgbClr val="FFFFFF"/>
                </a:clrFrom>
                <a:clrTo>
                  <a:srgbClr val="FFFFFF">
                    <a:alpha val="0"/>
                  </a:srgbClr>
                </a:clrTo>
              </a:clrChange>
            </a:blip>
            <a:srcRect/>
            <a:stretch>
              <a:fillRect/>
            </a:stretch>
          </p:blipFill>
          <p:spPr bwMode="auto">
            <a:xfrm>
              <a:off x="1583497" y="3409945"/>
              <a:ext cx="1486281" cy="176084"/>
            </a:xfrm>
            <a:prstGeom prst="rect">
              <a:avLst/>
            </a:prstGeom>
            <a:noFill/>
            <a:ln w="9525">
              <a:noFill/>
              <a:miter lim="800000"/>
              <a:headEnd/>
              <a:tailEnd/>
            </a:ln>
          </p:spPr>
        </p:pic>
        <p:pic>
          <p:nvPicPr>
            <p:cNvPr id="137" name="Picture 10" descr="http://helpcenter.teklabimsight.com/s/View/iMuNEjqjTj6HcvidCO6GEA/L3RlbmR1a2UvaU11TkVqcWpUajZIY3ZpZENPNkdFQS91cGxvYWRzL0VESVRfVjVfVEVLTEEtTVBFRy00X190ZElUYjNHTlNmLVBEX29EeFMzWXZBLm1wNC5zY3JzaG90LmpwZWc=.jpeg"/>
            <p:cNvPicPr>
              <a:picLocks noChangeAspect="1" noChangeArrowheads="1"/>
            </p:cNvPicPr>
            <p:nvPr/>
          </p:nvPicPr>
          <p:blipFill>
            <a:blip r:embed="rId19" cstate="print">
              <a:clrChange>
                <a:clrFrom>
                  <a:srgbClr val="FEFEFC"/>
                </a:clrFrom>
                <a:clrTo>
                  <a:srgbClr val="FEFEFC">
                    <a:alpha val="0"/>
                  </a:srgbClr>
                </a:clrTo>
              </a:clrChange>
            </a:blip>
            <a:srcRect/>
            <a:stretch>
              <a:fillRect/>
            </a:stretch>
          </p:blipFill>
          <p:spPr bwMode="auto">
            <a:xfrm>
              <a:off x="6426113" y="2367391"/>
              <a:ext cx="1117656" cy="425390"/>
            </a:xfrm>
            <a:prstGeom prst="rect">
              <a:avLst/>
            </a:prstGeom>
            <a:noFill/>
            <a:ln w="9525">
              <a:noFill/>
              <a:miter lim="800000"/>
              <a:headEnd/>
              <a:tailEnd/>
            </a:ln>
          </p:spPr>
        </p:pic>
        <p:pic>
          <p:nvPicPr>
            <p:cNvPr id="138" name="Picture 392"/>
            <p:cNvPicPr>
              <a:picLocks noChangeAspect="1"/>
            </p:cNvPicPr>
            <p:nvPr/>
          </p:nvPicPr>
          <p:blipFill>
            <a:blip r:embed="rId20" cstate="print">
              <a:clrChange>
                <a:clrFrom>
                  <a:srgbClr val="FFFFFF"/>
                </a:clrFrom>
                <a:clrTo>
                  <a:srgbClr val="FFFFFF">
                    <a:alpha val="0"/>
                  </a:srgbClr>
                </a:clrTo>
              </a:clrChange>
            </a:blip>
            <a:srcRect/>
            <a:stretch>
              <a:fillRect/>
            </a:stretch>
          </p:blipFill>
          <p:spPr bwMode="auto">
            <a:xfrm>
              <a:off x="7227325" y="2766630"/>
              <a:ext cx="836559" cy="603218"/>
            </a:xfrm>
            <a:prstGeom prst="rect">
              <a:avLst/>
            </a:prstGeom>
            <a:noFill/>
            <a:ln w="9525">
              <a:noFill/>
              <a:miter lim="800000"/>
              <a:headEnd/>
              <a:tailEnd/>
            </a:ln>
          </p:spPr>
        </p:pic>
        <p:pic>
          <p:nvPicPr>
            <p:cNvPr id="139" name="Picture 393"/>
            <p:cNvPicPr>
              <a:picLocks noChangeAspect="1"/>
            </p:cNvPicPr>
            <p:nvPr/>
          </p:nvPicPr>
          <p:blipFill>
            <a:blip r:embed="rId21" cstate="print"/>
            <a:srcRect/>
            <a:stretch>
              <a:fillRect/>
            </a:stretch>
          </p:blipFill>
          <p:spPr bwMode="auto">
            <a:xfrm>
              <a:off x="7521889" y="3521524"/>
              <a:ext cx="648038" cy="671209"/>
            </a:xfrm>
            <a:prstGeom prst="rect">
              <a:avLst/>
            </a:prstGeom>
            <a:noFill/>
            <a:ln w="9525">
              <a:noFill/>
              <a:miter lim="800000"/>
              <a:headEnd/>
              <a:tailEnd/>
            </a:ln>
          </p:spPr>
        </p:pic>
        <p:pic>
          <p:nvPicPr>
            <p:cNvPr id="140" name="Picture 394"/>
            <p:cNvPicPr>
              <a:picLocks noChangeAspect="1"/>
            </p:cNvPicPr>
            <p:nvPr/>
          </p:nvPicPr>
          <p:blipFill>
            <a:blip r:embed="rId22" cstate="print">
              <a:clrChange>
                <a:clrFrom>
                  <a:srgbClr val="FFFFFF"/>
                </a:clrFrom>
                <a:clrTo>
                  <a:srgbClr val="FFFFFF">
                    <a:alpha val="0"/>
                  </a:srgbClr>
                </a:clrTo>
              </a:clrChange>
            </a:blip>
            <a:srcRect/>
            <a:stretch>
              <a:fillRect/>
            </a:stretch>
          </p:blipFill>
          <p:spPr bwMode="auto">
            <a:xfrm>
              <a:off x="2790363" y="2107623"/>
              <a:ext cx="531897" cy="711308"/>
            </a:xfrm>
            <a:prstGeom prst="rect">
              <a:avLst/>
            </a:prstGeom>
            <a:noFill/>
            <a:ln w="9525">
              <a:noFill/>
              <a:miter lim="800000"/>
              <a:headEnd/>
              <a:tailEnd/>
            </a:ln>
          </p:spPr>
        </p:pic>
        <p:pic>
          <p:nvPicPr>
            <p:cNvPr id="141" name="Picture 1033"/>
            <p:cNvPicPr>
              <a:picLocks noChangeAspect="1"/>
            </p:cNvPicPr>
            <p:nvPr/>
          </p:nvPicPr>
          <p:blipFill>
            <a:blip r:embed="rId23" cstate="print"/>
            <a:srcRect/>
            <a:stretch>
              <a:fillRect/>
            </a:stretch>
          </p:blipFill>
          <p:spPr bwMode="auto">
            <a:xfrm>
              <a:off x="3635339" y="4820358"/>
              <a:ext cx="989732" cy="366115"/>
            </a:xfrm>
            <a:prstGeom prst="rect">
              <a:avLst/>
            </a:prstGeom>
            <a:noFill/>
            <a:ln w="9525">
              <a:noFill/>
              <a:miter lim="800000"/>
              <a:headEnd/>
              <a:tailEnd/>
            </a:ln>
          </p:spPr>
        </p:pic>
        <p:pic>
          <p:nvPicPr>
            <p:cNvPr id="142" name="Shape 429"/>
            <p:cNvPicPr preferRelativeResize="0">
              <a:picLocks noChangeAspect="1" noChangeArrowheads="1"/>
            </p:cNvPicPr>
            <p:nvPr/>
          </p:nvPicPr>
          <p:blipFill>
            <a:blip r:embed="rId24" cstate="print"/>
            <a:srcRect/>
            <a:stretch>
              <a:fillRect/>
            </a:stretch>
          </p:blipFill>
          <p:spPr bwMode="auto">
            <a:xfrm>
              <a:off x="4471897" y="1703154"/>
              <a:ext cx="341693" cy="350425"/>
            </a:xfrm>
            <a:prstGeom prst="rect">
              <a:avLst/>
            </a:prstGeom>
            <a:noFill/>
            <a:ln w="9525">
              <a:noFill/>
              <a:miter lim="800000"/>
              <a:headEnd/>
              <a:tailEnd/>
            </a:ln>
          </p:spPr>
        </p:pic>
        <p:pic>
          <p:nvPicPr>
            <p:cNvPr id="143" name="Shape 433"/>
            <p:cNvPicPr preferRelativeResize="0">
              <a:picLocks noChangeAspect="1" noChangeArrowheads="1"/>
            </p:cNvPicPr>
            <p:nvPr/>
          </p:nvPicPr>
          <p:blipFill>
            <a:blip r:embed="rId25" cstate="print"/>
            <a:srcRect/>
            <a:stretch>
              <a:fillRect/>
            </a:stretch>
          </p:blipFill>
          <p:spPr bwMode="auto">
            <a:xfrm>
              <a:off x="7316535" y="3415175"/>
              <a:ext cx="254166" cy="261510"/>
            </a:xfrm>
            <a:prstGeom prst="rect">
              <a:avLst/>
            </a:prstGeom>
            <a:noFill/>
            <a:ln w="9525">
              <a:noFill/>
              <a:miter lim="800000"/>
              <a:headEnd/>
              <a:tailEnd/>
            </a:ln>
          </p:spPr>
        </p:pic>
        <p:pic>
          <p:nvPicPr>
            <p:cNvPr id="144" name="Shape 424"/>
            <p:cNvPicPr preferRelativeResize="0">
              <a:picLocks noChangeAspect="1" noChangeArrowheads="1"/>
            </p:cNvPicPr>
            <p:nvPr/>
          </p:nvPicPr>
          <p:blipFill>
            <a:blip r:embed="rId26" cstate="print"/>
            <a:srcRect/>
            <a:stretch>
              <a:fillRect/>
            </a:stretch>
          </p:blipFill>
          <p:spPr bwMode="auto">
            <a:xfrm>
              <a:off x="7301386" y="2072756"/>
              <a:ext cx="366941" cy="383549"/>
            </a:xfrm>
            <a:prstGeom prst="rect">
              <a:avLst/>
            </a:prstGeom>
            <a:noFill/>
            <a:ln w="9525">
              <a:noFill/>
              <a:miter lim="800000"/>
              <a:headEnd/>
              <a:tailEnd/>
            </a:ln>
          </p:spPr>
        </p:pic>
        <p:pic>
          <p:nvPicPr>
            <p:cNvPr id="145" name="Shape 426"/>
            <p:cNvPicPr preferRelativeResize="0">
              <a:picLocks noChangeAspect="1" noChangeArrowheads="1"/>
            </p:cNvPicPr>
            <p:nvPr/>
          </p:nvPicPr>
          <p:blipFill>
            <a:blip r:embed="rId27" cstate="print"/>
            <a:srcRect/>
            <a:stretch>
              <a:fillRect/>
            </a:stretch>
          </p:blipFill>
          <p:spPr bwMode="auto">
            <a:xfrm>
              <a:off x="7330002" y="4267700"/>
              <a:ext cx="392189" cy="404469"/>
            </a:xfrm>
            <a:prstGeom prst="rect">
              <a:avLst/>
            </a:prstGeom>
            <a:noFill/>
            <a:ln w="9525">
              <a:noFill/>
              <a:miter lim="800000"/>
              <a:headEnd/>
              <a:tailEnd/>
            </a:ln>
          </p:spPr>
        </p:pic>
        <p:pic>
          <p:nvPicPr>
            <p:cNvPr id="146" name="Shape 428"/>
            <p:cNvPicPr preferRelativeResize="0">
              <a:picLocks noChangeAspect="1" noChangeArrowheads="1"/>
            </p:cNvPicPr>
            <p:nvPr/>
          </p:nvPicPr>
          <p:blipFill>
            <a:blip r:embed="rId28" cstate="print"/>
            <a:srcRect/>
            <a:stretch>
              <a:fillRect/>
            </a:stretch>
          </p:blipFill>
          <p:spPr bwMode="auto">
            <a:xfrm>
              <a:off x="7644763" y="2492915"/>
              <a:ext cx="318128" cy="329503"/>
            </a:xfrm>
            <a:prstGeom prst="rect">
              <a:avLst/>
            </a:prstGeom>
            <a:noFill/>
            <a:ln w="9525">
              <a:noFill/>
              <a:miter lim="800000"/>
              <a:headEnd/>
              <a:tailEnd/>
            </a:ln>
          </p:spPr>
        </p:pic>
        <p:pic>
          <p:nvPicPr>
            <p:cNvPr id="147" name="Picture 117" descr="http://www.imedicalapps.com/wp-content/uploads/2014/03/PDF.png"/>
            <p:cNvPicPr>
              <a:picLocks noChangeAspect="1" noChangeArrowheads="1"/>
            </p:cNvPicPr>
            <p:nvPr/>
          </p:nvPicPr>
          <p:blipFill>
            <a:blip r:embed="rId29" cstate="print"/>
            <a:srcRect/>
            <a:stretch>
              <a:fillRect/>
            </a:stretch>
          </p:blipFill>
          <p:spPr bwMode="auto">
            <a:xfrm>
              <a:off x="5199048" y="1370165"/>
              <a:ext cx="380407" cy="392265"/>
            </a:xfrm>
            <a:prstGeom prst="rect">
              <a:avLst/>
            </a:prstGeom>
            <a:noFill/>
            <a:ln w="9525">
              <a:noFill/>
              <a:miter lim="800000"/>
              <a:headEnd/>
              <a:tailEnd/>
            </a:ln>
          </p:spPr>
        </p:pic>
        <p:pic>
          <p:nvPicPr>
            <p:cNvPr id="148" name="Picture 402"/>
            <p:cNvPicPr>
              <a:picLocks noChangeAspect="1"/>
            </p:cNvPicPr>
            <p:nvPr/>
          </p:nvPicPr>
          <p:blipFill>
            <a:blip r:embed="rId30" cstate="print"/>
            <a:srcRect/>
            <a:stretch>
              <a:fillRect/>
            </a:stretch>
          </p:blipFill>
          <p:spPr bwMode="auto">
            <a:xfrm>
              <a:off x="5195681" y="1877494"/>
              <a:ext cx="954384" cy="376575"/>
            </a:xfrm>
            <a:prstGeom prst="rect">
              <a:avLst/>
            </a:prstGeom>
            <a:noFill/>
            <a:ln w="9525">
              <a:noFill/>
              <a:miter lim="800000"/>
              <a:headEnd/>
              <a:tailEnd/>
            </a:ln>
          </p:spPr>
        </p:pic>
        <p:pic>
          <p:nvPicPr>
            <p:cNvPr id="149" name="Picture 403"/>
            <p:cNvPicPr>
              <a:picLocks noChangeAspect="1"/>
            </p:cNvPicPr>
            <p:nvPr/>
          </p:nvPicPr>
          <p:blipFill>
            <a:blip r:embed="rId31" cstate="print"/>
            <a:srcRect/>
            <a:stretch>
              <a:fillRect/>
            </a:stretch>
          </p:blipFill>
          <p:spPr bwMode="auto">
            <a:xfrm>
              <a:off x="3127008" y="3802210"/>
              <a:ext cx="422487" cy="287662"/>
            </a:xfrm>
            <a:prstGeom prst="rect">
              <a:avLst/>
            </a:prstGeom>
            <a:noFill/>
            <a:ln w="9525">
              <a:noFill/>
              <a:miter lim="800000"/>
              <a:headEnd/>
              <a:tailEnd/>
            </a:ln>
          </p:spPr>
        </p:pic>
        <p:pic>
          <p:nvPicPr>
            <p:cNvPr id="150" name="Picture 119" descr="http://www.moe.gov.jo/ca/Ma3an_Help02/images/logo_word.png"/>
            <p:cNvPicPr>
              <a:picLocks noChangeAspect="1" noChangeArrowheads="1"/>
            </p:cNvPicPr>
            <p:nvPr/>
          </p:nvPicPr>
          <p:blipFill>
            <a:blip r:embed="rId32" cstate="print"/>
            <a:srcRect/>
            <a:stretch>
              <a:fillRect/>
            </a:stretch>
          </p:blipFill>
          <p:spPr bwMode="auto">
            <a:xfrm>
              <a:off x="7153263" y="3796982"/>
              <a:ext cx="326543" cy="338219"/>
            </a:xfrm>
            <a:prstGeom prst="rect">
              <a:avLst/>
            </a:prstGeom>
            <a:noFill/>
            <a:ln w="9525">
              <a:noFill/>
              <a:miter lim="800000"/>
              <a:headEnd/>
              <a:tailEnd/>
            </a:ln>
          </p:spPr>
        </p:pic>
        <p:grpSp>
          <p:nvGrpSpPr>
            <p:cNvPr id="4" name="Group 173"/>
            <p:cNvGrpSpPr/>
            <p:nvPr/>
          </p:nvGrpSpPr>
          <p:grpSpPr>
            <a:xfrm>
              <a:off x="3928302" y="2561979"/>
              <a:ext cx="2261272" cy="1297178"/>
              <a:chOff x="7825159" y="2070821"/>
              <a:chExt cx="1686254" cy="987558"/>
            </a:xfrm>
          </p:grpSpPr>
          <p:pic>
            <p:nvPicPr>
              <p:cNvPr id="171" name="Picture 34" descr="https://pbs.twimg.com/profile_images/2102200413/trimble_triangle.png"/>
              <p:cNvPicPr>
                <a:picLocks noChangeAspect="1" noChangeArrowheads="1"/>
              </p:cNvPicPr>
              <p:nvPr/>
            </p:nvPicPr>
            <p:blipFill>
              <a:blip r:embed="rId33" cstate="print">
                <a:grayscl/>
                <a:lum bright="39000"/>
              </a:blip>
              <a:srcRect/>
              <a:stretch>
                <a:fillRect/>
              </a:stretch>
            </p:blipFill>
            <p:spPr bwMode="auto">
              <a:xfrm>
                <a:off x="8329215" y="2075929"/>
                <a:ext cx="864096" cy="982450"/>
              </a:xfrm>
              <a:prstGeom prst="rect">
                <a:avLst/>
              </a:prstGeom>
              <a:noFill/>
              <a:ln w="9525">
                <a:noFill/>
                <a:miter lim="800000"/>
                <a:headEnd/>
                <a:tailEnd/>
              </a:ln>
            </p:spPr>
          </p:pic>
          <p:pic>
            <p:nvPicPr>
              <p:cNvPr id="119" name="Picture 118"/>
              <p:cNvPicPr>
                <a:picLocks noChangeAspect="1"/>
              </p:cNvPicPr>
              <p:nvPr/>
            </p:nvPicPr>
            <p:blipFill>
              <a:blip r:embed="rId34" cstate="print">
                <a:clrChange>
                  <a:clrFrom>
                    <a:srgbClr val="FFFEFF"/>
                  </a:clrFrom>
                  <a:clrTo>
                    <a:srgbClr val="FFFEFF">
                      <a:alpha val="0"/>
                    </a:srgbClr>
                  </a:clrTo>
                </a:clrChange>
              </a:blip>
              <a:srcRect l="52390"/>
              <a:stretch>
                <a:fillRect/>
              </a:stretch>
            </p:blipFill>
            <p:spPr bwMode="auto">
              <a:xfrm>
                <a:off x="7940907" y="2435330"/>
                <a:ext cx="1570506" cy="553338"/>
              </a:xfrm>
              <a:prstGeom prst="rect">
                <a:avLst/>
              </a:prstGeom>
              <a:noFill/>
              <a:ln w="9525">
                <a:noFill/>
                <a:miter lim="800000"/>
                <a:headEnd/>
                <a:tailEnd/>
              </a:ln>
              <a:effectLst/>
            </p:spPr>
          </p:pic>
          <p:pic>
            <p:nvPicPr>
              <p:cNvPr id="172" name="Picture 171"/>
              <p:cNvPicPr>
                <a:picLocks noChangeAspect="1"/>
              </p:cNvPicPr>
              <p:nvPr/>
            </p:nvPicPr>
            <p:blipFill>
              <a:blip r:embed="rId34" cstate="print">
                <a:clrChange>
                  <a:clrFrom>
                    <a:srgbClr val="FFFEFF"/>
                  </a:clrFrom>
                  <a:clrTo>
                    <a:srgbClr val="FFFEFF">
                      <a:alpha val="0"/>
                    </a:srgbClr>
                  </a:clrTo>
                </a:clrChange>
              </a:blip>
              <a:srcRect r="49793"/>
              <a:stretch>
                <a:fillRect/>
              </a:stretch>
            </p:blipFill>
            <p:spPr bwMode="auto">
              <a:xfrm>
                <a:off x="7825159" y="2070821"/>
                <a:ext cx="1656184" cy="553338"/>
              </a:xfrm>
              <a:prstGeom prst="rect">
                <a:avLst/>
              </a:prstGeom>
              <a:noFill/>
              <a:ln w="9525">
                <a:noFill/>
                <a:miter lim="800000"/>
                <a:headEnd/>
                <a:tailEnd/>
              </a:ln>
              <a:effectLst/>
            </p:spPr>
          </p:pic>
        </p:grpSp>
      </p:grpSp>
      <p:sp>
        <p:nvSpPr>
          <p:cNvPr id="60" name="Title 1"/>
          <p:cNvSpPr txBox="1">
            <a:spLocks/>
          </p:cNvSpPr>
          <p:nvPr/>
        </p:nvSpPr>
        <p:spPr bwMode="gray">
          <a:xfrm>
            <a:off x="120257" y="276912"/>
            <a:ext cx="8334375" cy="57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3" tIns="45717" rIns="91433" bIns="45717" anchor="ctr"/>
          <a:lst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pitchFamily="34" charset="0"/>
              </a:defRPr>
            </a:lvl2pPr>
            <a:lvl3pPr algn="l" rtl="0" eaLnBrk="0" fontAlgn="base" hangingPunct="0">
              <a:spcBef>
                <a:spcPct val="0"/>
              </a:spcBef>
              <a:spcAft>
                <a:spcPct val="0"/>
              </a:spcAft>
              <a:defRPr sz="3600" b="1">
                <a:solidFill>
                  <a:schemeClr val="tx1"/>
                </a:solidFill>
                <a:latin typeface="Arial" pitchFamily="34" charset="0"/>
              </a:defRPr>
            </a:lvl3pPr>
            <a:lvl4pPr algn="l" rtl="0" eaLnBrk="0" fontAlgn="base" hangingPunct="0">
              <a:spcBef>
                <a:spcPct val="0"/>
              </a:spcBef>
              <a:spcAft>
                <a:spcPct val="0"/>
              </a:spcAft>
              <a:defRPr sz="3600" b="1">
                <a:solidFill>
                  <a:schemeClr val="tx1"/>
                </a:solidFill>
                <a:latin typeface="Arial" pitchFamily="34" charset="0"/>
              </a:defRPr>
            </a:lvl4pPr>
            <a:lvl5pPr algn="l" rtl="0" eaLnBrk="0" fontAlgn="base" hangingPunct="0">
              <a:spcBef>
                <a:spcPct val="0"/>
              </a:spcBef>
              <a:spcAft>
                <a:spcPct val="0"/>
              </a:spcAft>
              <a:defRPr sz="3600" b="1">
                <a:solidFill>
                  <a:schemeClr val="tx1"/>
                </a:solidFill>
                <a:latin typeface="Arial" pitchFamily="34" charset="0"/>
              </a:defRPr>
            </a:lvl5pPr>
            <a:lvl6pPr marL="457200" algn="l" rtl="0" eaLnBrk="1" fontAlgn="base" hangingPunct="1">
              <a:spcBef>
                <a:spcPct val="0"/>
              </a:spcBef>
              <a:spcAft>
                <a:spcPct val="0"/>
              </a:spcAft>
              <a:defRPr sz="4000" b="1">
                <a:solidFill>
                  <a:schemeClr val="tx1"/>
                </a:solidFill>
                <a:latin typeface="Arial" pitchFamily="34" charset="0"/>
              </a:defRPr>
            </a:lvl6pPr>
            <a:lvl7pPr marL="914400" algn="l" rtl="0" eaLnBrk="1" fontAlgn="base" hangingPunct="1">
              <a:spcBef>
                <a:spcPct val="0"/>
              </a:spcBef>
              <a:spcAft>
                <a:spcPct val="0"/>
              </a:spcAft>
              <a:defRPr sz="4000" b="1">
                <a:solidFill>
                  <a:schemeClr val="tx1"/>
                </a:solidFill>
                <a:latin typeface="Arial" pitchFamily="34" charset="0"/>
              </a:defRPr>
            </a:lvl7pPr>
            <a:lvl8pPr marL="1371600" algn="l" rtl="0" eaLnBrk="1" fontAlgn="base" hangingPunct="1">
              <a:spcBef>
                <a:spcPct val="0"/>
              </a:spcBef>
              <a:spcAft>
                <a:spcPct val="0"/>
              </a:spcAft>
              <a:defRPr sz="4000" b="1">
                <a:solidFill>
                  <a:schemeClr val="tx1"/>
                </a:solidFill>
                <a:latin typeface="Arial" pitchFamily="34" charset="0"/>
              </a:defRPr>
            </a:lvl8pPr>
            <a:lvl9pPr marL="1828800" algn="l" rtl="0" eaLnBrk="1" fontAlgn="base" hangingPunct="1">
              <a:spcBef>
                <a:spcPct val="0"/>
              </a:spcBef>
              <a:spcAft>
                <a:spcPct val="0"/>
              </a:spcAft>
              <a:defRPr sz="4000" b="1">
                <a:solidFill>
                  <a:schemeClr val="tx1"/>
                </a:solidFill>
                <a:latin typeface="Arial" pitchFamily="34" charset="0"/>
              </a:defRPr>
            </a:lvl9pPr>
          </a:lstStyle>
          <a:p>
            <a:pPr>
              <a:defRPr/>
            </a:pPr>
            <a:r>
              <a:rPr lang="en-US" b="0" dirty="0" smtClean="0">
                <a:solidFill>
                  <a:schemeClr val="tx2"/>
                </a:solidFill>
                <a:latin typeface="+mn-lt"/>
              </a:rPr>
              <a:t>Trimble </a:t>
            </a:r>
            <a:r>
              <a:rPr lang="en-US" dirty="0" smtClean="0">
                <a:solidFill>
                  <a:schemeClr val="tx2"/>
                </a:solidFill>
                <a:latin typeface="+mn-lt"/>
              </a:rPr>
              <a:t>Connect</a:t>
            </a:r>
            <a:endParaRPr lang="en-US" b="0" dirty="0" smtClean="0">
              <a:solidFill>
                <a:schemeClr val="tx2"/>
              </a:solidFill>
              <a:latin typeface="+mn-lt"/>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068" y="363520"/>
            <a:ext cx="8229600" cy="594122"/>
          </a:xfrm>
        </p:spPr>
        <p:txBody>
          <a:bodyPr>
            <a:normAutofit fontScale="90000"/>
          </a:bodyPr>
          <a:lstStyle/>
          <a:p>
            <a:r>
              <a:rPr lang="en-US" sz="3600" dirty="0">
                <a:solidFill>
                  <a:srgbClr val="366092"/>
                </a:solidFill>
                <a:latin typeface="PT Sans"/>
                <a:ea typeface="PT Sans"/>
                <a:cs typeface="PT Sans"/>
                <a:sym typeface="PT Sans"/>
              </a:rPr>
              <a:t>Trimble Field Points</a:t>
            </a:r>
            <a:endParaRPr lang="en-US" sz="3600" dirty="0"/>
          </a:p>
        </p:txBody>
      </p:sp>
      <p:sp>
        <p:nvSpPr>
          <p:cNvPr id="4" name="Shape 112"/>
          <p:cNvSpPr txBox="1">
            <a:spLocks noGrp="1"/>
          </p:cNvSpPr>
          <p:nvPr>
            <p:ph idx="1"/>
          </p:nvPr>
        </p:nvSpPr>
        <p:spPr>
          <a:xfrm>
            <a:off x="174881" y="1081736"/>
            <a:ext cx="3474093" cy="3737372"/>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buClr>
                <a:schemeClr val="dk1"/>
              </a:buClr>
              <a:buSzPct val="100000"/>
              <a:buFont typeface="PT Sans"/>
              <a:buChar char="•"/>
            </a:pPr>
            <a:endParaRPr lang="en-US" sz="1600" b="0" dirty="0" smtClean="0">
              <a:sym typeface="PT Sans"/>
            </a:endParaRPr>
          </a:p>
          <a:p>
            <a:pPr marL="342900" marR="0" lvl="0" indent="-342900" algn="l" rtl="0">
              <a:lnSpc>
                <a:spcPct val="80000"/>
              </a:lnSpc>
              <a:spcBef>
                <a:spcPts val="0"/>
              </a:spcBef>
              <a:buClr>
                <a:schemeClr val="dk1"/>
              </a:buClr>
              <a:buSzPct val="100000"/>
              <a:buFont typeface="PT Sans"/>
              <a:buChar char="•"/>
            </a:pPr>
            <a:r>
              <a:rPr lang="en-US" sz="1600" b="0" dirty="0" smtClean="0">
                <a:sym typeface="PT Sans"/>
              </a:rPr>
              <a:t>Direct </a:t>
            </a:r>
            <a:r>
              <a:rPr lang="en-US" sz="1600" b="0" dirty="0">
                <a:sym typeface="PT Sans"/>
              </a:rPr>
              <a:t>Integration to Trimble Field </a:t>
            </a:r>
            <a:r>
              <a:rPr lang="en-US" sz="1600" b="0" dirty="0" smtClean="0">
                <a:sym typeface="PT Sans"/>
              </a:rPr>
              <a:t>Link Solution</a:t>
            </a:r>
          </a:p>
          <a:p>
            <a:pPr marL="0" marR="0" lvl="0" indent="0" algn="l" rtl="0">
              <a:lnSpc>
                <a:spcPct val="80000"/>
              </a:lnSpc>
              <a:spcBef>
                <a:spcPts val="300"/>
              </a:spcBef>
              <a:buClr>
                <a:schemeClr val="dk1"/>
              </a:buClr>
              <a:buSzPct val="100000"/>
              <a:buNone/>
            </a:pPr>
            <a:endParaRPr lang="en-US" sz="1600" b="0" dirty="0">
              <a:sym typeface="PT Sans"/>
            </a:endParaRPr>
          </a:p>
          <a:p>
            <a:pPr marL="342900" marR="0" lvl="0" indent="-342900" algn="l" rtl="0">
              <a:lnSpc>
                <a:spcPct val="80000"/>
              </a:lnSpc>
              <a:spcBef>
                <a:spcPts val="300"/>
              </a:spcBef>
              <a:buClr>
                <a:schemeClr val="dk1"/>
              </a:buClr>
              <a:buSzPct val="100000"/>
              <a:buFont typeface="PT Sans"/>
              <a:buChar char="•"/>
            </a:pPr>
            <a:r>
              <a:rPr lang="en-US" sz="1600" b="0" dirty="0">
                <a:sym typeface="PT Sans"/>
              </a:rPr>
              <a:t>Create </a:t>
            </a:r>
            <a:r>
              <a:rPr lang="en-US" sz="1600" b="0" dirty="0" smtClean="0">
                <a:sym typeface="PT Sans"/>
              </a:rPr>
              <a:t>Points from design model for Positioning in Field</a:t>
            </a:r>
          </a:p>
          <a:p>
            <a:pPr marL="342900" marR="0" lvl="0" indent="-342900" algn="l" rtl="0">
              <a:lnSpc>
                <a:spcPct val="80000"/>
              </a:lnSpc>
              <a:spcBef>
                <a:spcPts val="300"/>
              </a:spcBef>
              <a:buClr>
                <a:schemeClr val="dk1"/>
              </a:buClr>
              <a:buSzPct val="100000"/>
              <a:buFont typeface="PT Sans"/>
              <a:buChar char="•"/>
            </a:pPr>
            <a:endParaRPr lang="en-US" sz="1600" b="0" dirty="0">
              <a:sym typeface="PT Sans"/>
            </a:endParaRPr>
          </a:p>
          <a:p>
            <a:pPr marL="342900" marR="0" lvl="0" indent="-342900" algn="l" rtl="0">
              <a:lnSpc>
                <a:spcPct val="80000"/>
              </a:lnSpc>
              <a:spcBef>
                <a:spcPts val="300"/>
              </a:spcBef>
              <a:buClr>
                <a:schemeClr val="dk1"/>
              </a:buClr>
              <a:buSzPct val="100000"/>
              <a:buFont typeface="PT Sans"/>
              <a:buChar char="•"/>
            </a:pPr>
            <a:r>
              <a:rPr lang="en-US" sz="1600" b="0" dirty="0" smtClean="0">
                <a:sym typeface="PT Sans"/>
              </a:rPr>
              <a:t>Export data to Field</a:t>
            </a:r>
          </a:p>
          <a:p>
            <a:pPr marL="342900" marR="0" lvl="0" indent="-342900" algn="l" rtl="0">
              <a:lnSpc>
                <a:spcPct val="80000"/>
              </a:lnSpc>
              <a:spcBef>
                <a:spcPts val="300"/>
              </a:spcBef>
              <a:buClr>
                <a:schemeClr val="dk1"/>
              </a:buClr>
              <a:buSzPct val="100000"/>
              <a:buFont typeface="PT Sans"/>
              <a:buChar char="•"/>
            </a:pPr>
            <a:endParaRPr lang="en-US" sz="1600" b="0" dirty="0" smtClean="0">
              <a:sym typeface="PT Sans"/>
            </a:endParaRPr>
          </a:p>
          <a:p>
            <a:pPr marL="342900" marR="0" lvl="0" indent="-342900" algn="l" rtl="0">
              <a:lnSpc>
                <a:spcPct val="80000"/>
              </a:lnSpc>
              <a:spcBef>
                <a:spcPts val="300"/>
              </a:spcBef>
              <a:buClr>
                <a:schemeClr val="dk1"/>
              </a:buClr>
              <a:buSzPct val="100000"/>
              <a:buFont typeface="PT Sans"/>
              <a:buChar char="•"/>
            </a:pPr>
            <a:r>
              <a:rPr lang="en-US" sz="1600" b="0" dirty="0" smtClean="0">
                <a:sym typeface="PT Sans"/>
              </a:rPr>
              <a:t>Import Field Data from the Field</a:t>
            </a:r>
          </a:p>
          <a:p>
            <a:pPr marL="342900" marR="0" lvl="0" indent="-342900" algn="l" rtl="0">
              <a:lnSpc>
                <a:spcPct val="80000"/>
              </a:lnSpc>
              <a:spcBef>
                <a:spcPts val="300"/>
              </a:spcBef>
              <a:buClr>
                <a:schemeClr val="dk1"/>
              </a:buClr>
              <a:buSzPct val="100000"/>
              <a:buFont typeface="PT Sans"/>
              <a:buChar char="•"/>
            </a:pPr>
            <a:endParaRPr lang="en-US" sz="1600" b="0" dirty="0">
              <a:sym typeface="PT Sans"/>
            </a:endParaRPr>
          </a:p>
          <a:p>
            <a:pPr marL="342900" marR="0" lvl="0" indent="-342900" algn="l" rtl="0">
              <a:lnSpc>
                <a:spcPct val="80000"/>
              </a:lnSpc>
              <a:spcBef>
                <a:spcPts val="300"/>
              </a:spcBef>
              <a:buClr>
                <a:schemeClr val="dk1"/>
              </a:buClr>
              <a:buSzPct val="100000"/>
              <a:buFont typeface="PT Sans"/>
              <a:buChar char="•"/>
            </a:pPr>
            <a:r>
              <a:rPr lang="en-US" sz="1600" b="0" dirty="0" smtClean="0">
                <a:sym typeface="PT Sans"/>
              </a:rPr>
              <a:t>Review Deviations from Design</a:t>
            </a:r>
          </a:p>
          <a:p>
            <a:pPr marL="342900" marR="0" lvl="0" indent="-342900" algn="l" rtl="0">
              <a:lnSpc>
                <a:spcPct val="80000"/>
              </a:lnSpc>
              <a:spcBef>
                <a:spcPts val="300"/>
              </a:spcBef>
              <a:buClr>
                <a:schemeClr val="dk1"/>
              </a:buClr>
              <a:buSzPct val="100000"/>
              <a:buFont typeface="PT Sans"/>
              <a:buChar char="•"/>
            </a:pPr>
            <a:endParaRPr lang="en-US" sz="1600" b="0" dirty="0">
              <a:sym typeface="PT Sans"/>
            </a:endParaRPr>
          </a:p>
          <a:p>
            <a:pPr marL="342900" marR="0" lvl="0" indent="-342900" algn="l" rtl="0">
              <a:lnSpc>
                <a:spcPct val="80000"/>
              </a:lnSpc>
              <a:spcBef>
                <a:spcPts val="300"/>
              </a:spcBef>
              <a:buClr>
                <a:schemeClr val="dk1"/>
              </a:buClr>
              <a:buSzPct val="100000"/>
              <a:buFont typeface="PT Sans"/>
              <a:buChar char="•"/>
            </a:pPr>
            <a:r>
              <a:rPr lang="en-US" sz="1600" b="0" dirty="0" smtClean="0">
                <a:sym typeface="PT Sans"/>
              </a:rPr>
              <a:t>Reporting </a:t>
            </a:r>
            <a:r>
              <a:rPr lang="en-US" sz="1600" b="0" dirty="0">
                <a:sym typeface="PT Sans"/>
              </a:rPr>
              <a:t>Capabilities</a:t>
            </a:r>
          </a:p>
          <a:p>
            <a:pPr marL="342900" marR="0" lvl="0" indent="-342900" algn="l" rtl="0">
              <a:lnSpc>
                <a:spcPct val="80000"/>
              </a:lnSpc>
              <a:spcBef>
                <a:spcPts val="300"/>
              </a:spcBef>
              <a:buClr>
                <a:schemeClr val="dk1"/>
              </a:buClr>
              <a:buSzPct val="100000"/>
              <a:buFont typeface="PT Sans"/>
              <a:buChar char="•"/>
            </a:pPr>
            <a:endParaRPr lang="en-US" sz="1600" b="0" i="0" u="none" strike="noStrike" cap="none" baseline="0" dirty="0">
              <a:solidFill>
                <a:srgbClr val="000102"/>
              </a:solidFill>
              <a:latin typeface="PT Sans"/>
              <a:ea typeface="PT Sans"/>
              <a:cs typeface="PT Sans"/>
              <a:sym typeface="PT Sans"/>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02815" y="1176826"/>
            <a:ext cx="5137607" cy="32744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496956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441" y="285825"/>
            <a:ext cx="8229600" cy="594122"/>
          </a:xfrm>
        </p:spPr>
        <p:txBody>
          <a:bodyPr>
            <a:normAutofit fontScale="90000"/>
          </a:bodyPr>
          <a:lstStyle/>
          <a:p>
            <a:r>
              <a:rPr lang="en-US" sz="3600" dirty="0">
                <a:solidFill>
                  <a:srgbClr val="376092"/>
                </a:solidFill>
                <a:latin typeface="PT Sans"/>
                <a:ea typeface="PT Sans"/>
                <a:cs typeface="PT Sans"/>
                <a:sym typeface="PT Sans"/>
              </a:rPr>
              <a:t>Trimble Field Link</a:t>
            </a:r>
            <a:endParaRPr lang="en-US" sz="3600" dirty="0"/>
          </a:p>
        </p:txBody>
      </p:sp>
      <p:sp>
        <p:nvSpPr>
          <p:cNvPr id="3" name="Content Placeholder 2"/>
          <p:cNvSpPr>
            <a:spLocks noGrp="1"/>
          </p:cNvSpPr>
          <p:nvPr>
            <p:ph idx="1"/>
          </p:nvPr>
        </p:nvSpPr>
        <p:spPr>
          <a:xfrm>
            <a:off x="267419" y="988803"/>
            <a:ext cx="5141343" cy="3721219"/>
          </a:xfrm>
        </p:spPr>
        <p:txBody>
          <a:bodyPr>
            <a:noAutofit/>
          </a:bodyPr>
          <a:lstStyle/>
          <a:p>
            <a:r>
              <a:rPr lang="en-US" sz="1800" b="0" dirty="0"/>
              <a:t>Support for large sophisticated BIM models in the </a:t>
            </a:r>
            <a:r>
              <a:rPr lang="en-US" sz="1800" b="0" dirty="0" smtClean="0"/>
              <a:t>Field</a:t>
            </a:r>
            <a:endParaRPr lang="en-US" sz="1800" b="0" dirty="0"/>
          </a:p>
          <a:p>
            <a:pPr lvl="0"/>
            <a:r>
              <a:rPr lang="en-US" sz="1800" b="0" dirty="0"/>
              <a:t>Fast navigation and </a:t>
            </a:r>
            <a:r>
              <a:rPr lang="en-US" sz="1800" b="0" dirty="0" smtClean="0"/>
              <a:t>screen updates</a:t>
            </a:r>
            <a:endParaRPr lang="en-US" sz="1800" b="0" dirty="0"/>
          </a:p>
          <a:p>
            <a:pPr lvl="0"/>
            <a:r>
              <a:rPr lang="en-US" sz="1800" b="0" dirty="0"/>
              <a:t>Management and creation of points in the </a:t>
            </a:r>
            <a:r>
              <a:rPr lang="en-US" sz="1800" b="0" dirty="0" smtClean="0"/>
              <a:t>Field from Model</a:t>
            </a:r>
            <a:endParaRPr lang="en-US" sz="1800" b="0" dirty="0"/>
          </a:p>
          <a:p>
            <a:pPr lvl="0"/>
            <a:r>
              <a:rPr lang="en-US" sz="1800" b="0" dirty="0" smtClean="0"/>
              <a:t>Layout points </a:t>
            </a:r>
            <a:r>
              <a:rPr lang="en-US" sz="1800" b="0" dirty="0"/>
              <a:t>with Robotic Total </a:t>
            </a:r>
            <a:r>
              <a:rPr lang="en-US" sz="1800" b="0" dirty="0" smtClean="0"/>
              <a:t>Station</a:t>
            </a:r>
            <a:endParaRPr lang="en-US" sz="1800" b="0" dirty="0"/>
          </a:p>
          <a:p>
            <a:pPr lvl="0"/>
            <a:r>
              <a:rPr lang="en-US" sz="1800" b="0" dirty="0"/>
              <a:t>In-model 3D perspective view for </a:t>
            </a:r>
            <a:r>
              <a:rPr lang="en-US" sz="1800" b="0" dirty="0" smtClean="0"/>
              <a:t>layout</a:t>
            </a:r>
            <a:endParaRPr lang="en-US" sz="1800" b="0" dirty="0"/>
          </a:p>
          <a:p>
            <a:pPr lvl="0">
              <a:lnSpc>
                <a:spcPct val="120000"/>
              </a:lnSpc>
            </a:pPr>
            <a:r>
              <a:rPr lang="en-US" sz="1800" b="0" dirty="0"/>
              <a:t>Intelligent positioning enhanced with Visual Layout,  VISION controls and image capture</a:t>
            </a:r>
          </a:p>
          <a:p>
            <a:endParaRPr lang="en-US" sz="1800" b="0"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80663" y="543464"/>
            <a:ext cx="2821377" cy="14233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81383" y="2204218"/>
            <a:ext cx="2711442" cy="11917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98639" y="3586629"/>
            <a:ext cx="2725737" cy="1202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284386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bwMode="gray">
          <a:xfrm>
            <a:off x="395539" y="789553"/>
            <a:ext cx="8334375" cy="428625"/>
          </a:xfrm>
          <a:prstGeom prst="rect">
            <a:avLst/>
          </a:prstGeom>
          <a:noFill/>
          <a:ln>
            <a:noFill/>
          </a:ln>
          <a:extLst/>
        </p:spPr>
        <p:txBody>
          <a:bodyPr anchor="ctr"/>
          <a:lst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pitchFamily="34" charset="0"/>
              </a:defRPr>
            </a:lvl2pPr>
            <a:lvl3pPr algn="l" rtl="0" eaLnBrk="0" fontAlgn="base" hangingPunct="0">
              <a:spcBef>
                <a:spcPct val="0"/>
              </a:spcBef>
              <a:spcAft>
                <a:spcPct val="0"/>
              </a:spcAft>
              <a:defRPr sz="3600" b="1">
                <a:solidFill>
                  <a:schemeClr val="tx1"/>
                </a:solidFill>
                <a:latin typeface="Arial" pitchFamily="34" charset="0"/>
              </a:defRPr>
            </a:lvl3pPr>
            <a:lvl4pPr algn="l" rtl="0" eaLnBrk="0" fontAlgn="base" hangingPunct="0">
              <a:spcBef>
                <a:spcPct val="0"/>
              </a:spcBef>
              <a:spcAft>
                <a:spcPct val="0"/>
              </a:spcAft>
              <a:defRPr sz="3600" b="1">
                <a:solidFill>
                  <a:schemeClr val="tx1"/>
                </a:solidFill>
                <a:latin typeface="Arial" pitchFamily="34" charset="0"/>
              </a:defRPr>
            </a:lvl4pPr>
            <a:lvl5pPr algn="l" rtl="0" eaLnBrk="0" fontAlgn="base" hangingPunct="0">
              <a:spcBef>
                <a:spcPct val="0"/>
              </a:spcBef>
              <a:spcAft>
                <a:spcPct val="0"/>
              </a:spcAft>
              <a:defRPr sz="3600" b="1">
                <a:solidFill>
                  <a:schemeClr val="tx1"/>
                </a:solidFill>
                <a:latin typeface="Arial" pitchFamily="34" charset="0"/>
              </a:defRPr>
            </a:lvl5pPr>
            <a:lvl6pPr marL="457200" algn="l" rtl="0" eaLnBrk="1" fontAlgn="base" hangingPunct="1">
              <a:spcBef>
                <a:spcPct val="0"/>
              </a:spcBef>
              <a:spcAft>
                <a:spcPct val="0"/>
              </a:spcAft>
              <a:defRPr sz="4000" b="1">
                <a:solidFill>
                  <a:schemeClr val="tx1"/>
                </a:solidFill>
                <a:latin typeface="Arial" pitchFamily="34" charset="0"/>
              </a:defRPr>
            </a:lvl6pPr>
            <a:lvl7pPr marL="914400" algn="l" rtl="0" eaLnBrk="1" fontAlgn="base" hangingPunct="1">
              <a:spcBef>
                <a:spcPct val="0"/>
              </a:spcBef>
              <a:spcAft>
                <a:spcPct val="0"/>
              </a:spcAft>
              <a:defRPr sz="4000" b="1">
                <a:solidFill>
                  <a:schemeClr val="tx1"/>
                </a:solidFill>
                <a:latin typeface="Arial" pitchFamily="34" charset="0"/>
              </a:defRPr>
            </a:lvl7pPr>
            <a:lvl8pPr marL="1371600" algn="l" rtl="0" eaLnBrk="1" fontAlgn="base" hangingPunct="1">
              <a:spcBef>
                <a:spcPct val="0"/>
              </a:spcBef>
              <a:spcAft>
                <a:spcPct val="0"/>
              </a:spcAft>
              <a:defRPr sz="4000" b="1">
                <a:solidFill>
                  <a:schemeClr val="tx1"/>
                </a:solidFill>
                <a:latin typeface="Arial" pitchFamily="34" charset="0"/>
              </a:defRPr>
            </a:lvl8pPr>
            <a:lvl9pPr marL="1828800" algn="l" rtl="0" eaLnBrk="1" fontAlgn="base" hangingPunct="1">
              <a:spcBef>
                <a:spcPct val="0"/>
              </a:spcBef>
              <a:spcAft>
                <a:spcPct val="0"/>
              </a:spcAft>
              <a:defRPr sz="4000" b="1">
                <a:solidFill>
                  <a:schemeClr val="tx1"/>
                </a:solidFill>
                <a:latin typeface="Arial" pitchFamily="34" charset="0"/>
              </a:defRPr>
            </a:lvl9pPr>
          </a:lstStyle>
          <a:p>
            <a:pPr>
              <a:defRPr/>
            </a:pPr>
            <a:endParaRPr lang="en-US" b="0" kern="0" dirty="0" smtClean="0">
              <a:latin typeface="Arial" pitchFamily="34" charset="0"/>
              <a:cs typeface="Arial" pitchFamily="34" charset="0"/>
            </a:endParaRPr>
          </a:p>
        </p:txBody>
      </p:sp>
      <p:pic>
        <p:nvPicPr>
          <p:cNvPr id="2051" name="Picture 3" descr="C:\__DATA\__EVENTS\BrisBIM_Feb\Howden_3.png"/>
          <p:cNvPicPr>
            <a:picLocks noChangeAspect="1" noChangeArrowheads="1"/>
          </p:cNvPicPr>
          <p:nvPr/>
        </p:nvPicPr>
        <p:blipFill>
          <a:blip r:embed="rId3" cstate="print"/>
          <a:srcRect/>
          <a:stretch>
            <a:fillRect/>
          </a:stretch>
        </p:blipFill>
        <p:spPr bwMode="auto">
          <a:xfrm>
            <a:off x="1259632" y="990994"/>
            <a:ext cx="6408712" cy="3578978"/>
          </a:xfrm>
          <a:prstGeom prst="rect">
            <a:avLst/>
          </a:prstGeom>
          <a:noFill/>
        </p:spPr>
      </p:pic>
      <p:sp>
        <p:nvSpPr>
          <p:cNvPr id="5" name="Text Placeholder 4"/>
          <p:cNvSpPr>
            <a:spLocks noGrp="1"/>
          </p:cNvSpPr>
          <p:nvPr>
            <p:ph type="body" sz="quarter" idx="10"/>
          </p:nvPr>
        </p:nvSpPr>
        <p:spPr>
          <a:xfrm>
            <a:off x="415590" y="243338"/>
            <a:ext cx="6552728" cy="378042"/>
          </a:xfrm>
        </p:spPr>
        <p:txBody>
          <a:bodyPr/>
          <a:lstStyle/>
          <a:p>
            <a:r>
              <a:rPr lang="en-US" sz="2000" dirty="0" smtClean="0">
                <a:solidFill>
                  <a:schemeClr val="tx1"/>
                </a:solidFill>
              </a:rPr>
              <a:t>Direct export from the BIM to the controller </a:t>
            </a:r>
            <a:endParaRPr lang="en-US" sz="2000" dirty="0">
              <a:solidFill>
                <a:schemeClr val="tx1"/>
              </a:solidFill>
            </a:endParaRPr>
          </a:p>
        </p:txBody>
      </p:sp>
    </p:spTree>
    <p:extLst>
      <p:ext uri="{BB962C8B-B14F-4D97-AF65-F5344CB8AC3E}">
        <p14:creationId xmlns:p14="http://schemas.microsoft.com/office/powerpoint/2010/main" xmlns="" val="4159360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3.PNG"/>
          <p:cNvPicPr>
            <a:picLocks noChangeAspect="1"/>
          </p:cNvPicPr>
          <p:nvPr/>
        </p:nvPicPr>
        <p:blipFill>
          <a:blip r:embed="rId3" cstate="print"/>
          <a:stretch>
            <a:fillRect/>
          </a:stretch>
        </p:blipFill>
        <p:spPr>
          <a:xfrm>
            <a:off x="572" y="324"/>
            <a:ext cx="9142858" cy="5142857"/>
          </a:xfrm>
          <a:prstGeom prst="rect">
            <a:avLst/>
          </a:prstGeom>
        </p:spPr>
      </p:pic>
      <p:pic>
        <p:nvPicPr>
          <p:cNvPr id="3" name="Picture 2" descr="Slide4.PNG"/>
          <p:cNvPicPr>
            <a:picLocks noChangeAspect="1"/>
          </p:cNvPicPr>
          <p:nvPr/>
        </p:nvPicPr>
        <p:blipFill>
          <a:blip r:embed="rId4" cstate="print"/>
          <a:srcRect t="72058"/>
          <a:stretch>
            <a:fillRect/>
          </a:stretch>
        </p:blipFill>
        <p:spPr>
          <a:xfrm>
            <a:off x="1" y="3705879"/>
            <a:ext cx="9142858" cy="1436981"/>
          </a:xfrm>
          <a:prstGeom prst="rect">
            <a:avLst/>
          </a:prstGeom>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141481"/>
            <a:ext cx="8229600" cy="594122"/>
          </a:xfrm>
        </p:spPr>
        <p:txBody>
          <a:bodyPr/>
          <a:lstStyle/>
          <a:p>
            <a:r>
              <a:rPr lang="en-US" dirty="0" smtClean="0">
                <a:effectLst>
                  <a:outerShdw blurRad="38100" dist="38100" dir="2700000" algn="tl">
                    <a:srgbClr val="000000">
                      <a:alpha val="43137"/>
                    </a:srgbClr>
                  </a:outerShdw>
                </a:effectLst>
              </a:rPr>
              <a:t>User Interface - Trimble Field Link for MEP</a:t>
            </a:r>
            <a:endParaRPr lang="en-US" dirty="0">
              <a:effectLst>
                <a:outerShdw blurRad="38100" dist="38100" dir="2700000" algn="tl">
                  <a:srgbClr val="000000">
                    <a:alpha val="43137"/>
                  </a:srgbClr>
                </a:outerShdw>
              </a:effectLst>
            </a:endParaRPr>
          </a:p>
        </p:txBody>
      </p:sp>
      <p:pic>
        <p:nvPicPr>
          <p:cNvPr id="4" name="Content Placeholder 2"/>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457200" y="974826"/>
            <a:ext cx="8229600" cy="3616523"/>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293853342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5596"/>
                </a:solidFill>
              </a:rPr>
              <a:t>BIM to Field – Closing the Loop</a:t>
            </a:r>
            <a:endParaRPr lang="en-US" dirty="0">
              <a:solidFill>
                <a:srgbClr val="005596"/>
              </a:solidFill>
            </a:endParaRPr>
          </a:p>
        </p:txBody>
      </p:sp>
      <p:sp>
        <p:nvSpPr>
          <p:cNvPr id="4" name="Content Placeholder 3"/>
          <p:cNvSpPr>
            <a:spLocks noGrp="1"/>
          </p:cNvSpPr>
          <p:nvPr>
            <p:ph sz="half" idx="1"/>
          </p:nvPr>
        </p:nvSpPr>
        <p:spPr>
          <a:xfrm>
            <a:off x="353683" y="1257302"/>
            <a:ext cx="4038600" cy="3133544"/>
          </a:xfrm>
        </p:spPr>
        <p:txBody>
          <a:bodyPr>
            <a:normAutofit/>
          </a:bodyPr>
          <a:lstStyle/>
          <a:p>
            <a:r>
              <a:rPr lang="en-US" sz="1800" b="0" dirty="0" smtClean="0">
                <a:solidFill>
                  <a:srgbClr val="005596"/>
                </a:solidFill>
              </a:rPr>
              <a:t>Trimble Robotic Total Stations (RTS)</a:t>
            </a:r>
          </a:p>
          <a:p>
            <a:r>
              <a:rPr lang="en-US" sz="1800" b="0" dirty="0" smtClean="0">
                <a:solidFill>
                  <a:srgbClr val="005596"/>
                </a:solidFill>
              </a:rPr>
              <a:t>Increase the accuracy of layout in the field by 200%</a:t>
            </a:r>
          </a:p>
          <a:p>
            <a:r>
              <a:rPr lang="en-US" sz="1800" b="0" dirty="0" smtClean="0">
                <a:solidFill>
                  <a:srgbClr val="005596"/>
                </a:solidFill>
              </a:rPr>
              <a:t>Increase team production by ~30%</a:t>
            </a:r>
          </a:p>
          <a:p>
            <a:r>
              <a:rPr lang="en-US" sz="1800" b="0" dirty="0" smtClean="0">
                <a:solidFill>
                  <a:srgbClr val="005596"/>
                </a:solidFill>
              </a:rPr>
              <a:t>Reduce you layout team by 50%</a:t>
            </a:r>
          </a:p>
          <a:p>
            <a:r>
              <a:rPr lang="en-US" sz="1800" b="0" dirty="0" smtClean="0">
                <a:solidFill>
                  <a:srgbClr val="005596"/>
                </a:solidFill>
              </a:rPr>
              <a:t>Expected 100%  in 30 consecutive days of use</a:t>
            </a:r>
            <a:endParaRPr lang="en-US" sz="1800" b="0" dirty="0">
              <a:solidFill>
                <a:srgbClr val="005596"/>
              </a:solidFill>
            </a:endParaRPr>
          </a:p>
        </p:txBody>
      </p:sp>
      <p:sp>
        <p:nvSpPr>
          <p:cNvPr id="5" name="Content Placeholder 4"/>
          <p:cNvSpPr>
            <a:spLocks noGrp="1"/>
          </p:cNvSpPr>
          <p:nvPr>
            <p:ph sz="half" idx="2"/>
          </p:nvPr>
        </p:nvSpPr>
        <p:spPr>
          <a:xfrm>
            <a:off x="4665452" y="3645739"/>
            <a:ext cx="4038600" cy="1337073"/>
          </a:xfrm>
        </p:spPr>
        <p:txBody>
          <a:bodyPr>
            <a:normAutofit fontScale="85000" lnSpcReduction="20000"/>
          </a:bodyPr>
          <a:lstStyle/>
          <a:p>
            <a:pPr marL="0" indent="0">
              <a:buNone/>
            </a:pPr>
            <a:r>
              <a:rPr lang="en-US" dirty="0" smtClean="0">
                <a:solidFill>
                  <a:srgbClr val="005596"/>
                </a:solidFill>
              </a:rPr>
              <a:t>Case Example:</a:t>
            </a:r>
          </a:p>
          <a:p>
            <a:pPr marL="0" indent="0">
              <a:buNone/>
            </a:pPr>
            <a:r>
              <a:rPr lang="en-US" sz="2400" dirty="0" smtClean="0">
                <a:solidFill>
                  <a:srgbClr val="005596"/>
                </a:solidFill>
              </a:rPr>
              <a:t>Trimble HQ in Westminster, CO</a:t>
            </a:r>
          </a:p>
          <a:p>
            <a:pPr marL="0" indent="0">
              <a:buNone/>
            </a:pPr>
            <a:r>
              <a:rPr lang="en-US" sz="2400" dirty="0" smtClean="0">
                <a:solidFill>
                  <a:srgbClr val="005596"/>
                </a:solidFill>
              </a:rPr>
              <a:t>Compared traditional to RTS process</a:t>
            </a:r>
          </a:p>
          <a:p>
            <a:pPr marL="0" indent="0">
              <a:buNone/>
            </a:pPr>
            <a:endParaRPr lang="en-US" dirty="0">
              <a:solidFill>
                <a:srgbClr val="005596"/>
              </a:solidFill>
            </a:endParaRPr>
          </a:p>
        </p:txBody>
      </p:sp>
      <p:pic>
        <p:nvPicPr>
          <p:cNvPr id="1026" name="Picture 2" descr="http://www.vector1media.com/spatialsustain/wp-content/uploads/2012/05/Trimble_HQ.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58983" y="1119637"/>
            <a:ext cx="4286250" cy="2286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20268193"/>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PNG"/>
          <p:cNvPicPr>
            <a:picLocks noChangeAspect="1"/>
          </p:cNvPicPr>
          <p:nvPr/>
        </p:nvPicPr>
        <p:blipFill>
          <a:blip r:embed="rId3" cstate="print"/>
          <a:stretch>
            <a:fillRect/>
          </a:stretch>
        </p:blipFill>
        <p:spPr>
          <a:xfrm>
            <a:off x="572" y="324"/>
            <a:ext cx="9142858" cy="5142857"/>
          </a:xfrm>
          <a:prstGeom prst="rect">
            <a:avLst/>
          </a:prstGeom>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Slide8.PNG"/>
          <p:cNvPicPr>
            <a:picLocks noChangeAspect="1"/>
          </p:cNvPicPr>
          <p:nvPr/>
        </p:nvPicPr>
        <p:blipFill>
          <a:blip r:embed="rId3" cstate="print"/>
          <a:srcRect t="17446" b="23371"/>
          <a:stretch>
            <a:fillRect/>
          </a:stretch>
        </p:blipFill>
        <p:spPr>
          <a:xfrm>
            <a:off x="-807526" y="1279111"/>
            <a:ext cx="10396026" cy="3348372"/>
          </a:xfrm>
          <a:prstGeom prst="rect">
            <a:avLst/>
          </a:prstGeom>
        </p:spPr>
      </p:pic>
      <p:sp>
        <p:nvSpPr>
          <p:cNvPr id="7" name="Rectangle 6"/>
          <p:cNvSpPr/>
          <p:nvPr/>
        </p:nvSpPr>
        <p:spPr>
          <a:xfrm>
            <a:off x="-166254" y="808417"/>
            <a:ext cx="7230757" cy="70207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AU"/>
          </a:p>
        </p:txBody>
      </p:sp>
      <p:sp>
        <p:nvSpPr>
          <p:cNvPr id="6" name="TextBox 5"/>
          <p:cNvSpPr txBox="1"/>
          <p:nvPr/>
        </p:nvSpPr>
        <p:spPr>
          <a:xfrm>
            <a:off x="197428" y="901557"/>
            <a:ext cx="5735822" cy="494185"/>
          </a:xfrm>
          <a:prstGeom prst="rect">
            <a:avLst/>
          </a:prstGeom>
          <a:noFill/>
        </p:spPr>
        <p:txBody>
          <a:bodyPr wrap="none" lIns="77925" tIns="38963" rIns="77925" bIns="38963" rtlCol="0">
            <a:spAutoFit/>
          </a:bodyPr>
          <a:lstStyle/>
          <a:p>
            <a:r>
              <a:rPr lang="en-AU" sz="2700" dirty="0" smtClean="0"/>
              <a:t>The </a:t>
            </a:r>
            <a:r>
              <a:rPr lang="en-AU" sz="2700" b="1" dirty="0" smtClean="0"/>
              <a:t>Design-Build-Operate</a:t>
            </a:r>
            <a:r>
              <a:rPr lang="en-AU" sz="2700" dirty="0" smtClean="0"/>
              <a:t> lifecycle</a:t>
            </a:r>
            <a:endParaRPr lang="en-AU" sz="2700" dirty="0"/>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p:cNvSpPr>
            <a:spLocks noGrp="1"/>
          </p:cNvSpPr>
          <p:nvPr>
            <p:ph type="title" idx="4294967295"/>
          </p:nvPr>
        </p:nvSpPr>
        <p:spPr>
          <a:xfrm>
            <a:off x="450927" y="542220"/>
            <a:ext cx="8333716" cy="571368"/>
          </a:xfrm>
        </p:spPr>
        <p:txBody>
          <a:bodyPr>
            <a:normAutofit/>
          </a:bodyPr>
          <a:lstStyle/>
          <a:p>
            <a:pPr algn="l"/>
            <a:r>
              <a:rPr lang="en-US" sz="2700" dirty="0" smtClean="0"/>
              <a:t>Trimble Partners</a:t>
            </a:r>
          </a:p>
        </p:txBody>
      </p:sp>
      <p:sp>
        <p:nvSpPr>
          <p:cNvPr id="4" name="Content Placeholder 1"/>
          <p:cNvSpPr txBox="1">
            <a:spLocks/>
          </p:cNvSpPr>
          <p:nvPr/>
        </p:nvSpPr>
        <p:spPr>
          <a:xfrm>
            <a:off x="429930" y="1245785"/>
            <a:ext cx="8329612" cy="623887"/>
          </a:xfrm>
          <a:prstGeom prst="rect">
            <a:avLst/>
          </a:prstGeom>
        </p:spPr>
        <p:txBody>
          <a:bodyPr lIns="90720" tIns="45360" rIns="90720" bIns="45360"/>
          <a:lst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b="1">
                <a:solidFill>
                  <a:schemeClr val="tx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a:lstStyle>
          <a:p>
            <a:pPr>
              <a:defRPr/>
            </a:pPr>
            <a:r>
              <a:rPr lang="en-US" altLang="en-US" sz="1700" b="0" dirty="0" smtClean="0"/>
              <a:t>Broadening the Value </a:t>
            </a:r>
            <a:r>
              <a:rPr lang="en-US" altLang="en-US" sz="1700" b="0" dirty="0"/>
              <a:t>W</a:t>
            </a:r>
            <a:r>
              <a:rPr lang="en-US" altLang="en-US" sz="1700" b="0" dirty="0" smtClean="0"/>
              <a:t>e </a:t>
            </a:r>
            <a:r>
              <a:rPr lang="en-US" altLang="en-US" sz="1700" b="0" dirty="0"/>
              <a:t>P</a:t>
            </a:r>
            <a:r>
              <a:rPr lang="en-US" altLang="en-US" sz="1700" b="0" dirty="0" smtClean="0"/>
              <a:t>rovide </a:t>
            </a:r>
            <a:r>
              <a:rPr lang="en-US" altLang="en-US" sz="1700" b="0" dirty="0"/>
              <a:t>C</a:t>
            </a:r>
            <a:r>
              <a:rPr lang="en-US" altLang="en-US" sz="1700" b="0" dirty="0" smtClean="0"/>
              <a:t>ustomers</a:t>
            </a:r>
          </a:p>
        </p:txBody>
      </p:sp>
      <p:sp>
        <p:nvSpPr>
          <p:cNvPr id="5" name="Text Placeholder 1"/>
          <p:cNvSpPr txBox="1">
            <a:spLocks/>
          </p:cNvSpPr>
          <p:nvPr/>
        </p:nvSpPr>
        <p:spPr bwMode="gray">
          <a:xfrm>
            <a:off x="315565" y="1930563"/>
            <a:ext cx="2519363" cy="481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60" rIns="90720" bIns="45360"/>
          <a:lst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b="1">
                <a:solidFill>
                  <a:schemeClr val="tx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a:lstStyle>
          <a:p>
            <a:pPr marL="0" indent="0" algn="ctr">
              <a:buNone/>
              <a:defRPr/>
            </a:pPr>
            <a:r>
              <a:rPr lang="en-US" sz="1700" dirty="0" smtClean="0"/>
              <a:t>Joint Venture</a:t>
            </a:r>
            <a:endParaRPr lang="en-US" sz="1700" dirty="0"/>
          </a:p>
        </p:txBody>
      </p:sp>
      <p:sp>
        <p:nvSpPr>
          <p:cNvPr id="6" name="Text Placeholder 1"/>
          <p:cNvSpPr txBox="1">
            <a:spLocks/>
          </p:cNvSpPr>
          <p:nvPr/>
        </p:nvSpPr>
        <p:spPr bwMode="gray">
          <a:xfrm>
            <a:off x="3153189" y="1930563"/>
            <a:ext cx="2519362" cy="481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60" rIns="90720" bIns="45360"/>
          <a:lst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b="1">
                <a:solidFill>
                  <a:schemeClr val="tx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a:lstStyle>
          <a:p>
            <a:pPr marL="0" indent="0" algn="ctr">
              <a:buNone/>
              <a:defRPr/>
            </a:pPr>
            <a:r>
              <a:rPr lang="en-US" sz="1700" dirty="0" smtClean="0"/>
              <a:t>Strategic</a:t>
            </a:r>
            <a:endParaRPr lang="en-US" sz="1700" dirty="0"/>
          </a:p>
        </p:txBody>
      </p:sp>
      <p:sp>
        <p:nvSpPr>
          <p:cNvPr id="7" name="Text Placeholder 1"/>
          <p:cNvSpPr txBox="1">
            <a:spLocks/>
          </p:cNvSpPr>
          <p:nvPr/>
        </p:nvSpPr>
        <p:spPr bwMode="gray">
          <a:xfrm>
            <a:off x="5990814" y="1930563"/>
            <a:ext cx="2519363" cy="481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20" tIns="45360" rIns="90720" bIns="45360"/>
          <a:lst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400" b="1">
                <a:solidFill>
                  <a:schemeClr val="tx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b="1">
                <a:solidFill>
                  <a:schemeClr val="tx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a:lstStyle>
          <a:p>
            <a:pPr marL="0" indent="0" algn="ctr">
              <a:buNone/>
              <a:defRPr/>
            </a:pPr>
            <a:r>
              <a:rPr lang="en-US" sz="1700" dirty="0" smtClean="0"/>
              <a:t>Distribution</a:t>
            </a:r>
            <a:endParaRPr lang="en-US" sz="1700" dirty="0"/>
          </a:p>
        </p:txBody>
      </p:sp>
      <p:pic>
        <p:nvPicPr>
          <p:cNvPr id="133127" name="Picture 11" descr="Caterpillar Logo.jpg"/>
          <p:cNvPicPr>
            <a:picLocks noChangeAspect="1"/>
          </p:cNvPicPr>
          <p:nvPr/>
        </p:nvPicPr>
        <p:blipFill>
          <a:blip r:embed="rId3" cstate="print"/>
          <a:srcRect/>
          <a:stretch>
            <a:fillRect/>
          </a:stretch>
        </p:blipFill>
        <p:spPr bwMode="auto">
          <a:xfrm>
            <a:off x="384460" y="3651870"/>
            <a:ext cx="2644401" cy="282352"/>
          </a:xfrm>
          <a:prstGeom prst="rect">
            <a:avLst/>
          </a:prstGeom>
          <a:noFill/>
          <a:ln w="9525">
            <a:noFill/>
            <a:miter lim="800000"/>
            <a:headEnd/>
            <a:tailEnd/>
          </a:ln>
        </p:spPr>
      </p:pic>
      <p:pic>
        <p:nvPicPr>
          <p:cNvPr id="133128" name="Picture 12"/>
          <p:cNvPicPr>
            <a:picLocks noChangeAspect="1"/>
          </p:cNvPicPr>
          <p:nvPr/>
        </p:nvPicPr>
        <p:blipFill>
          <a:blip r:embed="rId4" cstate="print"/>
          <a:srcRect/>
          <a:stretch>
            <a:fillRect/>
          </a:stretch>
        </p:blipFill>
        <p:spPr bwMode="auto">
          <a:xfrm>
            <a:off x="517398" y="3003799"/>
            <a:ext cx="2060537" cy="409437"/>
          </a:xfrm>
          <a:prstGeom prst="rect">
            <a:avLst/>
          </a:prstGeom>
          <a:noFill/>
          <a:ln w="9525">
            <a:noFill/>
            <a:miter lim="800000"/>
            <a:headEnd/>
            <a:tailEnd/>
          </a:ln>
        </p:spPr>
      </p:pic>
      <p:pic>
        <p:nvPicPr>
          <p:cNvPr id="133129" name="Picture 11" descr="http://www.croassociation.org/userfiles/image/Members/Bentley/BentleyLOGO_4C_complete.jpg"/>
          <p:cNvPicPr>
            <a:picLocks noChangeAspect="1" noChangeArrowheads="1"/>
          </p:cNvPicPr>
          <p:nvPr/>
        </p:nvPicPr>
        <p:blipFill>
          <a:blip r:embed="rId5" cstate="print"/>
          <a:srcRect/>
          <a:stretch>
            <a:fillRect/>
          </a:stretch>
        </p:blipFill>
        <p:spPr bwMode="auto">
          <a:xfrm>
            <a:off x="3840844" y="2409733"/>
            <a:ext cx="1794661" cy="426794"/>
          </a:xfrm>
          <a:prstGeom prst="rect">
            <a:avLst/>
          </a:prstGeom>
          <a:noFill/>
          <a:ln w="9525">
            <a:noFill/>
            <a:miter lim="800000"/>
            <a:headEnd/>
            <a:tailEnd/>
          </a:ln>
        </p:spPr>
      </p:pic>
      <p:pic>
        <p:nvPicPr>
          <p:cNvPr id="133130" name="Shape 395"/>
          <p:cNvPicPr preferRelativeResize="0">
            <a:picLocks noChangeAspect="1" noChangeArrowheads="1"/>
          </p:cNvPicPr>
          <p:nvPr/>
        </p:nvPicPr>
        <p:blipFill>
          <a:blip r:embed="rId6" cstate="print"/>
          <a:srcRect/>
          <a:stretch>
            <a:fillRect/>
          </a:stretch>
        </p:blipFill>
        <p:spPr bwMode="auto">
          <a:xfrm>
            <a:off x="6831944" y="2355726"/>
            <a:ext cx="1531770" cy="432048"/>
          </a:xfrm>
          <a:prstGeom prst="rect">
            <a:avLst/>
          </a:prstGeom>
          <a:noFill/>
          <a:ln w="9525">
            <a:noFill/>
            <a:miter lim="800000"/>
            <a:headEnd/>
            <a:tailEnd/>
          </a:ln>
        </p:spPr>
      </p:pic>
      <p:pic>
        <p:nvPicPr>
          <p:cNvPr id="133133" name="Picture 11" descr="buildingSMART"/>
          <p:cNvPicPr>
            <a:picLocks noChangeAspect="1" noChangeArrowheads="1"/>
          </p:cNvPicPr>
          <p:nvPr/>
        </p:nvPicPr>
        <p:blipFill>
          <a:blip r:embed="rId7" cstate="print"/>
          <a:srcRect/>
          <a:stretch>
            <a:fillRect/>
          </a:stretch>
        </p:blipFill>
        <p:spPr bwMode="auto">
          <a:xfrm>
            <a:off x="3375559" y="3651870"/>
            <a:ext cx="2459350" cy="324036"/>
          </a:xfrm>
          <a:prstGeom prst="rect">
            <a:avLst/>
          </a:prstGeom>
          <a:noFill/>
          <a:ln w="9525">
            <a:noFill/>
            <a:miter lim="800000"/>
            <a:headEnd/>
            <a:tailEnd/>
          </a:ln>
        </p:spPr>
      </p:pic>
      <p:grpSp>
        <p:nvGrpSpPr>
          <p:cNvPr id="2" name="Group 12"/>
          <p:cNvGrpSpPr/>
          <p:nvPr/>
        </p:nvGrpSpPr>
        <p:grpSpPr>
          <a:xfrm>
            <a:off x="6765475" y="3489852"/>
            <a:ext cx="1826146" cy="486054"/>
            <a:chOff x="4592960" y="4293096"/>
            <a:chExt cx="4176464" cy="1368152"/>
          </a:xfrm>
        </p:grpSpPr>
        <p:sp>
          <p:nvSpPr>
            <p:cNvPr id="14" name="Rectangle 13"/>
            <p:cNvSpPr/>
            <p:nvPr/>
          </p:nvSpPr>
          <p:spPr>
            <a:xfrm>
              <a:off x="4592960" y="4293096"/>
              <a:ext cx="4176464" cy="136815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5" name="Picture 14" descr="logo-blue.jpg"/>
            <p:cNvPicPr>
              <a:picLocks noChangeAspect="1"/>
            </p:cNvPicPr>
            <p:nvPr/>
          </p:nvPicPr>
          <p:blipFill>
            <a:blip r:embed="rId8" cstate="print"/>
            <a:stretch>
              <a:fillRect/>
            </a:stretch>
          </p:blipFill>
          <p:spPr>
            <a:xfrm>
              <a:off x="4687192" y="4365104"/>
              <a:ext cx="4082232" cy="1152128"/>
            </a:xfrm>
            <a:prstGeom prst="rect">
              <a:avLst/>
            </a:prstGeom>
          </p:spPr>
        </p:pic>
      </p:grpSp>
      <p:pic>
        <p:nvPicPr>
          <p:cNvPr id="16" name="Picture 19" descr="http://www.m-six.com/Images/images/M-SIX.png"/>
          <p:cNvPicPr>
            <a:picLocks noChangeAspect="1" noChangeArrowheads="1"/>
          </p:cNvPicPr>
          <p:nvPr/>
        </p:nvPicPr>
        <p:blipFill>
          <a:blip r:embed="rId9" cstate="print"/>
          <a:srcRect/>
          <a:stretch>
            <a:fillRect/>
          </a:stretch>
        </p:blipFill>
        <p:spPr bwMode="auto">
          <a:xfrm>
            <a:off x="1182085" y="2463739"/>
            <a:ext cx="731226" cy="376238"/>
          </a:xfrm>
          <a:prstGeom prst="rect">
            <a:avLst/>
          </a:prstGeom>
          <a:noFill/>
          <a:ln w="9525">
            <a:noFill/>
            <a:miter lim="800000"/>
            <a:headEnd/>
            <a:tailEnd/>
          </a:ln>
        </p:spPr>
      </p:pic>
      <p:pic>
        <p:nvPicPr>
          <p:cNvPr id="17" name="Picture 1"/>
          <p:cNvPicPr>
            <a:picLocks noChangeAspect="1"/>
          </p:cNvPicPr>
          <p:nvPr/>
        </p:nvPicPr>
        <p:blipFill>
          <a:blip r:embed="rId10" cstate="print"/>
          <a:srcRect/>
          <a:stretch>
            <a:fillRect/>
          </a:stretch>
        </p:blipFill>
        <p:spPr bwMode="auto">
          <a:xfrm>
            <a:off x="3375560" y="3057805"/>
            <a:ext cx="2599592" cy="257175"/>
          </a:xfrm>
          <a:prstGeom prst="rect">
            <a:avLst/>
          </a:prstGeom>
          <a:noFill/>
          <a:ln w="9525">
            <a:noFill/>
            <a:miter lim="800000"/>
            <a:headEnd/>
            <a:tailEnd/>
          </a:ln>
        </p:spPr>
      </p:pic>
      <p:pic>
        <p:nvPicPr>
          <p:cNvPr id="18" name="Shape 396"/>
          <p:cNvPicPr preferRelativeResize="0">
            <a:picLocks noChangeAspect="1" noChangeArrowheads="1"/>
          </p:cNvPicPr>
          <p:nvPr/>
        </p:nvPicPr>
        <p:blipFill>
          <a:blip r:embed="rId11" cstate="print"/>
          <a:srcRect/>
          <a:stretch>
            <a:fillRect/>
          </a:stretch>
        </p:blipFill>
        <p:spPr bwMode="auto">
          <a:xfrm>
            <a:off x="6699008" y="2841780"/>
            <a:ext cx="1498595" cy="486054"/>
          </a:xfrm>
          <a:prstGeom prst="rect">
            <a:avLst/>
          </a:prstGeom>
          <a:noFill/>
          <a:ln w="9525">
            <a:noFill/>
            <a:miter lim="800000"/>
            <a:headEnd/>
            <a:tailEnd/>
          </a:ln>
        </p:spPr>
      </p:pic>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p:cNvSpPr>
            <a:spLocks noGrp="1"/>
          </p:cNvSpPr>
          <p:nvPr>
            <p:ph type="title" idx="4294967295"/>
          </p:nvPr>
        </p:nvSpPr>
        <p:spPr>
          <a:xfrm>
            <a:off x="180439" y="259661"/>
            <a:ext cx="8333716" cy="571368"/>
          </a:xfrm>
        </p:spPr>
        <p:txBody>
          <a:bodyPr>
            <a:normAutofit/>
          </a:bodyPr>
          <a:lstStyle/>
          <a:p>
            <a:pPr algn="l"/>
            <a:r>
              <a:rPr lang="en-US" sz="3100" dirty="0" smtClean="0">
                <a:solidFill>
                  <a:schemeClr val="bg1"/>
                </a:solidFill>
              </a:rPr>
              <a:t>Transformation Strategy</a:t>
            </a:r>
          </a:p>
        </p:txBody>
      </p:sp>
      <p:sp>
        <p:nvSpPr>
          <p:cNvPr id="26" name="Rectangle 25"/>
          <p:cNvSpPr/>
          <p:nvPr/>
        </p:nvSpPr>
        <p:spPr>
          <a:xfrm>
            <a:off x="209313" y="2571751"/>
            <a:ext cx="8699500" cy="1263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endParaRPr lang="en-US" sz="1200" dirty="0"/>
          </a:p>
        </p:txBody>
      </p:sp>
      <p:sp>
        <p:nvSpPr>
          <p:cNvPr id="108549" name="Shape 136"/>
          <p:cNvSpPr txBox="1">
            <a:spLocks noChangeArrowheads="1"/>
          </p:cNvSpPr>
          <p:nvPr/>
        </p:nvSpPr>
        <p:spPr bwMode="auto">
          <a:xfrm>
            <a:off x="2100027" y="2732089"/>
            <a:ext cx="1285875" cy="928687"/>
          </a:xfrm>
          <a:prstGeom prst="rect">
            <a:avLst/>
          </a:prstGeom>
          <a:solidFill>
            <a:srgbClr val="F3F3F3"/>
          </a:solidFill>
          <a:ln w="9525">
            <a:noFill/>
            <a:miter lim="800000"/>
            <a:headEnd/>
            <a:tailEnd/>
          </a:ln>
        </p:spPr>
        <p:txBody>
          <a:bodyPr lIns="53996" tIns="34273" rIns="53996" bIns="34273" anchor="ctr"/>
          <a:lstStyle/>
          <a:p>
            <a:pPr marL="0" lvl="3" algn="ctr">
              <a:lnSpc>
                <a:spcPct val="110000"/>
              </a:lnSpc>
              <a:buClr>
                <a:srgbClr val="FFFFFF"/>
              </a:buClr>
              <a:buSzPct val="25000"/>
            </a:pPr>
            <a:r>
              <a:rPr lang="en-US" sz="1200" b="1" dirty="0">
                <a:sym typeface="Quattrocento Sans" charset="0"/>
              </a:rPr>
              <a:t>Lifecycle Solutions</a:t>
            </a:r>
          </a:p>
        </p:txBody>
      </p:sp>
      <p:sp>
        <p:nvSpPr>
          <p:cNvPr id="108550" name="Shape 137"/>
          <p:cNvSpPr txBox="1">
            <a:spLocks noChangeArrowheads="1"/>
          </p:cNvSpPr>
          <p:nvPr/>
        </p:nvSpPr>
        <p:spPr bwMode="auto">
          <a:xfrm>
            <a:off x="3828814" y="2725738"/>
            <a:ext cx="1287463" cy="931862"/>
          </a:xfrm>
          <a:prstGeom prst="rect">
            <a:avLst/>
          </a:prstGeom>
          <a:solidFill>
            <a:srgbClr val="F3F3F3"/>
          </a:solidFill>
          <a:ln w="9525">
            <a:noFill/>
            <a:miter lim="800000"/>
            <a:headEnd/>
            <a:tailEnd/>
          </a:ln>
        </p:spPr>
        <p:txBody>
          <a:bodyPr lIns="53996" tIns="34273" rIns="53996" bIns="34273" anchor="ctr"/>
          <a:lstStyle/>
          <a:p>
            <a:pPr marL="0" lvl="3" algn="ctr">
              <a:lnSpc>
                <a:spcPct val="110000"/>
              </a:lnSpc>
              <a:buClr>
                <a:srgbClr val="FFFFFF"/>
              </a:buClr>
              <a:buSzPct val="25000"/>
            </a:pPr>
            <a:r>
              <a:rPr lang="en-US" sz="1200" b="1" dirty="0">
                <a:sym typeface="Quattrocento Sans" charset="0"/>
              </a:rPr>
              <a:t>Constructible Model</a:t>
            </a:r>
          </a:p>
        </p:txBody>
      </p:sp>
      <p:sp>
        <p:nvSpPr>
          <p:cNvPr id="108551" name="Shape 138"/>
          <p:cNvSpPr txBox="1">
            <a:spLocks noChangeArrowheads="1"/>
          </p:cNvSpPr>
          <p:nvPr/>
        </p:nvSpPr>
        <p:spPr bwMode="auto">
          <a:xfrm>
            <a:off x="5548077" y="2743199"/>
            <a:ext cx="1285875" cy="914400"/>
          </a:xfrm>
          <a:prstGeom prst="rect">
            <a:avLst/>
          </a:prstGeom>
          <a:solidFill>
            <a:srgbClr val="F3F3F3"/>
          </a:solidFill>
          <a:ln w="9525">
            <a:noFill/>
            <a:miter lim="800000"/>
            <a:headEnd/>
            <a:tailEnd/>
          </a:ln>
        </p:spPr>
        <p:txBody>
          <a:bodyPr lIns="53996" tIns="34273" rIns="53996" bIns="34273" anchor="ctr"/>
          <a:lstStyle/>
          <a:p>
            <a:pPr marL="0" lvl="3" algn="ctr">
              <a:lnSpc>
                <a:spcPct val="110000"/>
              </a:lnSpc>
              <a:buClr>
                <a:srgbClr val="FFFFFF"/>
              </a:buClr>
              <a:buSzPct val="25000"/>
            </a:pPr>
            <a:r>
              <a:rPr lang="en-US" sz="1200" b="1" dirty="0">
                <a:sym typeface="Quattrocento Sans" charset="0"/>
              </a:rPr>
              <a:t>Open Collaboration</a:t>
            </a:r>
          </a:p>
        </p:txBody>
      </p:sp>
      <p:pic>
        <p:nvPicPr>
          <p:cNvPr id="108552" name="Shape 139"/>
          <p:cNvPicPr preferRelativeResize="0">
            <a:picLocks noChangeAspect="1" noChangeArrowheads="1"/>
          </p:cNvPicPr>
          <p:nvPr/>
        </p:nvPicPr>
        <p:blipFill>
          <a:blip r:embed="rId3" cstate="print"/>
          <a:srcRect/>
          <a:stretch>
            <a:fillRect/>
          </a:stretch>
        </p:blipFill>
        <p:spPr bwMode="auto">
          <a:xfrm>
            <a:off x="5232162" y="3095625"/>
            <a:ext cx="198438" cy="198438"/>
          </a:xfrm>
          <a:prstGeom prst="rect">
            <a:avLst/>
          </a:prstGeom>
          <a:noFill/>
          <a:ln w="9525">
            <a:noFill/>
            <a:miter lim="800000"/>
            <a:headEnd/>
            <a:tailEnd/>
          </a:ln>
        </p:spPr>
      </p:pic>
      <p:pic>
        <p:nvPicPr>
          <p:cNvPr id="108553" name="Shape 140"/>
          <p:cNvPicPr preferRelativeResize="0">
            <a:picLocks noChangeAspect="1" noChangeArrowheads="1"/>
          </p:cNvPicPr>
          <p:nvPr/>
        </p:nvPicPr>
        <p:blipFill>
          <a:blip r:embed="rId3" cstate="print"/>
          <a:srcRect/>
          <a:stretch>
            <a:fillRect/>
          </a:stretch>
        </p:blipFill>
        <p:spPr bwMode="auto">
          <a:xfrm>
            <a:off x="3522428" y="3095625"/>
            <a:ext cx="200025" cy="198438"/>
          </a:xfrm>
          <a:prstGeom prst="rect">
            <a:avLst/>
          </a:prstGeom>
          <a:noFill/>
          <a:ln w="9525">
            <a:noFill/>
            <a:miter lim="800000"/>
            <a:headEnd/>
            <a:tailEnd/>
          </a:ln>
        </p:spPr>
      </p:pic>
      <p:sp>
        <p:nvSpPr>
          <p:cNvPr id="32" name="Shape 141"/>
          <p:cNvSpPr txBox="1"/>
          <p:nvPr/>
        </p:nvSpPr>
        <p:spPr>
          <a:xfrm>
            <a:off x="6929200" y="3025775"/>
            <a:ext cx="355600" cy="268288"/>
          </a:xfrm>
          <a:prstGeom prst="rect">
            <a:avLst/>
          </a:prstGeom>
          <a:noFill/>
          <a:ln>
            <a:noFill/>
          </a:ln>
        </p:spPr>
        <p:txBody>
          <a:bodyPr lIns="68564" tIns="68564" rIns="68564" bIns="68564"/>
          <a:lstStyle/>
          <a:p>
            <a:pPr algn="ctr">
              <a:defRPr/>
            </a:pPr>
            <a:r>
              <a:rPr lang="en-US" sz="1200" b="1" dirty="0"/>
              <a:t>=</a:t>
            </a:r>
          </a:p>
        </p:txBody>
      </p:sp>
      <p:sp>
        <p:nvSpPr>
          <p:cNvPr id="108555" name="Shape 144"/>
          <p:cNvSpPr txBox="1">
            <a:spLocks noChangeArrowheads="1"/>
          </p:cNvSpPr>
          <p:nvPr/>
        </p:nvSpPr>
        <p:spPr bwMode="auto">
          <a:xfrm>
            <a:off x="7402276" y="2776800"/>
            <a:ext cx="1287462" cy="860312"/>
          </a:xfrm>
          <a:prstGeom prst="rect">
            <a:avLst/>
          </a:prstGeom>
          <a:solidFill>
            <a:srgbClr val="CCCCCC"/>
          </a:solidFill>
          <a:ln w="9525">
            <a:noFill/>
            <a:miter lim="800000"/>
            <a:headEnd/>
            <a:tailEnd/>
          </a:ln>
        </p:spPr>
        <p:txBody>
          <a:bodyPr lIns="53996" tIns="34273" rIns="53996" bIns="34273" anchor="ctr"/>
          <a:lstStyle/>
          <a:p>
            <a:pPr marL="0" lvl="3" algn="ctr">
              <a:lnSpc>
                <a:spcPct val="110000"/>
              </a:lnSpc>
              <a:buClr>
                <a:srgbClr val="FFFFFF"/>
              </a:buClr>
              <a:buSzPct val="25000"/>
            </a:pPr>
            <a:r>
              <a:rPr lang="en-US" sz="1200" b="1" dirty="0">
                <a:sym typeface="Quattrocento Sans" charset="0"/>
              </a:rPr>
              <a:t>Work Transformation</a:t>
            </a:r>
          </a:p>
        </p:txBody>
      </p:sp>
      <p:sp>
        <p:nvSpPr>
          <p:cNvPr id="108556" name="TextBox 2"/>
          <p:cNvSpPr txBox="1">
            <a:spLocks noChangeArrowheads="1"/>
          </p:cNvSpPr>
          <p:nvPr/>
        </p:nvSpPr>
        <p:spPr bwMode="auto">
          <a:xfrm>
            <a:off x="209312" y="3011489"/>
            <a:ext cx="1752600" cy="276993"/>
          </a:xfrm>
          <a:prstGeom prst="rect">
            <a:avLst/>
          </a:prstGeom>
          <a:noFill/>
          <a:ln w="9525">
            <a:noFill/>
            <a:miter lim="800000"/>
            <a:headEnd/>
            <a:tailEnd/>
          </a:ln>
        </p:spPr>
        <p:txBody>
          <a:bodyPr lIns="91433" tIns="45717" rIns="91433" bIns="45717">
            <a:spAutoFit/>
          </a:bodyPr>
          <a:lstStyle/>
          <a:p>
            <a:pPr algn="ctr"/>
            <a:r>
              <a:rPr lang="en-US" sz="1200" dirty="0"/>
              <a:t>Solution</a:t>
            </a:r>
          </a:p>
        </p:txBody>
      </p:sp>
      <p:grpSp>
        <p:nvGrpSpPr>
          <p:cNvPr id="2" name="Group 22"/>
          <p:cNvGrpSpPr/>
          <p:nvPr/>
        </p:nvGrpSpPr>
        <p:grpSpPr>
          <a:xfrm>
            <a:off x="263874" y="1711736"/>
            <a:ext cx="8564562" cy="752475"/>
            <a:chOff x="343467" y="3673687"/>
            <a:chExt cx="9128099" cy="1007713"/>
          </a:xfrm>
        </p:grpSpPr>
        <p:sp>
          <p:nvSpPr>
            <p:cNvPr id="25" name="Shape 168"/>
            <p:cNvSpPr>
              <a:spLocks noChangeArrowheads="1"/>
            </p:cNvSpPr>
            <p:nvPr/>
          </p:nvSpPr>
          <p:spPr bwMode="auto">
            <a:xfrm>
              <a:off x="343467" y="3971323"/>
              <a:ext cx="9128099" cy="578266"/>
            </a:xfrm>
            <a:prstGeom prst="leftRightArrow">
              <a:avLst>
                <a:gd name="adj1" fmla="val 50000"/>
                <a:gd name="adj2" fmla="val 50046"/>
              </a:avLst>
            </a:prstGeom>
            <a:gradFill rotWithShape="0">
              <a:gsLst>
                <a:gs pos="0">
                  <a:srgbClr val="3A7CCB"/>
                </a:gs>
                <a:gs pos="20000">
                  <a:srgbClr val="3C7BC7"/>
                </a:gs>
                <a:gs pos="100000">
                  <a:srgbClr val="2C5D98"/>
                </a:gs>
              </a:gsLst>
              <a:lin ang="5400000"/>
            </a:gradFill>
            <a:ln w="9525">
              <a:solidFill>
                <a:srgbClr val="4A7EBB"/>
              </a:solidFill>
              <a:miter lim="800000"/>
              <a:headEnd/>
              <a:tailEnd/>
            </a:ln>
          </p:spPr>
          <p:txBody>
            <a:bodyPr lIns="106437" tIns="53204" rIns="106437" bIns="53204" anchor="ctr"/>
            <a:lstStyle/>
            <a:p>
              <a:pPr algn="ctr"/>
              <a:endParaRPr lang="en-US">
                <a:solidFill>
                  <a:srgbClr val="FFFFFF"/>
                </a:solidFill>
                <a:sym typeface="Arial" pitchFamily="34" charset="0"/>
              </a:endParaRPr>
            </a:p>
          </p:txBody>
        </p:sp>
        <p:sp>
          <p:nvSpPr>
            <p:cNvPr id="27" name="Rectangle 26"/>
            <p:cNvSpPr>
              <a:spLocks noChangeArrowheads="1"/>
            </p:cNvSpPr>
            <p:nvPr/>
          </p:nvSpPr>
          <p:spPr bwMode="auto">
            <a:xfrm>
              <a:off x="3468508" y="3673687"/>
              <a:ext cx="2930467" cy="1007713"/>
            </a:xfrm>
            <a:prstGeom prst="rect">
              <a:avLst/>
            </a:prstGeom>
            <a:solidFill>
              <a:srgbClr val="FFFFFF"/>
            </a:solidFill>
            <a:ln w="9525">
              <a:noFill/>
              <a:miter lim="800000"/>
              <a:headEnd/>
              <a:tailEnd/>
            </a:ln>
            <a:effectLst>
              <a:outerShdw dist="23000" dir="5400000" rotWithShape="0">
                <a:srgbClr val="808080">
                  <a:alpha val="34998"/>
                </a:srgbClr>
              </a:outerShdw>
            </a:effectLst>
          </p:spPr>
          <p:txBody>
            <a:bodyPr lIns="106454" tIns="53227" rIns="106454" bIns="53227"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457200" rtl="0" eaLnBrk="1" latinLnBrk="0" hangingPunct="1">
                <a:defRPr kern="1200">
                  <a:solidFill>
                    <a:schemeClr val="lt1"/>
                  </a:solidFill>
                  <a:latin typeface="+mn-lt"/>
                  <a:ea typeface="+mn-ea"/>
                  <a:cs typeface="+mn-cs"/>
                </a:defRPr>
              </a:lvl6pPr>
              <a:lvl7pPr marL="2743200" algn="l" defTabSz="457200" rtl="0" eaLnBrk="1" latinLnBrk="0" hangingPunct="1">
                <a:defRPr kern="1200">
                  <a:solidFill>
                    <a:schemeClr val="lt1"/>
                  </a:solidFill>
                  <a:latin typeface="+mn-lt"/>
                  <a:ea typeface="+mn-ea"/>
                  <a:cs typeface="+mn-cs"/>
                </a:defRPr>
              </a:lvl7pPr>
              <a:lvl8pPr marL="3200400" algn="l" defTabSz="457200" rtl="0" eaLnBrk="1" latinLnBrk="0" hangingPunct="1">
                <a:defRPr kern="1200">
                  <a:solidFill>
                    <a:schemeClr val="lt1"/>
                  </a:solidFill>
                  <a:latin typeface="+mn-lt"/>
                  <a:ea typeface="+mn-ea"/>
                  <a:cs typeface="+mn-cs"/>
                </a:defRPr>
              </a:lvl8pPr>
              <a:lvl9pPr marL="3657600" algn="l" defTabSz="457200" rtl="0" eaLnBrk="1" latinLnBrk="0" hangingPunct="1">
                <a:defRPr kern="1200">
                  <a:solidFill>
                    <a:schemeClr val="lt1"/>
                  </a:solidFill>
                  <a:latin typeface="+mn-lt"/>
                  <a:ea typeface="+mn-ea"/>
                  <a:cs typeface="+mn-cs"/>
                </a:defRPr>
              </a:lvl9pPr>
            </a:lstStyle>
            <a:p>
              <a:pPr algn="ctr">
                <a:defRPr/>
              </a:pPr>
              <a:endParaRPr lang="en-US"/>
            </a:p>
          </p:txBody>
        </p:sp>
        <p:pic>
          <p:nvPicPr>
            <p:cNvPr id="28" name="Picture 24" descr="trimbleR_b_1_to_2_inch_width.jpg"/>
            <p:cNvPicPr>
              <a:picLocks noChangeAspect="1"/>
            </p:cNvPicPr>
            <p:nvPr/>
          </p:nvPicPr>
          <p:blipFill>
            <a:blip r:embed="rId4" cstate="print"/>
            <a:srcRect/>
            <a:stretch>
              <a:fillRect/>
            </a:stretch>
          </p:blipFill>
          <p:spPr bwMode="auto">
            <a:xfrm>
              <a:off x="3659701" y="3824632"/>
              <a:ext cx="2593767" cy="756848"/>
            </a:xfrm>
            <a:prstGeom prst="rect">
              <a:avLst/>
            </a:prstGeom>
            <a:noFill/>
            <a:ln w="9525">
              <a:noFill/>
              <a:miter lim="800000"/>
              <a:headEnd/>
              <a:tailEnd/>
            </a:ln>
          </p:spPr>
        </p:pic>
      </p:grpSp>
      <p:sp>
        <p:nvSpPr>
          <p:cNvPr id="16" name="Title 1"/>
          <p:cNvSpPr txBox="1">
            <a:spLocks/>
          </p:cNvSpPr>
          <p:nvPr/>
        </p:nvSpPr>
        <p:spPr bwMode="gray">
          <a:xfrm>
            <a:off x="226420" y="573528"/>
            <a:ext cx="8333716" cy="5713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700" b="1" i="0" u="none" strike="noStrike" kern="0" cap="none" spc="0" normalizeH="0" baseline="0" noProof="0" smtClean="0">
                <a:ln>
                  <a:noFill/>
                </a:ln>
                <a:solidFill>
                  <a:schemeClr val="tx1"/>
                </a:solidFill>
                <a:effectLst/>
                <a:uLnTx/>
                <a:uFillTx/>
                <a:latin typeface="+mj-lt"/>
                <a:ea typeface="+mj-ea"/>
                <a:cs typeface="+mj-cs"/>
              </a:rPr>
              <a:t>Trimble Transforming Industries</a:t>
            </a:r>
            <a:endParaRPr kumimoji="0" lang="en-US" sz="2700" b="1" i="0" u="none" strike="noStrike" kern="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hape 36"/>
          <p:cNvSpPr txBox="1">
            <a:spLocks noGrp="1"/>
          </p:cNvSpPr>
          <p:nvPr>
            <p:ph type="title" idx="4294967295"/>
          </p:nvPr>
        </p:nvSpPr>
        <p:spPr>
          <a:xfrm>
            <a:off x="272304" y="228577"/>
            <a:ext cx="8039935" cy="645234"/>
          </a:xfrm>
          <a:extLst/>
        </p:spPr>
        <p:txBody>
          <a:bodyPr>
            <a:normAutofit/>
          </a:bodyPr>
          <a:lstStyle/>
          <a:p>
            <a:pPr algn="l">
              <a:defRPr/>
            </a:pPr>
            <a:r>
              <a:rPr lang="en-US" sz="2700" dirty="0" smtClean="0">
                <a:latin typeface="+mn-lt"/>
                <a:sym typeface="Arial"/>
              </a:rPr>
              <a:t>Transforming Engineering &amp; Construction</a:t>
            </a:r>
            <a:endParaRPr lang="en-US" sz="2700" dirty="0">
              <a:latin typeface="+mn-lt"/>
              <a:sym typeface="Arial"/>
            </a:endParaRPr>
          </a:p>
        </p:txBody>
      </p:sp>
      <p:sp>
        <p:nvSpPr>
          <p:cNvPr id="100355" name="Shape 38"/>
          <p:cNvSpPr txBox="1">
            <a:spLocks noChangeArrowheads="1"/>
          </p:cNvSpPr>
          <p:nvPr/>
        </p:nvSpPr>
        <p:spPr bwMode="auto">
          <a:xfrm>
            <a:off x="300041" y="1142483"/>
            <a:ext cx="7697788" cy="646113"/>
          </a:xfrm>
          <a:prstGeom prst="rect">
            <a:avLst/>
          </a:prstGeom>
          <a:noFill/>
          <a:ln w="9525">
            <a:noFill/>
            <a:miter lim="800000"/>
            <a:headEnd/>
            <a:tailEnd/>
          </a:ln>
        </p:spPr>
        <p:txBody>
          <a:bodyPr lIns="90706" tIns="45340" rIns="90706" bIns="45340"/>
          <a:lstStyle/>
          <a:p>
            <a:pPr eaLnBrk="1" hangingPunct="1">
              <a:buSzPct val="25000"/>
            </a:pPr>
            <a:r>
              <a:rPr lang="en-US" sz="1700" dirty="0">
                <a:sym typeface="Arial Narrow" pitchFamily="34" charset="0"/>
              </a:rPr>
              <a:t>Boosting productivity with innovative technologies for planning, design, construction and operation of infrastructure and buildings.</a:t>
            </a:r>
          </a:p>
        </p:txBody>
      </p:sp>
      <p:pic>
        <p:nvPicPr>
          <p:cNvPr id="7" name="Picture 6" descr="Skyrise-buildings_web.jpg"/>
          <p:cNvPicPr>
            <a:picLocks noChangeAspect="1"/>
          </p:cNvPicPr>
          <p:nvPr/>
        </p:nvPicPr>
        <p:blipFill>
          <a:blip r:embed="rId3" cstate="print"/>
          <a:srcRect t="30154" b="16154"/>
          <a:stretch>
            <a:fillRect/>
          </a:stretch>
        </p:blipFill>
        <p:spPr>
          <a:xfrm>
            <a:off x="371925" y="2181400"/>
            <a:ext cx="8042741" cy="2160240"/>
          </a:xfrm>
          <a:prstGeom prst="rect">
            <a:avLst/>
          </a:prstGeom>
        </p:spPr>
      </p:pic>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jpg"/>
          <p:cNvPicPr>
            <a:picLocks noChangeAspect="1"/>
          </p:cNvPicPr>
          <p:nvPr/>
        </p:nvPicPr>
        <p:blipFill>
          <a:blip r:embed="rId3" cstate="print"/>
          <a:srcRect t="5533"/>
          <a:stretch>
            <a:fillRect/>
          </a:stretch>
        </p:blipFill>
        <p:spPr>
          <a:xfrm>
            <a:off x="332512" y="509156"/>
            <a:ext cx="8271163" cy="442652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ack cover"/>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82642"/>
          <a:stretch/>
        </p:blipFill>
        <p:spPr bwMode="auto">
          <a:xfrm>
            <a:off x="-1" y="-1"/>
            <a:ext cx="9144001" cy="20271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FF"/>
                </a:solidFill>
                <a:miter lim="800000"/>
                <a:headEnd/>
                <a:tailEnd/>
              </a14:hiddenLine>
            </a:ext>
          </a:ex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xmlns="" val="0"/>
              </a:ext>
            </a:extLst>
          </a:blip>
          <a:srcRect t="18471" b="22471"/>
          <a:stretch/>
        </p:blipFill>
        <p:spPr>
          <a:xfrm>
            <a:off x="116541" y="4219175"/>
            <a:ext cx="2269753" cy="75402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37187" y="4440931"/>
            <a:ext cx="2181842" cy="507278"/>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587999" y="4101818"/>
            <a:ext cx="3086661" cy="962614"/>
          </a:xfrm>
          <a:prstGeom prst="rect">
            <a:avLst/>
          </a:prstGeom>
        </p:spPr>
      </p:pic>
      <p:sp>
        <p:nvSpPr>
          <p:cNvPr id="9" name="TextBox 8"/>
          <p:cNvSpPr txBox="1"/>
          <p:nvPr/>
        </p:nvSpPr>
        <p:spPr>
          <a:xfrm>
            <a:off x="2700141" y="1025931"/>
            <a:ext cx="6231031" cy="3046988"/>
          </a:xfrm>
          <a:prstGeom prst="rect">
            <a:avLst/>
          </a:prstGeom>
          <a:noFill/>
        </p:spPr>
        <p:txBody>
          <a:bodyPr wrap="square" rtlCol="0">
            <a:spAutoFit/>
          </a:bodyPr>
          <a:lstStyle/>
          <a:p>
            <a:pPr algn="r"/>
            <a:r>
              <a:rPr lang="en-GB" sz="3200" b="1" dirty="0" smtClean="0">
                <a:solidFill>
                  <a:srgbClr val="5F5F5F"/>
                </a:solidFill>
              </a:rPr>
              <a:t>ENCOURAGING MASS </a:t>
            </a:r>
          </a:p>
          <a:p>
            <a:pPr algn="r"/>
            <a:r>
              <a:rPr lang="en-GB" sz="3200" b="1" dirty="0" smtClean="0">
                <a:solidFill>
                  <a:srgbClr val="5F5F5F"/>
                </a:solidFill>
              </a:rPr>
              <a:t>BIM ADOPTION</a:t>
            </a:r>
          </a:p>
          <a:p>
            <a:pPr algn="r"/>
            <a:endParaRPr lang="en-GB" sz="1400" b="1" dirty="0">
              <a:solidFill>
                <a:srgbClr val="5F5F5F"/>
              </a:solidFill>
            </a:endParaRPr>
          </a:p>
          <a:p>
            <a:pPr algn="r"/>
            <a:r>
              <a:rPr lang="en-GB" dirty="0" smtClean="0">
                <a:solidFill>
                  <a:srgbClr val="5F5F5F"/>
                </a:solidFill>
              </a:rPr>
              <a:t>How Point Cloud Data and Scanning for BIM Technologies can become Agents for Change to Engage the Wider AEC Industries in BIM</a:t>
            </a:r>
          </a:p>
          <a:p>
            <a:pPr algn="r"/>
            <a:endParaRPr lang="en-GB" sz="2400" b="1" dirty="0">
              <a:solidFill>
                <a:srgbClr val="5F5F5F"/>
              </a:solidFill>
            </a:endParaRPr>
          </a:p>
          <a:p>
            <a:pPr algn="r"/>
            <a:r>
              <a:rPr lang="en-GB" sz="1600" b="1" dirty="0" smtClean="0">
                <a:solidFill>
                  <a:srgbClr val="5F5F5F"/>
                </a:solidFill>
              </a:rPr>
              <a:t>FRED MILLS </a:t>
            </a:r>
            <a:r>
              <a:rPr lang="en-GB" sz="1600" dirty="0" smtClean="0">
                <a:solidFill>
                  <a:srgbClr val="5F5F5F"/>
                </a:solidFill>
              </a:rPr>
              <a:t>| @Fred_Mills, The B1M, United Kingdom</a:t>
            </a:r>
          </a:p>
          <a:p>
            <a:pPr algn="r"/>
            <a:r>
              <a:rPr lang="en-GB" sz="1600" b="1" dirty="0" smtClean="0">
                <a:solidFill>
                  <a:srgbClr val="5F5F5F"/>
                </a:solidFill>
              </a:rPr>
              <a:t>MATT RUMBELOW </a:t>
            </a:r>
            <a:r>
              <a:rPr lang="en-GB" sz="1600" dirty="0" smtClean="0">
                <a:solidFill>
                  <a:srgbClr val="5F5F5F"/>
                </a:solidFill>
              </a:rPr>
              <a:t>| @Revitall, Building Point, Australia</a:t>
            </a:r>
          </a:p>
        </p:txBody>
      </p:sp>
      <p:sp>
        <p:nvSpPr>
          <p:cNvPr id="10" name="1 Título"/>
          <p:cNvSpPr txBox="1">
            <a:spLocks/>
          </p:cNvSpPr>
          <p:nvPr/>
        </p:nvSpPr>
        <p:spPr>
          <a:xfrm>
            <a:off x="2666380" y="4887969"/>
            <a:ext cx="2652551" cy="359581"/>
          </a:xfrm>
          <a:prstGeom prst="rect">
            <a:avLst/>
          </a:prstGeom>
        </p:spPr>
        <p:txBody>
          <a:bodyPr/>
          <a:lstStyle>
            <a:lvl1pPr algn="l" defTabSz="914400" rtl="0" eaLnBrk="1" latinLnBrk="0" hangingPunct="1">
              <a:spcBef>
                <a:spcPct val="0"/>
              </a:spcBef>
              <a:buFontTx/>
              <a:buNone/>
              <a:defRPr sz="2000" b="1" kern="1200" baseline="0">
                <a:solidFill>
                  <a:schemeClr val="tx1"/>
                </a:solidFill>
                <a:latin typeface="Verdana" pitchFamily="34" charset="0"/>
                <a:ea typeface="Verdana" pitchFamily="34" charset="0"/>
                <a:cs typeface="Verdana" pitchFamily="34" charset="0"/>
              </a:defRPr>
            </a:lvl1pPr>
          </a:lstStyle>
          <a:p>
            <a:r>
              <a:rPr lang="en-GB" sz="1000" b="0" dirty="0" smtClean="0">
                <a:solidFill>
                  <a:srgbClr val="5F5F5F"/>
                </a:solidFill>
              </a:rPr>
              <a:t>Australia New Zealand Pty Ltd</a:t>
            </a:r>
            <a:r>
              <a:rPr lang="es-ES" sz="1000" dirty="0" smtClean="0">
                <a:solidFill>
                  <a:srgbClr val="5F5F5F"/>
                </a:solidFill>
              </a:rPr>
              <a:t/>
            </a:r>
            <a:br>
              <a:rPr lang="es-ES" sz="1000" dirty="0" smtClean="0">
                <a:solidFill>
                  <a:srgbClr val="5F5F5F"/>
                </a:solidFill>
              </a:rPr>
            </a:br>
            <a:endParaRPr lang="es-ES" sz="1000" dirty="0">
              <a:solidFill>
                <a:srgbClr val="5F5F5F"/>
              </a:solidFill>
            </a:endParaRPr>
          </a:p>
        </p:txBody>
      </p:sp>
    </p:spTree>
    <p:extLst>
      <p:ext uri="{BB962C8B-B14F-4D97-AF65-F5344CB8AC3E}">
        <p14:creationId xmlns:p14="http://schemas.microsoft.com/office/powerpoint/2010/main" xmlns="" val="13534622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orporate presentation template - 16-9 format - 2014">
  <a:themeElements>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fontScheme name="Const - Heavy and Highwa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st - Heavy and Highwa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st - Heavy and Highwa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st - Heavy and Highwa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st - Heavy and Highwa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st - Heavy and Highwa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st - Heavy and Highwa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st - Heavy and Highwa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st - Heavy and Highwa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st - Heavy and Highwa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st - Heavy and Highwa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st - Heavy and Highwa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st - Heavy and Highwa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rporate presentation template - 2013">
  <a:themeElements>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fontScheme name="Const - Heavy and Highwa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st - Heavy and Highwa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st - Heavy and Highwa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st - Heavy and Highwa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st - Heavy and Highwa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st - Heavy and Highwa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st - Heavy and Highwa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st - Heavy and Highwa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st - Heavy and Highwa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st - Heavy and Highwa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st - Heavy and Highwa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st - Heavy and Highwa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st - Heavy and Highwa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orporate presentation template - 2013">
  <a:themeElements>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fontScheme name="Const - Heavy and Highwa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st - Heavy and Highwa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st - Heavy and Highwa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st - Heavy and Highwa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st - Heavy and Highwa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st - Heavy and Highwa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st - Heavy and Highwa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st - Heavy and Highwa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st - Heavy and Highwa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st - Heavy and Highwa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st - Heavy and Highwa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st - Heavy and Highwa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st - Heavy and Highwa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orporate presentation template - 2013">
  <a:themeElements>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fontScheme name="Const - Heavy and Highwa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st - Heavy and Highwa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st - Heavy and Highwa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st - Heavy and Highwa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st - Heavy and Highwa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st - Heavy and Highwa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st - Heavy and Highwa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st - Heavy and Highwa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st - Heavy and Highwa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st - Heavy and Highwa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st - Heavy and Highwa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st - Heavy and Highwa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st - Heavy and Highwa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themeOverride>
</file>

<file path=ppt/theme/themeOverride2.xml><?xml version="1.0" encoding="utf-8"?>
<a:themeOverride xmlns:a="http://schemas.openxmlformats.org/drawingml/2006/main">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themeOverride>
</file>

<file path=ppt/theme/themeOverride3.xml><?xml version="1.0" encoding="utf-8"?>
<a:themeOverride xmlns:a="http://schemas.openxmlformats.org/drawingml/2006/main">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themeOverride>
</file>

<file path=ppt/theme/themeOverride4.xml><?xml version="1.0" encoding="utf-8"?>
<a:themeOverride xmlns:a="http://schemas.openxmlformats.org/drawingml/2006/main">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themeOverride>
</file>

<file path=docProps/app.xml><?xml version="1.0" encoding="utf-8"?>
<Properties xmlns="http://schemas.openxmlformats.org/officeDocument/2006/extended-properties" xmlns:vt="http://schemas.openxmlformats.org/officeDocument/2006/docPropsVTypes">
  <Template>corporate presentation template - 16-9 format - 2014</Template>
  <TotalTime>13788</TotalTime>
  <Words>906</Words>
  <Application>Microsoft Office PowerPoint</Application>
  <PresentationFormat>On-screen Show (16:9)</PresentationFormat>
  <Paragraphs>183</Paragraphs>
  <Slides>32</Slides>
  <Notes>26</Notes>
  <HiddenSlides>0</HiddenSlides>
  <MMClips>1</MMClips>
  <ScaleCrop>false</ScaleCrop>
  <HeadingPairs>
    <vt:vector size="4" baseType="variant">
      <vt:variant>
        <vt:lpstr>Theme</vt:lpstr>
      </vt:variant>
      <vt:variant>
        <vt:i4>5</vt:i4>
      </vt:variant>
      <vt:variant>
        <vt:lpstr>Slide Titles</vt:lpstr>
      </vt:variant>
      <vt:variant>
        <vt:i4>32</vt:i4>
      </vt:variant>
    </vt:vector>
  </HeadingPairs>
  <TitlesOfParts>
    <vt:vector size="37" baseType="lpstr">
      <vt:lpstr>corporate presentation template - 16-9 format - 2014</vt:lpstr>
      <vt:lpstr>1_corporate presentation template - 2013</vt:lpstr>
      <vt:lpstr>2_corporate presentation template - 2013</vt:lpstr>
      <vt:lpstr>3_corporate presentation template - 2013</vt:lpstr>
      <vt:lpstr>Title</vt:lpstr>
      <vt:lpstr>Slide 1</vt:lpstr>
      <vt:lpstr>Slide 2</vt:lpstr>
      <vt:lpstr>Slide 3</vt:lpstr>
      <vt:lpstr>Slide 4</vt:lpstr>
      <vt:lpstr>Trimble Partners</vt:lpstr>
      <vt:lpstr>Transformation Strategy</vt:lpstr>
      <vt:lpstr>Transforming Engineering &amp; Construction</vt:lpstr>
      <vt:lpstr>Slide 8</vt:lpstr>
      <vt:lpstr>Slide 9</vt:lpstr>
      <vt:lpstr>Slide 10</vt:lpstr>
      <vt:lpstr>Slide 11</vt:lpstr>
      <vt:lpstr>Slide 12</vt:lpstr>
      <vt:lpstr>Slide 13</vt:lpstr>
      <vt:lpstr>Slide 14</vt:lpstr>
      <vt:lpstr>Slide 15</vt:lpstr>
      <vt:lpstr>Slide 16</vt:lpstr>
      <vt:lpstr>Slide 17</vt:lpstr>
      <vt:lpstr>Slide 18</vt:lpstr>
      <vt:lpstr>Handheld scan data</vt:lpstr>
      <vt:lpstr>Slide 20</vt:lpstr>
      <vt:lpstr>Slide 21</vt:lpstr>
      <vt:lpstr>Scan Data in SketchUp</vt:lpstr>
      <vt:lpstr>Slide 23</vt:lpstr>
      <vt:lpstr>Slide 24</vt:lpstr>
      <vt:lpstr>Slide 25</vt:lpstr>
      <vt:lpstr>Slide 26</vt:lpstr>
      <vt:lpstr>Trimble Field Points</vt:lpstr>
      <vt:lpstr>Trimble Field Link</vt:lpstr>
      <vt:lpstr>Slide 29</vt:lpstr>
      <vt:lpstr>User Interface - Trimble Field Link for MEP</vt:lpstr>
      <vt:lpstr>BIM to Field – Closing the Loop</vt:lpstr>
      <vt:lpstr>Slide 32</vt:lpstr>
    </vt:vector>
  </TitlesOfParts>
  <Company>Trimble Navigation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Helga La Grange</dc:creator>
  <cp:lastModifiedBy>RumbelowM</cp:lastModifiedBy>
  <cp:revision>133</cp:revision>
  <cp:lastPrinted>2013-04-18T21:19:40Z</cp:lastPrinted>
  <dcterms:created xsi:type="dcterms:W3CDTF">2014-05-31T20:05:02Z</dcterms:created>
  <dcterms:modified xsi:type="dcterms:W3CDTF">2015-04-17T04:03:48Z</dcterms:modified>
</cp:coreProperties>
</file>