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70" r:id="rId2"/>
    <p:sldId id="271" r:id="rId3"/>
    <p:sldId id="265" r:id="rId4"/>
    <p:sldId id="272" r:id="rId5"/>
    <p:sldId id="269" r:id="rId6"/>
    <p:sldId id="267" r:id="rId7"/>
    <p:sldId id="268" r:id="rId8"/>
    <p:sldId id="273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680" autoAdjust="0"/>
  </p:normalViewPr>
  <p:slideViewPr>
    <p:cSldViewPr>
      <p:cViewPr varScale="1">
        <p:scale>
          <a:sx n="63" d="100"/>
          <a:sy n="63" d="100"/>
        </p:scale>
        <p:origin x="-8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A3B541-5804-4643-9DC9-0257B65B302D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AE867F-2A66-4D0D-8C4A-3190A045446F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41209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Your own personal introduction.  Change name and details as required. </a:t>
            </a:r>
            <a:r>
              <a:rPr lang="en-N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out cards, pins,</a:t>
            </a:r>
            <a:r>
              <a:rPr lang="en-N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N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fliers and use posters as available.  See</a:t>
            </a:r>
            <a:r>
              <a:rPr lang="en-N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Hadyn Smith for details.</a:t>
            </a:r>
            <a:endParaRPr lang="en-NZ" dirty="0" smtClean="0"/>
          </a:p>
          <a:p>
            <a:pPr lvl="0"/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>
                <a:solidFill>
                  <a:prstClr val="black"/>
                </a:solidFill>
              </a:rPr>
              <a:pPr/>
              <a:t>1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15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NZ" dirty="0" smtClean="0"/>
              <a:t>First time NZIS has hosted this key world surveying event.</a:t>
            </a:r>
          </a:p>
          <a:p>
            <a:pPr lvl="0"/>
            <a:endParaRPr lang="en-NZ" baseline="0" dirty="0" smtClean="0"/>
          </a:p>
          <a:p>
            <a:pPr lvl="0"/>
            <a:r>
              <a:rPr lang="en-NZ" baseline="0" dirty="0" smtClean="0"/>
              <a:t>New Zealand has a significant leadership opportunity to show what is possible and capable following any natural disaster. </a:t>
            </a:r>
            <a:endParaRPr lang="en-NZ" dirty="0" smtClean="0"/>
          </a:p>
          <a:p>
            <a:pPr lvl="0"/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>
                <a:solidFill>
                  <a:prstClr val="black"/>
                </a:solidFill>
              </a:rPr>
              <a:pPr/>
              <a:t>2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155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Check with Hadyn that you have the latest version that is available.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/>
              <a:t>3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11793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The theme is Recovery from Disaster.  This has evolved from the challenge of the Christchurch rebuild following the earthquakes in 2010 and 2011 but also recognises many other instances that</a:t>
            </a:r>
            <a:r>
              <a:rPr lang="en-NZ" baseline="0" dirty="0" smtClean="0"/>
              <a:t> may occur such as Tsunami, eruption, flooding, shore line erosion, etc</a:t>
            </a:r>
            <a:r>
              <a:rPr lang="en-NZ" dirty="0" smtClean="0"/>
              <a:t>.  </a:t>
            </a:r>
          </a:p>
          <a:p>
            <a:endParaRPr lang="en-NZ" dirty="0" smtClean="0"/>
          </a:p>
          <a:p>
            <a:r>
              <a:rPr lang="en-NZ" dirty="0" smtClean="0"/>
              <a:t>This theme recognises the stages of the rebuild reflecting what any major city would go through following a natural disaster of this magnitude </a:t>
            </a:r>
            <a:r>
              <a:rPr lang="en-NZ" dirty="0" err="1" smtClean="0"/>
              <a:t>i.e</a:t>
            </a:r>
            <a:r>
              <a:rPr lang="en-NZ" dirty="0" smtClean="0"/>
              <a:t> the ‘rescue’ phase is completed and the city is now into ‘regeneration’ and ‘rebound’</a:t>
            </a:r>
            <a:r>
              <a:rPr lang="en-NZ" baseline="0" dirty="0" smtClean="0"/>
              <a:t> mode</a:t>
            </a:r>
            <a:r>
              <a:rPr lang="en-NZ" dirty="0" smtClean="0"/>
              <a:t>  This is not to say that rescue will not be a focus in and around the event.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>
                <a:solidFill>
                  <a:prstClr val="black"/>
                </a:solidFill>
              </a:rPr>
              <a:pPr/>
              <a:t>4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7759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 smtClean="0"/>
              <a:t>This is a real opportunity to visit,</a:t>
            </a:r>
            <a:r>
              <a:rPr lang="en-NZ" baseline="0" dirty="0" smtClean="0"/>
              <a:t> </a:t>
            </a:r>
            <a:r>
              <a:rPr lang="en-NZ" dirty="0" smtClean="0"/>
              <a:t>explore, examine and debate the uniqueness of a major western city under</a:t>
            </a:r>
            <a:r>
              <a:rPr lang="en-NZ" baseline="0" dirty="0" smtClean="0"/>
              <a:t> total reconstruction.</a:t>
            </a:r>
          </a:p>
          <a:p>
            <a:endParaRPr lang="en-NZ" baseline="0" dirty="0" smtClean="0"/>
          </a:p>
          <a:p>
            <a:r>
              <a:rPr lang="en-NZ" baseline="0" dirty="0" smtClean="0"/>
              <a:t>Its also an opportunity to understand the makeup of people that live through such a disaster and redirect their whole lives in order to effect a positive outcome.  A chance to possible meet or hear from a professional first but possibly a Cantabrian or someone who is now connected forever to this city being rebuild.</a:t>
            </a:r>
            <a:endParaRPr lang="en-N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/>
              <a:t>5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78775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Working Week 2016 is an exciting opportunity for members of the survey and spatial profession</a:t>
            </a:r>
            <a:r>
              <a:rPr lang="en-US" sz="1200" strike="sng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network with their international peers, hear the latest developments and learn about the important globally applicable contributions our profession has made to Christchurch’s recovery and rebuild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alongside other key focus items on the world stage.</a:t>
            </a:r>
            <a:endParaRPr lang="en-N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NZ" dirty="0" smtClean="0"/>
          </a:p>
          <a:p>
            <a:r>
              <a:rPr lang="en-NZ" dirty="0" smtClean="0"/>
              <a:t>You</a:t>
            </a:r>
            <a:r>
              <a:rPr lang="en-NZ" baseline="0" dirty="0" smtClean="0"/>
              <a:t> may wish to mention that the photo is of a container shopping mall where containers were used as fully served </a:t>
            </a:r>
            <a:r>
              <a:rPr lang="en-NZ" baseline="0" dirty="0" err="1" smtClean="0"/>
              <a:t>retainl</a:t>
            </a:r>
            <a:r>
              <a:rPr lang="en-NZ" baseline="0" dirty="0" smtClean="0"/>
              <a:t> shop replacements.</a:t>
            </a:r>
            <a:endParaRPr lang="en-NZ" dirty="0" smtClean="0"/>
          </a:p>
          <a:p>
            <a:endParaRPr lang="en-NZ" dirty="0" smtClean="0"/>
          </a:p>
          <a:p>
            <a:r>
              <a:rPr lang="en-NZ" dirty="0" smtClean="0"/>
              <a:t>[image : LEARNZ programme]</a:t>
            </a:r>
          </a:p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/>
              <a:t>6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78775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Christchurch is also the gateway to New Zealand’s South Island, renowned for its spectacular landscapes and a wide range of outdoor activities. Within a few hours’ drive of Christchurch are golden beaches, snow-capped mountains, natural hot springs, primeval forests, ice age glaciers, deep fiords, and much more for you to explore. On a world stage New Zealand has been judged one of the safest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any foreign visitor.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It is also referred to as the “adventure capital of the world” with opportunities to explore at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level each visitor is most comfortable with.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/>
              <a:t>7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78775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dirty="0" smtClean="0"/>
              <a:t>Look at the website www.fig.net/fig2016.  This will continue</a:t>
            </a:r>
            <a:r>
              <a:rPr lang="en-NZ" baseline="0" dirty="0" smtClean="0"/>
              <a:t> to be updated and grow in the months leading up to the event.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invite you,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associates and colleagues to attend the FIG Working Week being held in Christchurch, New Zealand 2 - 6 May 2016.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>
                <a:solidFill>
                  <a:prstClr val="black"/>
                </a:solidFill>
              </a:rPr>
              <a:pPr/>
              <a:t>8</a:t>
            </a:fld>
            <a:endParaRPr lang="en-NZ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775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out cards, pins,</a:t>
            </a:r>
            <a:r>
              <a:rPr lang="en-N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N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fliers and use posters as available.  Contact</a:t>
            </a:r>
            <a:r>
              <a:rPr lang="en-N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Hadyn Smith for support details.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NZ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Put in you logo at the top, if required or wanted.</a:t>
            </a:r>
            <a:endParaRPr lang="en-NZ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AE867F-2A66-4D0D-8C4A-3190A045446F}" type="slidenum">
              <a:rPr lang="en-NZ" smtClean="0"/>
              <a:t>9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95155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0253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92249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25472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7663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75195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80497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3741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68923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5864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85120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94943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341AA-9BE2-4016-BFF8-5D042127E0EF}" type="datetimeFigureOut">
              <a:rPr lang="en-NZ" smtClean="0"/>
              <a:t>17/04/2015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1C9C5-5644-4686-965D-E315D54DBFD3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0297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3.xml"/><Relationship Id="rId5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0" y="293663"/>
            <a:ext cx="8388424" cy="196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2924945"/>
            <a:ext cx="741682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Jeff Needham</a:t>
            </a:r>
            <a:endParaRPr lang="en-NZ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NZ" sz="5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NZIS</a:t>
            </a:r>
            <a:r>
              <a:rPr lang="en-NZ" sz="5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President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082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0" y="293663"/>
            <a:ext cx="8388424" cy="196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71600" y="2708922"/>
            <a:ext cx="7416824" cy="3031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FIG Working Week is being held in New Zealand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NZ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significant leadership opportunity for the surveying and spatial profession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978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227687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/>
              <a:t>CERA video goes here</a:t>
            </a:r>
            <a:endParaRPr lang="en-NZ" dirty="0"/>
          </a:p>
        </p:txBody>
      </p:sp>
      <p:pic>
        <p:nvPicPr>
          <p:cNvPr id="2" name="Central city progress - August 2014-H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5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01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539390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 smtClean="0">
                <a:solidFill>
                  <a:srgbClr val="92D050"/>
                </a:solidFill>
              </a:rPr>
              <a:t>THEME</a:t>
            </a:r>
            <a:endParaRPr lang="en-NZ" sz="6000" b="1" dirty="0">
              <a:solidFill>
                <a:srgbClr val="92D05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9" b="23809"/>
          <a:stretch/>
        </p:blipFill>
        <p:spPr bwMode="auto">
          <a:xfrm>
            <a:off x="4470002" y="165066"/>
            <a:ext cx="4219440" cy="62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755576" y="1628800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Recovery from </a:t>
            </a:r>
          </a:p>
          <a:p>
            <a:r>
              <a:rPr lang="en-NZ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disaster</a:t>
            </a:r>
            <a:endParaRPr lang="en-NZ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576" y="3227023"/>
            <a:ext cx="36004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Rescue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Regenerate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Rebound</a:t>
            </a:r>
            <a:endParaRPr lang="en-NZ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312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extBox 1"/>
          <p:cNvSpPr txBox="1"/>
          <p:nvPr/>
        </p:nvSpPr>
        <p:spPr>
          <a:xfrm>
            <a:off x="827584" y="539390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 smtClean="0">
                <a:solidFill>
                  <a:srgbClr val="92D050"/>
                </a:solidFill>
              </a:rPr>
              <a:t>REAL</a:t>
            </a:r>
            <a:endParaRPr lang="en-NZ" sz="6000" b="1" dirty="0">
              <a:solidFill>
                <a:srgbClr val="92D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463" y="1736230"/>
            <a:ext cx="766497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See first hand a city </a:t>
            </a:r>
            <a:endParaRPr lang="en-NZ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spcBef>
                <a:spcPts val="600"/>
              </a:spcBef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being </a:t>
            </a: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regenerated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Experience the unique </a:t>
            </a:r>
            <a:endParaRPr lang="en-NZ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spcBef>
                <a:spcPts val="600"/>
              </a:spcBef>
              <a:spcAft>
                <a:spcPts val="600"/>
              </a:spcAft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character </a:t>
            </a: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people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Understand the </a:t>
            </a:r>
            <a:endParaRPr lang="en-NZ" sz="2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spcBef>
                <a:spcPts val="600"/>
              </a:spcBef>
              <a:spcAft>
                <a:spcPts val="600"/>
              </a:spcAft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challenge</a:t>
            </a:r>
            <a:endParaRPr lang="en-NZ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749" y="5784592"/>
            <a:ext cx="1916457" cy="2286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NZ" sz="1100" dirty="0" smtClean="0"/>
              <a:t>image : LEARNZ programme</a:t>
            </a:r>
            <a:endParaRPr lang="en-NZ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20"/>
          <a:stretch/>
        </p:blipFill>
        <p:spPr>
          <a:xfrm>
            <a:off x="4448444" y="1268761"/>
            <a:ext cx="4444036" cy="405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207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extBox 1"/>
          <p:cNvSpPr txBox="1"/>
          <p:nvPr/>
        </p:nvSpPr>
        <p:spPr>
          <a:xfrm>
            <a:off x="795461" y="539390"/>
            <a:ext cx="5040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 smtClean="0">
                <a:solidFill>
                  <a:srgbClr val="92D050"/>
                </a:solidFill>
              </a:rPr>
              <a:t>OPPORTUNITY</a:t>
            </a:r>
            <a:endParaRPr lang="en-NZ" sz="6000" b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2487" y="1814274"/>
            <a:ext cx="327248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See innovation </a:t>
            </a:r>
          </a:p>
          <a:p>
            <a:pPr marL="266700" indent="-266700"/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in action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Hear from experts </a:t>
            </a:r>
          </a:p>
          <a:p>
            <a:pPr marL="266700" indent="-266700"/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at the forefront of</a:t>
            </a:r>
          </a:p>
          <a:p>
            <a:pPr marL="266700" indent="-266700"/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recovery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Understand global </a:t>
            </a:r>
          </a:p>
          <a:p>
            <a:pPr marL="266700" indent="-266700"/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solutions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Collaborate with</a:t>
            </a:r>
          </a:p>
          <a:p>
            <a:pPr marL="266700" indent="-266700"/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your peers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9749" y="5784592"/>
            <a:ext cx="1916457" cy="228600"/>
          </a:xfrm>
          <a:prstGeom prst="rect">
            <a:avLst/>
          </a:prstGeom>
          <a:solidFill>
            <a:schemeClr val="bg1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NZ" sz="1100" dirty="0" smtClean="0"/>
              <a:t>image : LEARNZ programme</a:t>
            </a:r>
            <a:endParaRPr lang="en-NZ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8" y="2019864"/>
            <a:ext cx="5049753" cy="36413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12700" y="5729615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b="1" i="1" dirty="0" smtClean="0"/>
              <a:t>Container shopping</a:t>
            </a:r>
            <a:endParaRPr lang="en-NZ" sz="1600" b="1" i="1" dirty="0"/>
          </a:p>
        </p:txBody>
      </p:sp>
    </p:spTree>
    <p:extLst>
      <p:ext uri="{BB962C8B-B14F-4D97-AF65-F5344CB8AC3E}">
        <p14:creationId xmlns:p14="http://schemas.microsoft.com/office/powerpoint/2010/main" val="747262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" name="TextBox 1"/>
          <p:cNvSpPr txBox="1"/>
          <p:nvPr/>
        </p:nvSpPr>
        <p:spPr>
          <a:xfrm>
            <a:off x="755576" y="539390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 smtClean="0">
                <a:solidFill>
                  <a:srgbClr val="92D050"/>
                </a:solidFill>
              </a:rPr>
              <a:t>SPECTACULAR</a:t>
            </a:r>
            <a:endParaRPr lang="en-NZ" sz="6000" b="1" dirty="0">
              <a:solidFill>
                <a:srgbClr val="92D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611975"/>
            <a:ext cx="8208912" cy="1995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Safe South Pacific country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New </a:t>
            </a: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Zealand offers a range of stunning </a:t>
            </a: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scenery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NZ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From </a:t>
            </a:r>
            <a:r>
              <a:rPr lang="en-NZ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adventure to relaxation, there’s plenty to do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" t="28511" r="-107" b="33502"/>
          <a:stretch/>
        </p:blipFill>
        <p:spPr>
          <a:xfrm>
            <a:off x="-393591" y="3603017"/>
            <a:ext cx="9830185" cy="249028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262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539390"/>
            <a:ext cx="40324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6000" b="1" dirty="0" smtClean="0">
                <a:solidFill>
                  <a:srgbClr val="92D050"/>
                </a:solidFill>
              </a:rPr>
              <a:t>INVITATION</a:t>
            </a:r>
            <a:endParaRPr lang="en-NZ" sz="6000" b="1" dirty="0">
              <a:solidFill>
                <a:srgbClr val="92D0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1844826"/>
            <a:ext cx="7595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Join us at FIG Working Week 2016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key event for our profession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NZ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Learn more at www.fig.net/fig2016</a:t>
            </a:r>
            <a:endParaRPr lang="en-NZ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01" b="30742"/>
          <a:stretch/>
        </p:blipFill>
        <p:spPr>
          <a:xfrm>
            <a:off x="2" y="3933056"/>
            <a:ext cx="9176631" cy="218413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79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32631" y="6741368"/>
            <a:ext cx="6696744" cy="116632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2483770" y="5770215"/>
            <a:ext cx="4439701" cy="9361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55346" y="1078388"/>
            <a:ext cx="489654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6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Questions?</a:t>
            </a:r>
            <a:endParaRPr lang="en-NZ" sz="6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2352591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3600" i="1" dirty="0" smtClean="0">
                <a:solidFill>
                  <a:srgbClr val="FF0000"/>
                </a:solidFill>
              </a:rPr>
              <a:t>Please place in your calendar 2 – 6 May 2016</a:t>
            </a:r>
            <a:endParaRPr lang="en-NZ" sz="3600" i="1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73" y="3573017"/>
            <a:ext cx="8388424" cy="196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741714" y="6430353"/>
            <a:ext cx="2150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rgbClr val="FF0000"/>
                </a:solidFill>
              </a:rPr>
              <a:t>www.fig.net/fig2016</a:t>
            </a:r>
            <a:endParaRPr lang="en-NZ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727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688</Words>
  <Application>Microsoft Macintosh PowerPoint</Application>
  <PresentationFormat>On-screen Show (4:3)</PresentationFormat>
  <Paragraphs>80</Paragraphs>
  <Slides>9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Land Information New Zealand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Summers</dc:creator>
  <cp:lastModifiedBy>Adam Boon</cp:lastModifiedBy>
  <cp:revision>54</cp:revision>
  <dcterms:created xsi:type="dcterms:W3CDTF">2014-11-12T21:29:55Z</dcterms:created>
  <dcterms:modified xsi:type="dcterms:W3CDTF">2015-04-17T01:21:29Z</dcterms:modified>
</cp:coreProperties>
</file>