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75" r:id="rId2"/>
    <p:sldId id="276" r:id="rId3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9147"/>
    <a:srgbClr val="FAC800"/>
    <a:srgbClr val="C864C8"/>
    <a:srgbClr val="AA00AA"/>
    <a:srgbClr val="AAD75F"/>
    <a:srgbClr val="FF8199"/>
    <a:srgbClr val="E181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78" autoAdjust="0"/>
  </p:normalViewPr>
  <p:slideViewPr>
    <p:cSldViewPr snapToGrid="0" snapToObjects="1">
      <p:cViewPr varScale="1">
        <p:scale>
          <a:sx n="95" d="100"/>
          <a:sy n="95" d="100"/>
        </p:scale>
        <p:origin x="828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5F3F344-7F64-6B4D-92D3-3271AD2B2866}" type="datetimeFigureOut">
              <a:rPr lang="en-US"/>
              <a:pPr>
                <a:defRPr/>
              </a:pPr>
              <a:t>5/28/2018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EFB5CD4-DCE6-5940-BB63-10E87DFA67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785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6A097C1-8ABF-5D48-9279-B713E6DDE1B7}" type="datetimeFigureOut">
              <a:rPr lang="en-US"/>
              <a:pPr>
                <a:defRPr/>
              </a:pPr>
              <a:t>5/28/2018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noProof="0"/>
              <a:t>Click to edit Master text styles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A7AFC6E-D358-0F49-AE76-6232A1B805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0840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To create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Em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 dash above headline: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Same size and weight as the headline and set using a soft return.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PC: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Em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 dash (—):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Alt+Ctrl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+ - (minus)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Mac: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Em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 dash (—):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Shift+Alt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/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rPr>
              <a:t>Option+hyphen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7AFC6E-D358-0F49-AE76-6232A1B805B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527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spect="1"/>
          </p:cNvSpPr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   </a:t>
            </a:r>
            <a:endParaRPr lang="en-US" dirty="0"/>
          </a:p>
        </p:txBody>
      </p:sp>
      <p:pic>
        <p:nvPicPr>
          <p:cNvPr id="5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738" y="4241800"/>
            <a:ext cx="1271587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"/>
          <p:cNvSpPr>
            <a:spLocks noChangeAspect="1"/>
          </p:cNvSpPr>
          <p:nvPr/>
        </p:nvSpPr>
        <p:spPr>
          <a:xfrm>
            <a:off x="4673600" y="0"/>
            <a:ext cx="4470400" cy="3116263"/>
          </a:xfrm>
          <a:custGeom>
            <a:avLst/>
            <a:gdLst>
              <a:gd name="connsiteX0" fmla="*/ 0 w 4470116"/>
              <a:gd name="connsiteY0" fmla="*/ 0 h 3115750"/>
              <a:gd name="connsiteX1" fmla="*/ 4470116 w 4470116"/>
              <a:gd name="connsiteY1" fmla="*/ 0 h 3115750"/>
              <a:gd name="connsiteX2" fmla="*/ 4470116 w 4470116"/>
              <a:gd name="connsiteY2" fmla="*/ 2506562 h 3115750"/>
              <a:gd name="connsiteX3" fmla="*/ 4390246 w 4470116"/>
              <a:gd name="connsiteY3" fmla="*/ 2573685 h 3115750"/>
              <a:gd name="connsiteX4" fmla="*/ 3065550 w 4470116"/>
              <a:gd name="connsiteY4" fmla="*/ 3099621 h 3115750"/>
              <a:gd name="connsiteX5" fmla="*/ 2823713 w 4470116"/>
              <a:gd name="connsiteY5" fmla="*/ 3111834 h 3115750"/>
              <a:gd name="connsiteX6" fmla="*/ 2823713 w 4470116"/>
              <a:gd name="connsiteY6" fmla="*/ 3115750 h 3115750"/>
              <a:gd name="connsiteX7" fmla="*/ 2041452 w 4470116"/>
              <a:gd name="connsiteY7" fmla="*/ 3115750 h 3115750"/>
              <a:gd name="connsiteX8" fmla="*/ 2041452 w 4470116"/>
              <a:gd name="connsiteY8" fmla="*/ 2555938 h 3115750"/>
              <a:gd name="connsiteX9" fmla="*/ 874191 w 4470116"/>
              <a:gd name="connsiteY9" fmla="*/ 2555938 h 3115750"/>
              <a:gd name="connsiteX10" fmla="*/ 874191 w 4470116"/>
              <a:gd name="connsiteY10" fmla="*/ 1380697 h 3115750"/>
              <a:gd name="connsiteX11" fmla="*/ 0 w 4470116"/>
              <a:gd name="connsiteY11" fmla="*/ 1380697 h 311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70116" h="3115750">
                <a:moveTo>
                  <a:pt x="0" y="0"/>
                </a:moveTo>
                <a:lnTo>
                  <a:pt x="4470116" y="0"/>
                </a:lnTo>
                <a:lnTo>
                  <a:pt x="4470116" y="2506562"/>
                </a:lnTo>
                <a:lnTo>
                  <a:pt x="4390246" y="2573685"/>
                </a:lnTo>
                <a:cubicBezTo>
                  <a:pt x="4015525" y="2860980"/>
                  <a:pt x="3560940" y="3049312"/>
                  <a:pt x="3065550" y="3099621"/>
                </a:cubicBezTo>
                <a:lnTo>
                  <a:pt x="2823713" y="3111834"/>
                </a:lnTo>
                <a:lnTo>
                  <a:pt x="2823713" y="3115750"/>
                </a:lnTo>
                <a:lnTo>
                  <a:pt x="2041452" y="3115750"/>
                </a:lnTo>
                <a:lnTo>
                  <a:pt x="2041452" y="2555938"/>
                </a:lnTo>
                <a:lnTo>
                  <a:pt x="874191" y="2555938"/>
                </a:lnTo>
                <a:lnTo>
                  <a:pt x="874191" y="1380697"/>
                </a:lnTo>
                <a:lnTo>
                  <a:pt x="0" y="138069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</a:p>
        </p:txBody>
      </p:sp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1501958"/>
            <a:ext cx="5477200" cy="1220847"/>
          </a:xfrm>
        </p:spPr>
        <p:txBody>
          <a:bodyPr lIns="0" anchor="b">
            <a:spAutoFit/>
          </a:bodyPr>
          <a:lstStyle>
            <a:lvl1pPr algn="l">
              <a:lnSpc>
                <a:spcPts val="4400"/>
              </a:lnSpc>
              <a:defRPr sz="4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 noChangeAspect="1"/>
          </p:cNvSpPr>
          <p:nvPr>
            <p:ph type="subTitle" idx="1"/>
          </p:nvPr>
        </p:nvSpPr>
        <p:spPr>
          <a:xfrm>
            <a:off x="575799" y="2715930"/>
            <a:ext cx="4346836" cy="430887"/>
          </a:xfrm>
        </p:spPr>
        <p:txBody>
          <a:bodyPr lIns="0">
            <a:sp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905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60980"/>
            <a:ext cx="7538644" cy="1306559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149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056781"/>
            <a:ext cx="3866995" cy="2186878"/>
          </a:xfrm>
        </p:spPr>
        <p:txBody>
          <a:bodyPr>
            <a:normAutofit/>
          </a:bodyPr>
          <a:lstStyle>
            <a:lvl1pPr marL="0" indent="0">
              <a:buNone/>
              <a:defRPr sz="1200" b="0">
                <a:solidFill>
                  <a:srgbClr val="000000"/>
                </a:solidFill>
              </a:defRPr>
            </a:lvl1pPr>
            <a:lvl2pPr marL="457200" indent="0">
              <a:buNone/>
              <a:defRPr>
                <a:solidFill>
                  <a:srgbClr val="000000"/>
                </a:solidFill>
              </a:defRPr>
            </a:lvl2pPr>
            <a:lvl3pPr marL="914400" indent="0">
              <a:buNone/>
              <a:defRPr>
                <a:solidFill>
                  <a:srgbClr val="000000"/>
                </a:solidFill>
              </a:defRPr>
            </a:lvl3pPr>
            <a:lvl4pPr marL="1371600" indent="0">
              <a:buNone/>
              <a:defRPr>
                <a:solidFill>
                  <a:srgbClr val="000000"/>
                </a:solidFill>
              </a:defRPr>
            </a:lvl4pPr>
            <a:lvl5pPr marL="1828800" indent="0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457200" y="266912"/>
            <a:ext cx="7261922" cy="111188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457200" y="1615440"/>
            <a:ext cx="7261922" cy="418286"/>
          </a:xfrm>
        </p:spPr>
        <p:txBody>
          <a:bodyPr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Font typeface="Arial"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589346" y="2056781"/>
            <a:ext cx="3866995" cy="2186878"/>
          </a:xfrm>
        </p:spPr>
        <p:txBody>
          <a:bodyPr>
            <a:normAutofit/>
          </a:bodyPr>
          <a:lstStyle>
            <a:lvl1pPr marL="285750" indent="-285750">
              <a:buClr>
                <a:srgbClr val="FAC800"/>
              </a:buClr>
              <a:buFont typeface="Lucida Grande"/>
              <a:buChar char="—"/>
              <a:defRPr sz="1200" b="0">
                <a:solidFill>
                  <a:srgbClr val="000000"/>
                </a:solidFill>
              </a:defRPr>
            </a:lvl1pPr>
            <a:lvl2pPr marL="457200" indent="0">
              <a:buNone/>
              <a:defRPr sz="1200" b="0">
                <a:solidFill>
                  <a:srgbClr val="000000"/>
                </a:solidFill>
              </a:defRPr>
            </a:lvl2pPr>
            <a:lvl3pPr marL="914400" indent="0">
              <a:buNone/>
              <a:defRPr>
                <a:solidFill>
                  <a:srgbClr val="000000"/>
                </a:solidFill>
              </a:defRPr>
            </a:lvl3pPr>
            <a:lvl4pPr marL="1371600" indent="0">
              <a:buNone/>
              <a:defRPr>
                <a:solidFill>
                  <a:srgbClr val="000000"/>
                </a:solidFill>
              </a:defRPr>
            </a:lvl4pPr>
            <a:lvl5pPr marL="1828800" indent="0"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17122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spect="1"/>
          </p:cNvSpPr>
          <p:nvPr/>
        </p:nvSpPr>
        <p:spPr>
          <a:xfrm>
            <a:off x="0" y="0"/>
            <a:ext cx="9144000" cy="2722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98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spect="1"/>
          </p:cNvSpPr>
          <p:nvPr/>
        </p:nvSpPr>
        <p:spPr>
          <a:xfrm>
            <a:off x="0" y="0"/>
            <a:ext cx="9144000" cy="2722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   </a:t>
            </a:r>
            <a:endParaRPr lang="en-US" dirty="0"/>
          </a:p>
        </p:txBody>
      </p:sp>
      <p:sp>
        <p:nvSpPr>
          <p:cNvPr id="6" name="Text Placeholder 20"/>
          <p:cNvSpPr>
            <a:spLocks noGrp="1"/>
          </p:cNvSpPr>
          <p:nvPr>
            <p:ph type="body" sz="quarter" idx="14"/>
          </p:nvPr>
        </p:nvSpPr>
        <p:spPr>
          <a:xfrm>
            <a:off x="787725" y="3015841"/>
            <a:ext cx="2336180" cy="378445"/>
          </a:xfrm>
        </p:spPr>
        <p:txBody>
          <a:bodyPr>
            <a:noAutofit/>
          </a:bodyPr>
          <a:lstStyle>
            <a:lvl1pPr marL="0" indent="0">
              <a:buNone/>
              <a:defRPr sz="1400" b="0">
                <a:solidFill>
                  <a:srgbClr val="000054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2"/>
          <p:cNvSpPr>
            <a:spLocks noGrp="1"/>
          </p:cNvSpPr>
          <p:nvPr>
            <p:ph type="body" sz="quarter" idx="15"/>
          </p:nvPr>
        </p:nvSpPr>
        <p:spPr>
          <a:xfrm>
            <a:off x="787725" y="3394286"/>
            <a:ext cx="2332038" cy="842434"/>
          </a:xfr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4"/>
          </p:nvPr>
        </p:nvSpPr>
        <p:spPr>
          <a:xfrm>
            <a:off x="3552840" y="3015841"/>
            <a:ext cx="2336180" cy="378445"/>
          </a:xfrm>
        </p:spPr>
        <p:txBody>
          <a:bodyPr>
            <a:noAutofit/>
          </a:bodyPr>
          <a:lstStyle>
            <a:lvl1pPr marL="0" indent="0">
              <a:buNone/>
              <a:defRPr sz="1400" b="0">
                <a:solidFill>
                  <a:srgbClr val="000054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22"/>
          <p:cNvSpPr>
            <a:spLocks noGrp="1"/>
          </p:cNvSpPr>
          <p:nvPr>
            <p:ph type="body" sz="quarter" idx="25"/>
          </p:nvPr>
        </p:nvSpPr>
        <p:spPr>
          <a:xfrm>
            <a:off x="3552840" y="3394286"/>
            <a:ext cx="2332038" cy="842434"/>
          </a:xfr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8"/>
          </p:nvPr>
        </p:nvSpPr>
        <p:spPr>
          <a:xfrm>
            <a:off x="6361152" y="3015841"/>
            <a:ext cx="2336180" cy="378445"/>
          </a:xfrm>
        </p:spPr>
        <p:txBody>
          <a:bodyPr>
            <a:noAutofit/>
          </a:bodyPr>
          <a:lstStyle>
            <a:lvl1pPr marL="0" indent="0">
              <a:buNone/>
              <a:defRPr sz="1400" b="0">
                <a:solidFill>
                  <a:srgbClr val="000054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22"/>
          <p:cNvSpPr>
            <a:spLocks noGrp="1"/>
          </p:cNvSpPr>
          <p:nvPr>
            <p:ph type="body" sz="quarter" idx="29"/>
          </p:nvPr>
        </p:nvSpPr>
        <p:spPr>
          <a:xfrm>
            <a:off x="6361152" y="3394286"/>
            <a:ext cx="2332038" cy="842433"/>
          </a:xfr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787725" y="522299"/>
            <a:ext cx="2361462" cy="23614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900495" y="1304236"/>
            <a:ext cx="1932723" cy="92303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>
                <a:solidFill>
                  <a:srgbClr val="AA00AA"/>
                </a:solidFill>
              </a:defRPr>
            </a:lvl2pPr>
            <a:lvl3pPr marL="914400" indent="0">
              <a:buFontTx/>
              <a:buNone/>
              <a:defRPr>
                <a:solidFill>
                  <a:srgbClr val="AA00AA"/>
                </a:solidFill>
              </a:defRPr>
            </a:lvl3pPr>
            <a:lvl4pPr marL="1371600" indent="0">
              <a:buFontTx/>
              <a:buNone/>
              <a:defRPr>
                <a:solidFill>
                  <a:srgbClr val="AA00AA"/>
                </a:solidFill>
              </a:defRPr>
            </a:lvl4pPr>
            <a:lvl5pPr marL="1828800" indent="0">
              <a:buFontTx/>
              <a:buNone/>
              <a:defRPr>
                <a:solidFill>
                  <a:srgbClr val="AA00A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10"/>
          <p:cNvSpPr>
            <a:spLocks noGrp="1"/>
          </p:cNvSpPr>
          <p:nvPr>
            <p:ph type="pic" sz="quarter" idx="23"/>
          </p:nvPr>
        </p:nvSpPr>
        <p:spPr>
          <a:xfrm>
            <a:off x="3552840" y="522299"/>
            <a:ext cx="2361462" cy="23614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3665610" y="1304236"/>
            <a:ext cx="1932723" cy="92303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>
                <a:solidFill>
                  <a:srgbClr val="AA00AA"/>
                </a:solidFill>
              </a:defRPr>
            </a:lvl2pPr>
            <a:lvl3pPr marL="914400" indent="0">
              <a:buFontTx/>
              <a:buNone/>
              <a:defRPr>
                <a:solidFill>
                  <a:srgbClr val="AA00AA"/>
                </a:solidFill>
              </a:defRPr>
            </a:lvl3pPr>
            <a:lvl4pPr marL="1371600" indent="0">
              <a:buFontTx/>
              <a:buNone/>
              <a:defRPr>
                <a:solidFill>
                  <a:srgbClr val="AA00AA"/>
                </a:solidFill>
              </a:defRPr>
            </a:lvl4pPr>
            <a:lvl5pPr marL="1828800" indent="0">
              <a:buFontTx/>
              <a:buNone/>
              <a:defRPr>
                <a:solidFill>
                  <a:srgbClr val="AA00A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Picture Placeholder 10"/>
          <p:cNvSpPr>
            <a:spLocks noGrp="1"/>
          </p:cNvSpPr>
          <p:nvPr>
            <p:ph type="pic" sz="quarter" idx="27"/>
          </p:nvPr>
        </p:nvSpPr>
        <p:spPr>
          <a:xfrm>
            <a:off x="6331728" y="522299"/>
            <a:ext cx="2361462" cy="23614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30"/>
          </p:nvPr>
        </p:nvSpPr>
        <p:spPr>
          <a:xfrm>
            <a:off x="6444498" y="1304236"/>
            <a:ext cx="1932723" cy="923034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>
                <a:solidFill>
                  <a:srgbClr val="AA00AA"/>
                </a:solidFill>
              </a:defRPr>
            </a:lvl2pPr>
            <a:lvl3pPr marL="914400" indent="0">
              <a:buFontTx/>
              <a:buNone/>
              <a:defRPr>
                <a:solidFill>
                  <a:srgbClr val="AA00AA"/>
                </a:solidFill>
              </a:defRPr>
            </a:lvl3pPr>
            <a:lvl4pPr marL="1371600" indent="0">
              <a:buFontTx/>
              <a:buNone/>
              <a:defRPr>
                <a:solidFill>
                  <a:srgbClr val="AA00AA"/>
                </a:solidFill>
              </a:defRPr>
            </a:lvl4pPr>
            <a:lvl5pPr marL="1828800" indent="0">
              <a:buFontTx/>
              <a:buNone/>
              <a:defRPr>
                <a:solidFill>
                  <a:srgbClr val="AA00A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3716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nten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60980"/>
            <a:ext cx="7538644" cy="1306559"/>
          </a:xfr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787725" y="1727936"/>
            <a:ext cx="1177925" cy="1177925"/>
          </a:xfrm>
          <a:prstGeom prst="ellipse">
            <a:avLst/>
          </a:prstGeom>
        </p:spPr>
        <p:txBody>
          <a:bodyPr rtlCol="0">
            <a:noAutofit/>
          </a:bodyPr>
          <a:lstStyle>
            <a:lvl1pPr marL="0" indent="0">
              <a:buNone/>
              <a:defRPr sz="900" b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Text Placeholder 20"/>
          <p:cNvSpPr>
            <a:spLocks noGrp="1"/>
          </p:cNvSpPr>
          <p:nvPr>
            <p:ph type="body" sz="quarter" idx="14"/>
          </p:nvPr>
        </p:nvSpPr>
        <p:spPr>
          <a:xfrm>
            <a:off x="787725" y="3015841"/>
            <a:ext cx="2336180" cy="378445"/>
          </a:xfrm>
        </p:spPr>
        <p:txBody>
          <a:bodyPr>
            <a:noAutofit/>
          </a:bodyPr>
          <a:lstStyle>
            <a:lvl1pPr marL="0" indent="0">
              <a:buNone/>
              <a:defRPr sz="1400" b="0">
                <a:solidFill>
                  <a:srgbClr val="000054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2"/>
          <p:cNvSpPr>
            <a:spLocks noGrp="1"/>
          </p:cNvSpPr>
          <p:nvPr>
            <p:ph type="body" sz="quarter" idx="15"/>
          </p:nvPr>
        </p:nvSpPr>
        <p:spPr>
          <a:xfrm>
            <a:off x="787725" y="3394286"/>
            <a:ext cx="2332038" cy="811954"/>
          </a:xfr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3487738" y="1727936"/>
            <a:ext cx="1177925" cy="1177925"/>
          </a:xfrm>
          <a:prstGeom prst="ellipse">
            <a:avLst/>
          </a:prstGeom>
        </p:spPr>
        <p:txBody>
          <a:bodyPr rtlCol="0">
            <a:noAutofit/>
          </a:bodyPr>
          <a:lstStyle>
            <a:lvl1pPr marL="0" indent="0">
              <a:buNone/>
              <a:defRPr sz="900" b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7"/>
          </p:nvPr>
        </p:nvSpPr>
        <p:spPr>
          <a:xfrm>
            <a:off x="3548698" y="3015841"/>
            <a:ext cx="2336180" cy="378445"/>
          </a:xfrm>
        </p:spPr>
        <p:txBody>
          <a:bodyPr>
            <a:noAutofit/>
          </a:bodyPr>
          <a:lstStyle>
            <a:lvl1pPr marL="0" indent="0">
              <a:buNone/>
              <a:defRPr sz="1400" b="0">
                <a:solidFill>
                  <a:srgbClr val="000054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3548698" y="3394286"/>
            <a:ext cx="2332038" cy="811954"/>
          </a:xfr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9"/>
          </p:nvPr>
        </p:nvSpPr>
        <p:spPr>
          <a:xfrm>
            <a:off x="6295752" y="1727936"/>
            <a:ext cx="1177925" cy="1177925"/>
          </a:xfrm>
          <a:prstGeom prst="ellipse">
            <a:avLst/>
          </a:prstGeom>
        </p:spPr>
        <p:txBody>
          <a:bodyPr rtlCol="0">
            <a:noAutofit/>
          </a:bodyPr>
          <a:lstStyle>
            <a:lvl1pPr marL="0" indent="0">
              <a:buNone/>
              <a:defRPr sz="900" b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2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6356712" y="3015841"/>
            <a:ext cx="2336180" cy="378445"/>
          </a:xfrm>
        </p:spPr>
        <p:txBody>
          <a:bodyPr>
            <a:noAutofit/>
          </a:bodyPr>
          <a:lstStyle>
            <a:lvl1pPr marL="0" indent="0">
              <a:buNone/>
              <a:defRPr sz="1400" b="0">
                <a:solidFill>
                  <a:srgbClr val="000054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2"/>
          <p:cNvSpPr>
            <a:spLocks noGrp="1"/>
          </p:cNvSpPr>
          <p:nvPr>
            <p:ph type="body" sz="quarter" idx="21"/>
          </p:nvPr>
        </p:nvSpPr>
        <p:spPr>
          <a:xfrm>
            <a:off x="6356712" y="3394286"/>
            <a:ext cx="2332038" cy="811954"/>
          </a:xfr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4456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spect="1"/>
          </p:cNvSpPr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262438"/>
            <a:ext cx="1249363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313308"/>
            <a:ext cx="7413169" cy="3477875"/>
          </a:xfrm>
        </p:spPr>
        <p:txBody>
          <a:bodyPr lIns="0" anchor="ctr">
            <a:spAutoFit/>
          </a:bodyPr>
          <a:lstStyle>
            <a:lvl1pPr algn="l">
              <a:lnSpc>
                <a:spcPts val="4400"/>
              </a:lnSpc>
              <a:defRPr sz="44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32760" y="4911571"/>
            <a:ext cx="278705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9E4DEE52-25AF-7B49-B9FC-7562266B64DE}" type="slidenum">
              <a:rPr lang="en-US" sz="600" smtClean="0">
                <a:solidFill>
                  <a:srgbClr val="000000"/>
                </a:solidFill>
                <a:latin typeface="Arial"/>
                <a:cs typeface="Arial"/>
              </a:rPr>
              <a:pPr/>
              <a:t>‹#›</a:t>
            </a:fld>
            <a:endParaRPr lang="en-US" sz="6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32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spect="1"/>
          </p:cNvSpPr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262438"/>
            <a:ext cx="1249363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313308"/>
            <a:ext cx="7413169" cy="3477875"/>
          </a:xfrm>
        </p:spPr>
        <p:txBody>
          <a:bodyPr lIns="0" anchor="ctr">
            <a:spAutoFit/>
          </a:bodyPr>
          <a:lstStyle>
            <a:lvl1pPr algn="l">
              <a:lnSpc>
                <a:spcPts val="4400"/>
              </a:lnSpc>
              <a:defRPr sz="4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32760" y="4911571"/>
            <a:ext cx="278705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9E4DEE52-25AF-7B49-B9FC-7562266B64DE}" type="slidenum">
              <a:rPr lang="en-US" sz="600" smtClean="0">
                <a:solidFill>
                  <a:srgbClr val="FFFFFF"/>
                </a:solidFill>
                <a:latin typeface="Arial"/>
                <a:cs typeface="Arial"/>
              </a:rPr>
              <a:pPr/>
              <a:t>‹#›</a:t>
            </a:fld>
            <a:endParaRPr lang="en-US" sz="6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0967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spect="1"/>
          </p:cNvSpPr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262438"/>
            <a:ext cx="127158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313308"/>
            <a:ext cx="7413169" cy="3477875"/>
          </a:xfrm>
        </p:spPr>
        <p:txBody>
          <a:bodyPr lIns="0" anchor="ctr">
            <a:spAutoFit/>
          </a:bodyPr>
          <a:lstStyle>
            <a:lvl1pPr algn="l">
              <a:lnSpc>
                <a:spcPts val="44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432760" y="4911571"/>
            <a:ext cx="278705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9E4DEE52-25AF-7B49-B9FC-7562266B64DE}" type="slidenum">
              <a:rPr lang="en-US" sz="600" smtClean="0">
                <a:solidFill>
                  <a:srgbClr val="FFFFFF"/>
                </a:solidFill>
                <a:latin typeface="Arial"/>
                <a:cs typeface="Arial"/>
              </a:rPr>
              <a:pPr/>
              <a:t>‹#›</a:t>
            </a:fld>
            <a:endParaRPr lang="en-US" sz="6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926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spect="1"/>
          </p:cNvSpPr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   </a:t>
            </a:r>
            <a:endParaRPr lang="en-US" dirty="0"/>
          </a:p>
        </p:txBody>
      </p:sp>
      <p:sp>
        <p:nvSpPr>
          <p:cNvPr id="5" name="Freeform 4"/>
          <p:cNvSpPr>
            <a:spLocks noChangeAspect="1"/>
          </p:cNvSpPr>
          <p:nvPr/>
        </p:nvSpPr>
        <p:spPr>
          <a:xfrm>
            <a:off x="0" y="-1133475"/>
            <a:ext cx="8102600" cy="5235575"/>
          </a:xfrm>
          <a:custGeom>
            <a:avLst/>
            <a:gdLst>
              <a:gd name="connsiteX0" fmla="*/ 0 w 8102885"/>
              <a:gd name="connsiteY0" fmla="*/ 0 h 5235499"/>
              <a:gd name="connsiteX1" fmla="*/ 2 w 8102885"/>
              <a:gd name="connsiteY1" fmla="*/ 0 h 5235499"/>
              <a:gd name="connsiteX2" fmla="*/ 2 w 8102885"/>
              <a:gd name="connsiteY2" fmla="*/ 1133057 h 5235499"/>
              <a:gd name="connsiteX3" fmla="*/ 8098614 w 8102885"/>
              <a:gd name="connsiteY3" fmla="*/ 1133057 h 5235499"/>
              <a:gd name="connsiteX4" fmla="*/ 8102885 w 8102885"/>
              <a:gd name="connsiteY4" fmla="*/ 1313220 h 5235499"/>
              <a:gd name="connsiteX5" fmla="*/ 4585130 w 8102885"/>
              <a:gd name="connsiteY5" fmla="*/ 5211375 h 5235499"/>
              <a:gd name="connsiteX6" fmla="*/ 4223416 w 8102885"/>
              <a:gd name="connsiteY6" fmla="*/ 5229642 h 5235499"/>
              <a:gd name="connsiteX7" fmla="*/ 4223416 w 8102885"/>
              <a:gd name="connsiteY7" fmla="*/ 5235499 h 5235499"/>
              <a:gd name="connsiteX8" fmla="*/ 3053391 w 8102885"/>
              <a:gd name="connsiteY8" fmla="*/ 5235499 h 5235499"/>
              <a:gd name="connsiteX9" fmla="*/ 3053391 w 8102885"/>
              <a:gd name="connsiteY9" fmla="*/ 4398191 h 5235499"/>
              <a:gd name="connsiteX10" fmla="*/ 1307524 w 8102885"/>
              <a:gd name="connsiteY10" fmla="*/ 4398191 h 5235499"/>
              <a:gd name="connsiteX11" fmla="*/ 1307524 w 8102885"/>
              <a:gd name="connsiteY11" fmla="*/ 2640388 h 5235499"/>
              <a:gd name="connsiteX12" fmla="*/ 0 w 8102885"/>
              <a:gd name="connsiteY12" fmla="*/ 2640388 h 52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102885" h="5235499">
                <a:moveTo>
                  <a:pt x="0" y="0"/>
                </a:moveTo>
                <a:lnTo>
                  <a:pt x="2" y="0"/>
                </a:lnTo>
                <a:lnTo>
                  <a:pt x="2" y="1133057"/>
                </a:lnTo>
                <a:lnTo>
                  <a:pt x="8098614" y="1133057"/>
                </a:lnTo>
                <a:lnTo>
                  <a:pt x="8102885" y="1313220"/>
                </a:lnTo>
                <a:cubicBezTo>
                  <a:pt x="8102885" y="3342033"/>
                  <a:pt x="6561003" y="5010717"/>
                  <a:pt x="4585130" y="5211375"/>
                </a:cubicBezTo>
                <a:lnTo>
                  <a:pt x="4223416" y="5229642"/>
                </a:lnTo>
                <a:lnTo>
                  <a:pt x="4223416" y="5235499"/>
                </a:lnTo>
                <a:lnTo>
                  <a:pt x="3053391" y="5235499"/>
                </a:lnTo>
                <a:lnTo>
                  <a:pt x="3053391" y="4398191"/>
                </a:lnTo>
                <a:lnTo>
                  <a:pt x="1307524" y="4398191"/>
                </a:lnTo>
                <a:lnTo>
                  <a:pt x="1307524" y="2640388"/>
                </a:lnTo>
                <a:lnTo>
                  <a:pt x="0" y="26403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738" y="4241800"/>
            <a:ext cx="1271587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1501958"/>
            <a:ext cx="5048105" cy="1220847"/>
          </a:xfrm>
        </p:spPr>
        <p:txBody>
          <a:bodyPr wrap="square" lIns="0" anchor="b">
            <a:spAutoFit/>
          </a:bodyPr>
          <a:lstStyle>
            <a:lvl1pPr algn="l">
              <a:lnSpc>
                <a:spcPts val="4400"/>
              </a:lnSpc>
              <a:defRPr sz="4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 noChangeAspect="1"/>
          </p:cNvSpPr>
          <p:nvPr>
            <p:ph type="subTitle" idx="1"/>
          </p:nvPr>
        </p:nvSpPr>
        <p:spPr>
          <a:xfrm>
            <a:off x="575799" y="2715930"/>
            <a:ext cx="4154330" cy="430887"/>
          </a:xfrm>
        </p:spPr>
        <p:txBody>
          <a:bodyPr lIns="0">
            <a:sp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179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spect="1"/>
          </p:cNvSpPr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   </a:t>
            </a:r>
            <a:endParaRPr lang="en-US" dirty="0"/>
          </a:p>
        </p:txBody>
      </p:sp>
      <p:sp>
        <p:nvSpPr>
          <p:cNvPr id="5" name="Freeform 4"/>
          <p:cNvSpPr>
            <a:spLocks noChangeAspect="1"/>
          </p:cNvSpPr>
          <p:nvPr/>
        </p:nvSpPr>
        <p:spPr>
          <a:xfrm>
            <a:off x="4835525" y="2228850"/>
            <a:ext cx="4308475" cy="2914650"/>
          </a:xfrm>
          <a:custGeom>
            <a:avLst/>
            <a:gdLst>
              <a:gd name="connsiteX0" fmla="*/ 2018819 w 4309142"/>
              <a:gd name="connsiteY0" fmla="*/ 0 h 2915166"/>
              <a:gd name="connsiteX1" fmla="*/ 2786498 w 4309142"/>
              <a:gd name="connsiteY1" fmla="*/ 0 h 2915166"/>
              <a:gd name="connsiteX2" fmla="*/ 2792408 w 4309142"/>
              <a:gd name="connsiteY2" fmla="*/ 0 h 2915166"/>
              <a:gd name="connsiteX3" fmla="*/ 2792408 w 4309142"/>
              <a:gd name="connsiteY3" fmla="*/ 299 h 2915166"/>
              <a:gd name="connsiteX4" fmla="*/ 3031563 w 4309142"/>
              <a:gd name="connsiteY4" fmla="*/ 12375 h 2915166"/>
              <a:gd name="connsiteX5" fmla="*/ 4149887 w 4309142"/>
              <a:gd name="connsiteY5" fmla="*/ 398761 h 2915166"/>
              <a:gd name="connsiteX6" fmla="*/ 4309142 w 4309142"/>
              <a:gd name="connsiteY6" fmla="*/ 509857 h 2915166"/>
              <a:gd name="connsiteX7" fmla="*/ 4309142 w 4309142"/>
              <a:gd name="connsiteY7" fmla="*/ 2915166 h 2915166"/>
              <a:gd name="connsiteX8" fmla="*/ 0 w 4309142"/>
              <a:gd name="connsiteY8" fmla="*/ 2915166 h 2915166"/>
              <a:gd name="connsiteX9" fmla="*/ 0 w 4309142"/>
              <a:gd name="connsiteY9" fmla="*/ 1721465 h 2915166"/>
              <a:gd name="connsiteX10" fmla="*/ 864498 w 4309142"/>
              <a:gd name="connsiteY10" fmla="*/ 1721465 h 2915166"/>
              <a:gd name="connsiteX11" fmla="*/ 864498 w 4309142"/>
              <a:gd name="connsiteY11" fmla="*/ 559253 h 2915166"/>
              <a:gd name="connsiteX12" fmla="*/ 2018819 w 4309142"/>
              <a:gd name="connsiteY12" fmla="*/ 559253 h 291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09142" h="2915166">
                <a:moveTo>
                  <a:pt x="2018819" y="0"/>
                </a:moveTo>
                <a:lnTo>
                  <a:pt x="2786498" y="0"/>
                </a:lnTo>
                <a:lnTo>
                  <a:pt x="2792408" y="0"/>
                </a:lnTo>
                <a:lnTo>
                  <a:pt x="2792408" y="299"/>
                </a:lnTo>
                <a:lnTo>
                  <a:pt x="3031563" y="12375"/>
                </a:lnTo>
                <a:cubicBezTo>
                  <a:pt x="3439811" y="53835"/>
                  <a:pt x="3820037" y="190082"/>
                  <a:pt x="4149887" y="398761"/>
                </a:cubicBezTo>
                <a:lnTo>
                  <a:pt x="4309142" y="509857"/>
                </a:lnTo>
                <a:lnTo>
                  <a:pt x="4309142" y="2915166"/>
                </a:lnTo>
                <a:lnTo>
                  <a:pt x="0" y="2915166"/>
                </a:lnTo>
                <a:lnTo>
                  <a:pt x="0" y="1721465"/>
                </a:lnTo>
                <a:lnTo>
                  <a:pt x="864498" y="1721465"/>
                </a:lnTo>
                <a:lnTo>
                  <a:pt x="864498" y="559253"/>
                </a:lnTo>
                <a:lnTo>
                  <a:pt x="2018819" y="5592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738" y="4241800"/>
            <a:ext cx="1271587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1501958"/>
            <a:ext cx="5446866" cy="1220847"/>
          </a:xfrm>
        </p:spPr>
        <p:txBody>
          <a:bodyPr lIns="0" anchor="b">
            <a:spAutoFit/>
          </a:bodyPr>
          <a:lstStyle>
            <a:lvl1pPr marL="0" marR="0" indent="0" algn="l" defTabSz="45720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 noChangeAspect="1"/>
          </p:cNvSpPr>
          <p:nvPr>
            <p:ph type="subTitle" idx="1"/>
          </p:nvPr>
        </p:nvSpPr>
        <p:spPr>
          <a:xfrm>
            <a:off x="575799" y="2715930"/>
            <a:ext cx="5446866" cy="430887"/>
          </a:xfrm>
        </p:spPr>
        <p:txBody>
          <a:bodyPr lIns="0">
            <a:spAutoFit/>
          </a:bodyPr>
          <a:lstStyle>
            <a:lvl1pPr marL="0" indent="0" algn="l">
              <a:buNone/>
              <a:defRPr sz="22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19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5413" y="0"/>
            <a:ext cx="520858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4"/>
          <p:cNvSpPr>
            <a:spLocks noChangeAspect="1"/>
          </p:cNvSpPr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1474376 h 5143500"/>
              <a:gd name="connsiteX3" fmla="*/ 9132916 w 9144000"/>
              <a:gd name="connsiteY3" fmla="*/ 1461025 h 5143500"/>
              <a:gd name="connsiteX4" fmla="*/ 7360570 w 9144000"/>
              <a:gd name="connsiteY4" fmla="*/ 565205 h 5143500"/>
              <a:gd name="connsiteX5" fmla="*/ 7104119 w 9144000"/>
              <a:gd name="connsiteY5" fmla="*/ 552256 h 5143500"/>
              <a:gd name="connsiteX6" fmla="*/ 7104119 w 9144000"/>
              <a:gd name="connsiteY6" fmla="*/ 551935 h 5143500"/>
              <a:gd name="connsiteX7" fmla="*/ 7097783 w 9144000"/>
              <a:gd name="connsiteY7" fmla="*/ 551935 h 5143500"/>
              <a:gd name="connsiteX8" fmla="*/ 6274587 w 9144000"/>
              <a:gd name="connsiteY8" fmla="*/ 551935 h 5143500"/>
              <a:gd name="connsiteX9" fmla="*/ 6274587 w 9144000"/>
              <a:gd name="connsiteY9" fmla="*/ 1151631 h 5143500"/>
              <a:gd name="connsiteX10" fmla="*/ 5036791 w 9144000"/>
              <a:gd name="connsiteY10" fmla="*/ 1151631 h 5143500"/>
              <a:gd name="connsiteX11" fmla="*/ 5036791 w 9144000"/>
              <a:gd name="connsiteY11" fmla="*/ 2397890 h 5143500"/>
              <a:gd name="connsiteX12" fmla="*/ 4109774 w 9144000"/>
              <a:gd name="connsiteY12" fmla="*/ 2397890 h 5143500"/>
              <a:gd name="connsiteX13" fmla="*/ 4109774 w 9144000"/>
              <a:gd name="connsiteY13" fmla="*/ 4269891 h 5143500"/>
              <a:gd name="connsiteX14" fmla="*/ 5036791 w 9144000"/>
              <a:gd name="connsiteY14" fmla="*/ 4269891 h 5143500"/>
              <a:gd name="connsiteX15" fmla="*/ 5036791 w 9144000"/>
              <a:gd name="connsiteY15" fmla="*/ 5143500 h 5143500"/>
              <a:gd name="connsiteX16" fmla="*/ 0 w 9144000"/>
              <a:gd name="connsiteY1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1474376"/>
                </a:lnTo>
                <a:lnTo>
                  <a:pt x="9132916" y="1461025"/>
                </a:lnTo>
                <a:cubicBezTo>
                  <a:pt x="8684514" y="967673"/>
                  <a:pt x="8061004" y="636338"/>
                  <a:pt x="7360570" y="565205"/>
                </a:cubicBezTo>
                <a:lnTo>
                  <a:pt x="7104119" y="552256"/>
                </a:lnTo>
                <a:lnTo>
                  <a:pt x="7104119" y="551935"/>
                </a:lnTo>
                <a:lnTo>
                  <a:pt x="7097783" y="551935"/>
                </a:lnTo>
                <a:lnTo>
                  <a:pt x="6274587" y="551935"/>
                </a:lnTo>
                <a:lnTo>
                  <a:pt x="6274587" y="1151631"/>
                </a:lnTo>
                <a:lnTo>
                  <a:pt x="5036791" y="1151631"/>
                </a:lnTo>
                <a:lnTo>
                  <a:pt x="5036791" y="2397890"/>
                </a:lnTo>
                <a:lnTo>
                  <a:pt x="4109774" y="2397890"/>
                </a:lnTo>
                <a:lnTo>
                  <a:pt x="4109774" y="4269891"/>
                </a:lnTo>
                <a:lnTo>
                  <a:pt x="5036791" y="4269891"/>
                </a:lnTo>
                <a:lnTo>
                  <a:pt x="5036791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   </a:t>
            </a:r>
            <a:endParaRPr lang="en-US" dirty="0"/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738" y="4241800"/>
            <a:ext cx="1271587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1501958"/>
            <a:ext cx="5446866" cy="1220847"/>
          </a:xfrm>
        </p:spPr>
        <p:txBody>
          <a:bodyPr lIns="0" anchor="b">
            <a:spAutoFit/>
          </a:bodyPr>
          <a:lstStyle>
            <a:lvl1pPr algn="l">
              <a:lnSpc>
                <a:spcPts val="4400"/>
              </a:lnSpc>
              <a:defRPr sz="4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 noChangeAspect="1"/>
          </p:cNvSpPr>
          <p:nvPr>
            <p:ph type="subTitle" idx="1"/>
          </p:nvPr>
        </p:nvSpPr>
        <p:spPr>
          <a:xfrm>
            <a:off x="575799" y="2715930"/>
            <a:ext cx="5446866" cy="430887"/>
          </a:xfrm>
        </p:spPr>
        <p:txBody>
          <a:bodyPr lIns="0">
            <a:sp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608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 r="-11030" b="-7468"/>
          <a:stretch>
            <a:fillRect/>
          </a:stretch>
        </p:blipFill>
        <p:spPr bwMode="auto">
          <a:xfrm>
            <a:off x="3932238" y="7938"/>
            <a:ext cx="5786437" cy="551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4"/>
          <p:cNvSpPr>
            <a:spLocks noChangeAspect="1"/>
          </p:cNvSpPr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1474376 h 5143500"/>
              <a:gd name="connsiteX3" fmla="*/ 9132916 w 9144000"/>
              <a:gd name="connsiteY3" fmla="*/ 1461025 h 5143500"/>
              <a:gd name="connsiteX4" fmla="*/ 7360570 w 9144000"/>
              <a:gd name="connsiteY4" fmla="*/ 565205 h 5143500"/>
              <a:gd name="connsiteX5" fmla="*/ 7104119 w 9144000"/>
              <a:gd name="connsiteY5" fmla="*/ 552256 h 5143500"/>
              <a:gd name="connsiteX6" fmla="*/ 7104119 w 9144000"/>
              <a:gd name="connsiteY6" fmla="*/ 551935 h 5143500"/>
              <a:gd name="connsiteX7" fmla="*/ 7097783 w 9144000"/>
              <a:gd name="connsiteY7" fmla="*/ 551935 h 5143500"/>
              <a:gd name="connsiteX8" fmla="*/ 6274587 w 9144000"/>
              <a:gd name="connsiteY8" fmla="*/ 551935 h 5143500"/>
              <a:gd name="connsiteX9" fmla="*/ 6274587 w 9144000"/>
              <a:gd name="connsiteY9" fmla="*/ 1151631 h 5143500"/>
              <a:gd name="connsiteX10" fmla="*/ 5036791 w 9144000"/>
              <a:gd name="connsiteY10" fmla="*/ 1151631 h 5143500"/>
              <a:gd name="connsiteX11" fmla="*/ 5036791 w 9144000"/>
              <a:gd name="connsiteY11" fmla="*/ 2397890 h 5143500"/>
              <a:gd name="connsiteX12" fmla="*/ 4109774 w 9144000"/>
              <a:gd name="connsiteY12" fmla="*/ 2397890 h 5143500"/>
              <a:gd name="connsiteX13" fmla="*/ 4109774 w 9144000"/>
              <a:gd name="connsiteY13" fmla="*/ 4269891 h 5143500"/>
              <a:gd name="connsiteX14" fmla="*/ 5036791 w 9144000"/>
              <a:gd name="connsiteY14" fmla="*/ 4269891 h 5143500"/>
              <a:gd name="connsiteX15" fmla="*/ 5036791 w 9144000"/>
              <a:gd name="connsiteY15" fmla="*/ 5143500 h 5143500"/>
              <a:gd name="connsiteX16" fmla="*/ 0 w 9144000"/>
              <a:gd name="connsiteY1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1474376"/>
                </a:lnTo>
                <a:lnTo>
                  <a:pt x="9132916" y="1461025"/>
                </a:lnTo>
                <a:cubicBezTo>
                  <a:pt x="8684514" y="967673"/>
                  <a:pt x="8061004" y="636338"/>
                  <a:pt x="7360570" y="565205"/>
                </a:cubicBezTo>
                <a:lnTo>
                  <a:pt x="7104119" y="552256"/>
                </a:lnTo>
                <a:lnTo>
                  <a:pt x="7104119" y="551935"/>
                </a:lnTo>
                <a:lnTo>
                  <a:pt x="7097783" y="551935"/>
                </a:lnTo>
                <a:lnTo>
                  <a:pt x="6274587" y="551935"/>
                </a:lnTo>
                <a:lnTo>
                  <a:pt x="6274587" y="1151631"/>
                </a:lnTo>
                <a:lnTo>
                  <a:pt x="5036791" y="1151631"/>
                </a:lnTo>
                <a:lnTo>
                  <a:pt x="5036791" y="2397890"/>
                </a:lnTo>
                <a:lnTo>
                  <a:pt x="4109774" y="2397890"/>
                </a:lnTo>
                <a:lnTo>
                  <a:pt x="4109774" y="4269891"/>
                </a:lnTo>
                <a:lnTo>
                  <a:pt x="5036791" y="4269891"/>
                </a:lnTo>
                <a:lnTo>
                  <a:pt x="5036791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/>
              <a:t>   </a:t>
            </a:r>
            <a:endParaRPr lang="en-US" dirty="0"/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738" y="4241800"/>
            <a:ext cx="1271587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1501958"/>
            <a:ext cx="5446866" cy="1220847"/>
          </a:xfrm>
        </p:spPr>
        <p:txBody>
          <a:bodyPr lIns="0" anchor="b">
            <a:spAutoFit/>
          </a:bodyPr>
          <a:lstStyle>
            <a:lvl1pPr algn="l">
              <a:lnSpc>
                <a:spcPts val="4400"/>
              </a:lnSpc>
              <a:defRPr sz="4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 noChangeAspect="1"/>
          </p:cNvSpPr>
          <p:nvPr>
            <p:ph type="subTitle" idx="1"/>
          </p:nvPr>
        </p:nvSpPr>
        <p:spPr>
          <a:xfrm>
            <a:off x="575799" y="2715930"/>
            <a:ext cx="5446866" cy="430887"/>
          </a:xfrm>
        </p:spPr>
        <p:txBody>
          <a:bodyPr lIns="0">
            <a:sp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44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4"/>
          <p:cNvSpPr>
            <a:spLocks noChangeAspect="1"/>
          </p:cNvSpPr>
          <p:nvPr/>
        </p:nvSpPr>
        <p:spPr>
          <a:xfrm>
            <a:off x="4110038" y="552450"/>
            <a:ext cx="5033962" cy="4591050"/>
          </a:xfrm>
          <a:custGeom>
            <a:avLst/>
            <a:gdLst>
              <a:gd name="connsiteX0" fmla="*/ 2164813 w 5034225"/>
              <a:gd name="connsiteY0" fmla="*/ 0 h 4591565"/>
              <a:gd name="connsiteX1" fmla="*/ 2988009 w 5034225"/>
              <a:gd name="connsiteY1" fmla="*/ 0 h 4591565"/>
              <a:gd name="connsiteX2" fmla="*/ 2994345 w 5034225"/>
              <a:gd name="connsiteY2" fmla="*/ 0 h 4591565"/>
              <a:gd name="connsiteX3" fmla="*/ 2994345 w 5034225"/>
              <a:gd name="connsiteY3" fmla="*/ 321 h 4591565"/>
              <a:gd name="connsiteX4" fmla="*/ 3250796 w 5034225"/>
              <a:gd name="connsiteY4" fmla="*/ 13270 h 4591565"/>
              <a:gd name="connsiteX5" fmla="*/ 5023142 w 5034225"/>
              <a:gd name="connsiteY5" fmla="*/ 909090 h 4591565"/>
              <a:gd name="connsiteX6" fmla="*/ 5034225 w 5034225"/>
              <a:gd name="connsiteY6" fmla="*/ 922439 h 4591565"/>
              <a:gd name="connsiteX7" fmla="*/ 5034225 w 5034225"/>
              <a:gd name="connsiteY7" fmla="*/ 4591565 h 4591565"/>
              <a:gd name="connsiteX8" fmla="*/ 927017 w 5034225"/>
              <a:gd name="connsiteY8" fmla="*/ 4591565 h 4591565"/>
              <a:gd name="connsiteX9" fmla="*/ 927017 w 5034225"/>
              <a:gd name="connsiteY9" fmla="*/ 3717956 h 4591565"/>
              <a:gd name="connsiteX10" fmla="*/ 0 w 5034225"/>
              <a:gd name="connsiteY10" fmla="*/ 3717956 h 4591565"/>
              <a:gd name="connsiteX11" fmla="*/ 0 w 5034225"/>
              <a:gd name="connsiteY11" fmla="*/ 1845955 h 4591565"/>
              <a:gd name="connsiteX12" fmla="*/ 927017 w 5034225"/>
              <a:gd name="connsiteY12" fmla="*/ 1845955 h 4591565"/>
              <a:gd name="connsiteX13" fmla="*/ 927017 w 5034225"/>
              <a:gd name="connsiteY13" fmla="*/ 599697 h 4591565"/>
              <a:gd name="connsiteX14" fmla="*/ 2164813 w 5034225"/>
              <a:gd name="connsiteY14" fmla="*/ 599697 h 4591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34225" h="4591565">
                <a:moveTo>
                  <a:pt x="2164813" y="0"/>
                </a:moveTo>
                <a:lnTo>
                  <a:pt x="2988009" y="0"/>
                </a:lnTo>
                <a:lnTo>
                  <a:pt x="2994345" y="0"/>
                </a:lnTo>
                <a:lnTo>
                  <a:pt x="2994345" y="321"/>
                </a:lnTo>
                <a:lnTo>
                  <a:pt x="3250796" y="13270"/>
                </a:lnTo>
                <a:cubicBezTo>
                  <a:pt x="3951230" y="84403"/>
                  <a:pt x="4574740" y="415738"/>
                  <a:pt x="5023142" y="909090"/>
                </a:cubicBezTo>
                <a:lnTo>
                  <a:pt x="5034225" y="922439"/>
                </a:lnTo>
                <a:lnTo>
                  <a:pt x="5034225" y="4591565"/>
                </a:lnTo>
                <a:lnTo>
                  <a:pt x="927017" y="4591565"/>
                </a:lnTo>
                <a:lnTo>
                  <a:pt x="927017" y="3717956"/>
                </a:lnTo>
                <a:lnTo>
                  <a:pt x="0" y="3717956"/>
                </a:lnTo>
                <a:lnTo>
                  <a:pt x="0" y="1845955"/>
                </a:lnTo>
                <a:lnTo>
                  <a:pt x="927017" y="1845955"/>
                </a:lnTo>
                <a:lnTo>
                  <a:pt x="927017" y="599697"/>
                </a:lnTo>
                <a:lnTo>
                  <a:pt x="2164813" y="59969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738" y="4241800"/>
            <a:ext cx="1271587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1501958"/>
            <a:ext cx="5446866" cy="1220847"/>
          </a:xfrm>
        </p:spPr>
        <p:txBody>
          <a:bodyPr lIns="0" anchor="b">
            <a:spAutoFit/>
          </a:bodyPr>
          <a:lstStyle>
            <a:lvl1pPr algn="l">
              <a:lnSpc>
                <a:spcPts val="4400"/>
              </a:lnSpc>
              <a:defRPr sz="4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 noChangeAspect="1"/>
          </p:cNvSpPr>
          <p:nvPr>
            <p:ph type="subTitle" idx="1"/>
          </p:nvPr>
        </p:nvSpPr>
        <p:spPr>
          <a:xfrm>
            <a:off x="575799" y="2715930"/>
            <a:ext cx="5446866" cy="430887"/>
          </a:xfrm>
        </p:spPr>
        <p:txBody>
          <a:bodyPr lIns="0">
            <a:sp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805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0120716_JG_7460cmy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4"/>
          <p:cNvSpPr>
            <a:spLocks noChangeAspect="1"/>
          </p:cNvSpPr>
          <p:nvPr/>
        </p:nvSpPr>
        <p:spPr>
          <a:xfrm>
            <a:off x="4835525" y="2228850"/>
            <a:ext cx="4308475" cy="2914650"/>
          </a:xfrm>
          <a:custGeom>
            <a:avLst/>
            <a:gdLst>
              <a:gd name="connsiteX0" fmla="*/ 2018819 w 4309143"/>
              <a:gd name="connsiteY0" fmla="*/ 0 h 2915166"/>
              <a:gd name="connsiteX1" fmla="*/ 2786498 w 4309143"/>
              <a:gd name="connsiteY1" fmla="*/ 0 h 2915166"/>
              <a:gd name="connsiteX2" fmla="*/ 2792408 w 4309143"/>
              <a:gd name="connsiteY2" fmla="*/ 0 h 2915166"/>
              <a:gd name="connsiteX3" fmla="*/ 2792408 w 4309143"/>
              <a:gd name="connsiteY3" fmla="*/ 299 h 2915166"/>
              <a:gd name="connsiteX4" fmla="*/ 3031563 w 4309143"/>
              <a:gd name="connsiteY4" fmla="*/ 12375 h 2915166"/>
              <a:gd name="connsiteX5" fmla="*/ 4149887 w 4309143"/>
              <a:gd name="connsiteY5" fmla="*/ 398761 h 2915166"/>
              <a:gd name="connsiteX6" fmla="*/ 4309143 w 4309143"/>
              <a:gd name="connsiteY6" fmla="*/ 509858 h 2915166"/>
              <a:gd name="connsiteX7" fmla="*/ 4309143 w 4309143"/>
              <a:gd name="connsiteY7" fmla="*/ 2915166 h 2915166"/>
              <a:gd name="connsiteX8" fmla="*/ 0 w 4309143"/>
              <a:gd name="connsiteY8" fmla="*/ 2915166 h 2915166"/>
              <a:gd name="connsiteX9" fmla="*/ 0 w 4309143"/>
              <a:gd name="connsiteY9" fmla="*/ 1721465 h 2915166"/>
              <a:gd name="connsiteX10" fmla="*/ 864498 w 4309143"/>
              <a:gd name="connsiteY10" fmla="*/ 1721465 h 2915166"/>
              <a:gd name="connsiteX11" fmla="*/ 864498 w 4309143"/>
              <a:gd name="connsiteY11" fmla="*/ 559253 h 2915166"/>
              <a:gd name="connsiteX12" fmla="*/ 2018819 w 4309143"/>
              <a:gd name="connsiteY12" fmla="*/ 559253 h 2915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09143" h="2915166">
                <a:moveTo>
                  <a:pt x="2018819" y="0"/>
                </a:moveTo>
                <a:lnTo>
                  <a:pt x="2786498" y="0"/>
                </a:lnTo>
                <a:lnTo>
                  <a:pt x="2792408" y="0"/>
                </a:lnTo>
                <a:lnTo>
                  <a:pt x="2792408" y="299"/>
                </a:lnTo>
                <a:lnTo>
                  <a:pt x="3031563" y="12375"/>
                </a:lnTo>
                <a:cubicBezTo>
                  <a:pt x="3439811" y="53835"/>
                  <a:pt x="3820037" y="190082"/>
                  <a:pt x="4149887" y="398761"/>
                </a:cubicBezTo>
                <a:lnTo>
                  <a:pt x="4309143" y="509858"/>
                </a:lnTo>
                <a:lnTo>
                  <a:pt x="4309143" y="2915166"/>
                </a:lnTo>
                <a:lnTo>
                  <a:pt x="0" y="2915166"/>
                </a:lnTo>
                <a:lnTo>
                  <a:pt x="0" y="1721465"/>
                </a:lnTo>
                <a:lnTo>
                  <a:pt x="864498" y="1721465"/>
                </a:lnTo>
                <a:lnTo>
                  <a:pt x="864498" y="559253"/>
                </a:lnTo>
                <a:lnTo>
                  <a:pt x="2018819" y="5592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738" y="4241800"/>
            <a:ext cx="1271587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1219200" y="-2336800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endParaRPr lang="en-US"/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2508250" y="-1646238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endParaRPr lang="en-US"/>
          </a:p>
        </p:txBody>
      </p:sp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1501958"/>
            <a:ext cx="5446866" cy="1220847"/>
          </a:xfrm>
        </p:spPr>
        <p:txBody>
          <a:bodyPr lIns="0" anchor="b">
            <a:spAutoFit/>
          </a:bodyPr>
          <a:lstStyle>
            <a:lvl1pPr algn="l">
              <a:lnSpc>
                <a:spcPts val="4400"/>
              </a:lnSpc>
              <a:defRPr sz="4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 noChangeAspect="1"/>
          </p:cNvSpPr>
          <p:nvPr>
            <p:ph type="subTitle" idx="1"/>
          </p:nvPr>
        </p:nvSpPr>
        <p:spPr>
          <a:xfrm>
            <a:off x="575799" y="2715930"/>
            <a:ext cx="5446866" cy="430887"/>
          </a:xfrm>
        </p:spPr>
        <p:txBody>
          <a:bodyPr lIns="0">
            <a:sp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881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spect="1"/>
          </p:cNvSpPr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Freeform 4"/>
          <p:cNvSpPr>
            <a:spLocks noChangeAspect="1"/>
          </p:cNvSpPr>
          <p:nvPr/>
        </p:nvSpPr>
        <p:spPr>
          <a:xfrm>
            <a:off x="4502150" y="0"/>
            <a:ext cx="4641850" cy="4078288"/>
          </a:xfrm>
          <a:custGeom>
            <a:avLst/>
            <a:gdLst>
              <a:gd name="connsiteX0" fmla="*/ 901866 w 4641629"/>
              <a:gd name="connsiteY0" fmla="*/ 0 h 4077863"/>
              <a:gd name="connsiteX1" fmla="*/ 4641629 w 4641629"/>
              <a:gd name="connsiteY1" fmla="*/ 0 h 4077863"/>
              <a:gd name="connsiteX2" fmla="*/ 4641629 w 4641629"/>
              <a:gd name="connsiteY2" fmla="*/ 3424183 h 4077863"/>
              <a:gd name="connsiteX3" fmla="*/ 4529237 w 4641629"/>
              <a:gd name="connsiteY3" fmla="*/ 3518637 h 4077863"/>
              <a:gd name="connsiteX4" fmla="*/ 3162602 w 4641629"/>
              <a:gd name="connsiteY4" fmla="*/ 4061224 h 4077863"/>
              <a:gd name="connsiteX5" fmla="*/ 2913108 w 4641629"/>
              <a:gd name="connsiteY5" fmla="*/ 4073823 h 4077863"/>
              <a:gd name="connsiteX6" fmla="*/ 2913108 w 4641629"/>
              <a:gd name="connsiteY6" fmla="*/ 4077863 h 4077863"/>
              <a:gd name="connsiteX7" fmla="*/ 2106082 w 4641629"/>
              <a:gd name="connsiteY7" fmla="*/ 4077863 h 4077863"/>
              <a:gd name="connsiteX8" fmla="*/ 2106082 w 4641629"/>
              <a:gd name="connsiteY8" fmla="*/ 3500328 h 4077863"/>
              <a:gd name="connsiteX9" fmla="*/ 901866 w 4641629"/>
              <a:gd name="connsiteY9" fmla="*/ 3500328 h 4077863"/>
              <a:gd name="connsiteX10" fmla="*/ 901866 w 4641629"/>
              <a:gd name="connsiteY10" fmla="*/ 2287880 h 4077863"/>
              <a:gd name="connsiteX11" fmla="*/ 0 w 4641629"/>
              <a:gd name="connsiteY11" fmla="*/ 2287880 h 4077863"/>
              <a:gd name="connsiteX12" fmla="*/ 0 w 4641629"/>
              <a:gd name="connsiteY12" fmla="*/ 466666 h 4077863"/>
              <a:gd name="connsiteX13" fmla="*/ 901866 w 4641629"/>
              <a:gd name="connsiteY13" fmla="*/ 466666 h 407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41629" h="4077863">
                <a:moveTo>
                  <a:pt x="901866" y="0"/>
                </a:moveTo>
                <a:lnTo>
                  <a:pt x="4641629" y="0"/>
                </a:lnTo>
                <a:lnTo>
                  <a:pt x="4641629" y="3424183"/>
                </a:lnTo>
                <a:lnTo>
                  <a:pt x="4529237" y="3518637"/>
                </a:lnTo>
                <a:cubicBezTo>
                  <a:pt x="4142653" y="3815027"/>
                  <a:pt x="3673676" y="4009322"/>
                  <a:pt x="3162602" y="4061224"/>
                </a:cubicBezTo>
                <a:lnTo>
                  <a:pt x="2913108" y="4073823"/>
                </a:lnTo>
                <a:lnTo>
                  <a:pt x="2913108" y="4077863"/>
                </a:lnTo>
                <a:lnTo>
                  <a:pt x="2106082" y="4077863"/>
                </a:lnTo>
                <a:lnTo>
                  <a:pt x="2106082" y="3500328"/>
                </a:lnTo>
                <a:lnTo>
                  <a:pt x="901866" y="3500328"/>
                </a:lnTo>
                <a:lnTo>
                  <a:pt x="901866" y="2287880"/>
                </a:lnTo>
                <a:lnTo>
                  <a:pt x="0" y="2287880"/>
                </a:lnTo>
                <a:lnTo>
                  <a:pt x="0" y="466666"/>
                </a:lnTo>
                <a:lnTo>
                  <a:pt x="901866" y="46666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738" y="4241800"/>
            <a:ext cx="1271587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1298004"/>
            <a:ext cx="3926571" cy="2349361"/>
          </a:xfrm>
          <a:noFill/>
        </p:spPr>
        <p:txBody>
          <a:bodyPr wrap="square" lIns="0" anchor="b">
            <a:spAutoFit/>
          </a:bodyPr>
          <a:lstStyle>
            <a:lvl1pPr algn="l">
              <a:lnSpc>
                <a:spcPts val="4400"/>
              </a:lnSpc>
              <a:defRPr sz="4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 noChangeAspect="1"/>
          </p:cNvSpPr>
          <p:nvPr>
            <p:ph type="subTitle" idx="1"/>
          </p:nvPr>
        </p:nvSpPr>
        <p:spPr>
          <a:xfrm>
            <a:off x="575799" y="3640490"/>
            <a:ext cx="5477200" cy="976346"/>
          </a:xfrm>
        </p:spPr>
        <p:txBody>
          <a:bodyPr lIns="0">
            <a:norm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5626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spect="1"/>
          </p:cNvSpPr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Freeform 4"/>
          <p:cNvSpPr>
            <a:spLocks noChangeAspect="1"/>
          </p:cNvSpPr>
          <p:nvPr/>
        </p:nvSpPr>
        <p:spPr>
          <a:xfrm>
            <a:off x="2119313" y="528638"/>
            <a:ext cx="7024687" cy="4614862"/>
          </a:xfrm>
          <a:custGeom>
            <a:avLst/>
            <a:gdLst>
              <a:gd name="connsiteX0" fmla="*/ 2742474 w 7025358"/>
              <a:gd name="connsiteY0" fmla="*/ 0 h 4615180"/>
              <a:gd name="connsiteX1" fmla="*/ 3785330 w 7025358"/>
              <a:gd name="connsiteY1" fmla="*/ 0 h 4615180"/>
              <a:gd name="connsiteX2" fmla="*/ 3793357 w 7025358"/>
              <a:gd name="connsiteY2" fmla="*/ 0 h 4615180"/>
              <a:gd name="connsiteX3" fmla="*/ 3793357 w 7025358"/>
              <a:gd name="connsiteY3" fmla="*/ 406 h 4615180"/>
              <a:gd name="connsiteX4" fmla="*/ 4118239 w 7025358"/>
              <a:gd name="connsiteY4" fmla="*/ 16811 h 4615180"/>
              <a:gd name="connsiteX5" fmla="*/ 6902433 w 7025358"/>
              <a:gd name="connsiteY5" fmla="*/ 1934824 h 4615180"/>
              <a:gd name="connsiteX6" fmla="*/ 7025358 w 7025358"/>
              <a:gd name="connsiteY6" fmla="*/ 2209007 h 4615180"/>
              <a:gd name="connsiteX7" fmla="*/ 7025358 w 7025358"/>
              <a:gd name="connsiteY7" fmla="*/ 4615180 h 4615180"/>
              <a:gd name="connsiteX8" fmla="*/ 0 w 7025358"/>
              <a:gd name="connsiteY8" fmla="*/ 4615180 h 4615180"/>
              <a:gd name="connsiteX9" fmla="*/ 0 w 7025358"/>
              <a:gd name="connsiteY9" fmla="*/ 2338529 h 4615180"/>
              <a:gd name="connsiteX10" fmla="*/ 1174382 w 7025358"/>
              <a:gd name="connsiteY10" fmla="*/ 2338529 h 4615180"/>
              <a:gd name="connsiteX11" fmla="*/ 1174382 w 7025358"/>
              <a:gd name="connsiteY11" fmla="*/ 759719 h 4615180"/>
              <a:gd name="connsiteX12" fmla="*/ 2742474 w 7025358"/>
              <a:gd name="connsiteY12" fmla="*/ 759719 h 4615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25358" h="4615180">
                <a:moveTo>
                  <a:pt x="2742474" y="0"/>
                </a:moveTo>
                <a:lnTo>
                  <a:pt x="3785330" y="0"/>
                </a:lnTo>
                <a:lnTo>
                  <a:pt x="3793357" y="0"/>
                </a:lnTo>
                <a:lnTo>
                  <a:pt x="3793357" y="406"/>
                </a:lnTo>
                <a:lnTo>
                  <a:pt x="4118239" y="16811"/>
                </a:lnTo>
                <a:cubicBezTo>
                  <a:pt x="5338329" y="140718"/>
                  <a:pt x="6374177" y="887840"/>
                  <a:pt x="6902433" y="1934824"/>
                </a:cubicBezTo>
                <a:lnTo>
                  <a:pt x="7025358" y="2209007"/>
                </a:lnTo>
                <a:lnTo>
                  <a:pt x="7025358" y="4615180"/>
                </a:lnTo>
                <a:lnTo>
                  <a:pt x="0" y="4615180"/>
                </a:lnTo>
                <a:lnTo>
                  <a:pt x="0" y="2338529"/>
                </a:lnTo>
                <a:lnTo>
                  <a:pt x="1174382" y="2338529"/>
                </a:lnTo>
                <a:lnTo>
                  <a:pt x="1174382" y="759719"/>
                </a:lnTo>
                <a:lnTo>
                  <a:pt x="2742474" y="759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4738" y="4241800"/>
            <a:ext cx="1271587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 noChangeAspect="1"/>
          </p:cNvSpPr>
          <p:nvPr>
            <p:ph type="ctrTitle"/>
          </p:nvPr>
        </p:nvSpPr>
        <p:spPr>
          <a:xfrm>
            <a:off x="575799" y="637604"/>
            <a:ext cx="4321321" cy="2349361"/>
          </a:xfrm>
        </p:spPr>
        <p:txBody>
          <a:bodyPr wrap="square" lIns="0" anchor="b">
            <a:spAutoFit/>
          </a:bodyPr>
          <a:lstStyle>
            <a:lvl1pPr algn="l">
              <a:lnSpc>
                <a:spcPts val="4400"/>
              </a:lnSpc>
              <a:defRPr sz="4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 noChangeAspect="1"/>
          </p:cNvSpPr>
          <p:nvPr>
            <p:ph type="subTitle" idx="1"/>
          </p:nvPr>
        </p:nvSpPr>
        <p:spPr>
          <a:xfrm>
            <a:off x="575799" y="2980090"/>
            <a:ext cx="4321321" cy="976346"/>
          </a:xfrm>
        </p:spPr>
        <p:txBody>
          <a:bodyPr lIns="0">
            <a:norm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0205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6540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</p:txBody>
      </p:sp>
      <p:pic>
        <p:nvPicPr>
          <p:cNvPr id="1029" name="Picture 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262438"/>
            <a:ext cx="1249363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Freeform 17"/>
          <p:cNvSpPr>
            <a:spLocks noChangeAspect="1"/>
          </p:cNvSpPr>
          <p:nvPr/>
        </p:nvSpPr>
        <p:spPr>
          <a:xfrm>
            <a:off x="7750175" y="0"/>
            <a:ext cx="1393825" cy="1106488"/>
          </a:xfrm>
          <a:custGeom>
            <a:avLst/>
            <a:gdLst>
              <a:gd name="connsiteX0" fmla="*/ 0 w 1393284"/>
              <a:gd name="connsiteY0" fmla="*/ 0 h 1106851"/>
              <a:gd name="connsiteX1" fmla="*/ 1393284 w 1393284"/>
              <a:gd name="connsiteY1" fmla="*/ 0 h 1106851"/>
              <a:gd name="connsiteX2" fmla="*/ 1393284 w 1393284"/>
              <a:gd name="connsiteY2" fmla="*/ 944474 h 1106851"/>
              <a:gd name="connsiteX3" fmla="*/ 1283615 w 1393284"/>
              <a:gd name="connsiteY3" fmla="*/ 1013820 h 1106851"/>
              <a:gd name="connsiteX4" fmla="*/ 986125 w 1393284"/>
              <a:gd name="connsiteY4" fmla="*/ 1101663 h 1106851"/>
              <a:gd name="connsiteX5" fmla="*/ 908331 w 1393284"/>
              <a:gd name="connsiteY5" fmla="*/ 1105591 h 1106851"/>
              <a:gd name="connsiteX6" fmla="*/ 908331 w 1393284"/>
              <a:gd name="connsiteY6" fmla="*/ 1106851 h 1106851"/>
              <a:gd name="connsiteX7" fmla="*/ 656694 w 1393284"/>
              <a:gd name="connsiteY7" fmla="*/ 1106851 h 1106851"/>
              <a:gd name="connsiteX8" fmla="*/ 656694 w 1393284"/>
              <a:gd name="connsiteY8" fmla="*/ 926771 h 1106851"/>
              <a:gd name="connsiteX9" fmla="*/ 281210 w 1393284"/>
              <a:gd name="connsiteY9" fmla="*/ 926771 h 1106851"/>
              <a:gd name="connsiteX10" fmla="*/ 281210 w 1393284"/>
              <a:gd name="connsiteY10" fmla="*/ 548719 h 1106851"/>
              <a:gd name="connsiteX11" fmla="*/ 0 w 1393284"/>
              <a:gd name="connsiteY11" fmla="*/ 548719 h 110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93284" h="1106851">
                <a:moveTo>
                  <a:pt x="0" y="0"/>
                </a:moveTo>
                <a:lnTo>
                  <a:pt x="1393284" y="0"/>
                </a:lnTo>
                <a:lnTo>
                  <a:pt x="1393284" y="944474"/>
                </a:lnTo>
                <a:lnTo>
                  <a:pt x="1283615" y="1013820"/>
                </a:lnTo>
                <a:cubicBezTo>
                  <a:pt x="1192767" y="1060352"/>
                  <a:pt x="1092363" y="1090874"/>
                  <a:pt x="986125" y="1101663"/>
                </a:cubicBezTo>
                <a:lnTo>
                  <a:pt x="908331" y="1105591"/>
                </a:lnTo>
                <a:lnTo>
                  <a:pt x="908331" y="1106851"/>
                </a:lnTo>
                <a:lnTo>
                  <a:pt x="656694" y="1106851"/>
                </a:lnTo>
                <a:lnTo>
                  <a:pt x="656694" y="926771"/>
                </a:lnTo>
                <a:lnTo>
                  <a:pt x="281210" y="926771"/>
                </a:lnTo>
                <a:lnTo>
                  <a:pt x="281210" y="548719"/>
                </a:lnTo>
                <a:lnTo>
                  <a:pt x="0" y="54871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4432760" y="4911571"/>
            <a:ext cx="278705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9E4DEE52-25AF-7B49-B9FC-7562266B64DE}" type="slidenum">
              <a:rPr lang="en-US" sz="600" smtClean="0">
                <a:solidFill>
                  <a:srgbClr val="000000"/>
                </a:solidFill>
                <a:latin typeface="Arial"/>
                <a:cs typeface="Arial"/>
              </a:rPr>
              <a:pPr/>
              <a:t>‹#›</a:t>
            </a:fld>
            <a:endParaRPr lang="en-US" sz="6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699" r:id="rId10"/>
    <p:sldLayoutId id="2147483700" r:id="rId11"/>
    <p:sldLayoutId id="2147483711" r:id="rId12"/>
    <p:sldLayoutId id="2147483712" r:id="rId13"/>
    <p:sldLayoutId id="2147483701" r:id="rId14"/>
    <p:sldLayoutId id="2147483713" r:id="rId15"/>
    <p:sldLayoutId id="2147483714" r:id="rId16"/>
    <p:sldLayoutId id="2147483715" r:id="rId17"/>
  </p:sldLayoutIdLst>
  <p:txStyles>
    <p:titleStyle>
      <a:lvl1pPr algn="l" defTabSz="457200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 kern="1200" spc="-1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lnSpc>
          <a:spcPts val="3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defRPr sz="2600" b="1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20000"/>
        </a:spcBef>
        <a:spcAft>
          <a:spcPts val="600"/>
        </a:spcAft>
        <a:buFont typeface="Arial" charset="0"/>
        <a:defRPr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algn="l" defTabSz="457200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Arial"/>
          <a:ea typeface="ＭＳ Ｐゴシック" charset="0"/>
          <a:cs typeface="Arial"/>
        </a:defRPr>
      </a:lvl3pPr>
      <a:lvl4pPr marL="179388" indent="-179388" algn="l" defTabSz="457200" rtl="0" eaLnBrk="1" fontAlgn="base" hangingPunct="1">
        <a:lnSpc>
          <a:spcPct val="110000"/>
        </a:lnSpc>
        <a:spcBef>
          <a:spcPct val="20000"/>
        </a:spcBef>
        <a:spcAft>
          <a:spcPts val="800"/>
        </a:spcAft>
        <a:buClr>
          <a:srgbClr val="00AAFF"/>
        </a:buClr>
        <a:buFont typeface="Arial" charset="0"/>
        <a:buChar char="–"/>
        <a:defRPr sz="1200" kern="1200">
          <a:solidFill>
            <a:schemeClr val="tx1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6263" y="1501775"/>
            <a:ext cx="5476875" cy="12207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accent2"/>
                </a:solidFill>
                <a:ea typeface="+mj-ea"/>
              </a:rPr>
              <a:t>—</a:t>
            </a:r>
            <a:r>
              <a:rPr lang="en-US" sz="4000" dirty="0">
                <a:ea typeface="+mj-ea"/>
              </a:rPr>
              <a:t/>
            </a:r>
            <a:br>
              <a:rPr lang="en-US" sz="4000" dirty="0">
                <a:ea typeface="+mj-ea"/>
              </a:rPr>
            </a:br>
            <a:r>
              <a:rPr lang="en-US" sz="4000" dirty="0">
                <a:ea typeface="+mj-ea"/>
              </a:rPr>
              <a:t>CSV / ISV Seminar</a:t>
            </a:r>
          </a:p>
        </p:txBody>
      </p:sp>
      <p:sp>
        <p:nvSpPr>
          <p:cNvPr id="16386" name="Subtitle 2"/>
          <p:cNvSpPr>
            <a:spLocks noGrp="1"/>
          </p:cNvSpPr>
          <p:nvPr>
            <p:ph type="subTitle" idx="1"/>
          </p:nvPr>
        </p:nvSpPr>
        <p:spPr>
          <a:xfrm>
            <a:off x="576263" y="2716213"/>
            <a:ext cx="6043742" cy="726353"/>
          </a:xfrm>
        </p:spPr>
        <p:txBody>
          <a:bodyPr/>
          <a:lstStyle/>
          <a:p>
            <a:r>
              <a:rPr lang="en-US" dirty="0">
                <a:latin typeface="Arial" charset="0"/>
              </a:rPr>
              <a:t>Debbie Reynolds</a:t>
            </a:r>
          </a:p>
          <a:p>
            <a:r>
              <a:rPr lang="en-US" sz="1600" dirty="0">
                <a:latin typeface="Arial" charset="0"/>
              </a:rPr>
              <a:t>Director – Industry Initiatives &amp; Engagement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87375" y="4243388"/>
            <a:ext cx="2120900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AU" sz="2000" dirty="0"/>
              <a:t/>
            </a:r>
            <a:br>
              <a:rPr lang="en-AU" sz="2000" dirty="0"/>
            </a:br>
            <a:r>
              <a:rPr lang="en-AU" sz="2000" dirty="0"/>
              <a:t/>
            </a:r>
            <a:br>
              <a:rPr lang="en-AU" sz="2000" dirty="0"/>
            </a:br>
            <a:r>
              <a:rPr lang="en-AU" sz="2000" dirty="0"/>
              <a:t/>
            </a:r>
            <a:br>
              <a:rPr lang="en-AU" sz="2000" dirty="0"/>
            </a:br>
            <a:r>
              <a:rPr lang="en-AU" sz="2800" dirty="0"/>
              <a:t/>
            </a:r>
            <a:br>
              <a:rPr lang="en-AU" sz="2800" dirty="0"/>
            </a:br>
            <a:r>
              <a:rPr lang="en-AU" sz="2800" dirty="0"/>
              <a:t/>
            </a:r>
            <a:br>
              <a:rPr lang="en-AU" sz="2800" dirty="0"/>
            </a:br>
            <a:endParaRPr lang="en-A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87226"/>
            <a:ext cx="4640893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en-AU" sz="3200" dirty="0">
                <a:solidFill>
                  <a:schemeClr val="bg1"/>
                </a:solidFill>
              </a:rPr>
              <a:t>Recruiting</a:t>
            </a:r>
            <a:br>
              <a:rPr lang="en-AU" sz="3200" dirty="0">
                <a:solidFill>
                  <a:schemeClr val="bg1"/>
                </a:solidFill>
              </a:rPr>
            </a:br>
            <a:endParaRPr lang="en-AU" sz="3200" dirty="0">
              <a:solidFill>
                <a:schemeClr val="bg1"/>
              </a:solidFill>
            </a:endParaRPr>
          </a:p>
          <a:p>
            <a:pPr marL="914400" lvl="1" indent="-457200">
              <a:buFont typeface="Calibri" pitchFamily="34" charset="0"/>
              <a:buChar char="→"/>
            </a:pPr>
            <a:r>
              <a:rPr lang="en-AU" sz="2800" dirty="0" err="1">
                <a:solidFill>
                  <a:schemeClr val="bg1"/>
                </a:solidFill>
              </a:rPr>
              <a:t>WIL</a:t>
            </a:r>
            <a:r>
              <a:rPr lang="en-AU" sz="2800" dirty="0">
                <a:solidFill>
                  <a:schemeClr val="bg1"/>
                </a:solidFill>
              </a:rPr>
              <a:t/>
            </a:r>
            <a:br>
              <a:rPr lang="en-AU" sz="2800" dirty="0">
                <a:solidFill>
                  <a:schemeClr val="bg1"/>
                </a:solidFill>
              </a:rPr>
            </a:br>
            <a:endParaRPr lang="en-AU" sz="2800" dirty="0">
              <a:solidFill>
                <a:schemeClr val="bg1"/>
              </a:solidFill>
            </a:endParaRPr>
          </a:p>
          <a:p>
            <a:pPr marL="914400" lvl="1" indent="-457200">
              <a:buFont typeface="Calibri" pitchFamily="34" charset="0"/>
              <a:buChar char="→"/>
            </a:pPr>
            <a:r>
              <a:rPr lang="en-AU" sz="2800" dirty="0">
                <a:solidFill>
                  <a:schemeClr val="bg1"/>
                </a:solidFill>
              </a:rPr>
              <a:t>Graduate </a:t>
            </a:r>
          </a:p>
          <a:p>
            <a:pPr lvl="1"/>
            <a:r>
              <a:rPr lang="en-AU" sz="2800" dirty="0">
                <a:solidFill>
                  <a:schemeClr val="bg1"/>
                </a:solidFill>
              </a:rPr>
              <a:t>	placement program </a:t>
            </a:r>
          </a:p>
          <a:p>
            <a:pPr lvl="1"/>
            <a:r>
              <a:rPr lang="en-AU" sz="2800" dirty="0">
                <a:solidFill>
                  <a:schemeClr val="bg1"/>
                </a:solidFill>
              </a:rPr>
              <a:t>	– </a:t>
            </a:r>
            <a:r>
              <a:rPr lang="en-AU" sz="2800" dirty="0" err="1">
                <a:solidFill>
                  <a:schemeClr val="bg1"/>
                </a:solidFill>
              </a:rPr>
              <a:t>VE</a:t>
            </a:r>
            <a:r>
              <a:rPr lang="en-AU" sz="2800" dirty="0">
                <a:solidFill>
                  <a:schemeClr val="bg1"/>
                </a:solidFill>
              </a:rPr>
              <a:t> and HE</a:t>
            </a:r>
          </a:p>
          <a:p>
            <a:pPr marL="285750" lvl="0" indent="-285750">
              <a:buFont typeface="Courier New" pitchFamily="49" charset="0"/>
              <a:buChar char="o"/>
            </a:pPr>
            <a:endParaRPr lang="en-A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874098"/>
      </p:ext>
    </p:extLst>
  </p:cSld>
  <p:clrMapOvr>
    <a:masterClrMapping/>
  </p:clrMapOvr>
</p:sld>
</file>

<file path=ppt/theme/theme1.xml><?xml version="1.0" encoding="utf-8"?>
<a:theme xmlns:a="http://schemas.openxmlformats.org/drawingml/2006/main" name="RMIT_2017_Templates_Master_Formal_wide_ITS">
  <a:themeElements>
    <a:clrScheme name="RMIT 1">
      <a:dk1>
        <a:srgbClr val="000054"/>
      </a:dk1>
      <a:lt1>
        <a:sysClr val="window" lastClr="FFFFFF"/>
      </a:lt1>
      <a:dk2>
        <a:srgbClr val="E60028"/>
      </a:dk2>
      <a:lt2>
        <a:srgbClr val="EEECE1"/>
      </a:lt2>
      <a:accent1>
        <a:srgbClr val="FC9147"/>
      </a:accent1>
      <a:accent2>
        <a:srgbClr val="FAC800"/>
      </a:accent2>
      <a:accent3>
        <a:srgbClr val="00DCB4"/>
      </a:accent3>
      <a:accent4>
        <a:srgbClr val="7AE1AA"/>
      </a:accent4>
      <a:accent5>
        <a:srgbClr val="0078FF"/>
      </a:accent5>
      <a:accent6>
        <a:srgbClr val="00AAFF"/>
      </a:accent6>
      <a:hlink>
        <a:srgbClr val="AA00AA"/>
      </a:hlink>
      <a:folHlink>
        <a:srgbClr val="C864C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RMIT_2017_Templates_Master_Formal_wide_ITS</Template>
  <TotalTime>301</TotalTime>
  <Words>49</Words>
  <Application>Microsoft Office PowerPoint</Application>
  <PresentationFormat>On-screen Show (16:9)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Arial</vt:lpstr>
      <vt:lpstr>Calibri</vt:lpstr>
      <vt:lpstr>Courier New</vt:lpstr>
      <vt:lpstr>Lucida Grande</vt:lpstr>
      <vt:lpstr>RMIT_2017_Templates_Master_Formal_wide_ITS</vt:lpstr>
      <vt:lpstr>— CSV / ISV Seminar</vt:lpstr>
      <vt:lpstr>     </vt:lpstr>
    </vt:vector>
  </TitlesOfParts>
  <Company>RMIT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 Surveying</dc:title>
  <dc:creator>Emily Renner</dc:creator>
  <cp:lastModifiedBy>Owner</cp:lastModifiedBy>
  <cp:revision>5</cp:revision>
  <cp:lastPrinted>2017-03-24T05:37:51Z</cp:lastPrinted>
  <dcterms:created xsi:type="dcterms:W3CDTF">2018-05-15T00:21:10Z</dcterms:created>
  <dcterms:modified xsi:type="dcterms:W3CDTF">2018-05-28T07:11:09Z</dcterms:modified>
</cp:coreProperties>
</file>