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67" r:id="rId14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2597FF"/>
    <a:srgbClr val="FF9E1D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3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00" d="100"/>
          <a:sy n="100" d="100"/>
        </p:scale>
        <p:origin x="972" y="-3168"/>
      </p:cViewPr>
      <p:guideLst/>
    </p:cSldViewPr>
  </p:notes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E08B5B-B6F4-4D94-8F61-3096E8FFBDF2}" type="doc">
      <dgm:prSet loTypeId="urn:microsoft.com/office/officeart/2005/8/layout/venn1" loCatId="relationship" qsTypeId="urn:microsoft.com/office/officeart/2005/8/quickstyle/simple1" qsCatId="simple" csTypeId="urn:microsoft.com/office/officeart/2005/8/colors/accent3_1" csCatId="accent3" phldr="1"/>
      <dgm:spPr/>
    </dgm:pt>
    <dgm:pt modelId="{2D65CE5F-008E-4695-81C4-0D1CA802CE45}">
      <dgm:prSet phldrT="[Text]" custT="1"/>
      <dgm:spPr/>
      <dgm:t>
        <a:bodyPr/>
        <a:lstStyle/>
        <a:p>
          <a:r>
            <a:rPr lang="en-US" sz="3200" b="1" dirty="0">
              <a:latin typeface="Bradley Hand ITC" panose="03070402050302030203" pitchFamily="66" charset="0"/>
            </a:rPr>
            <a:t>People</a:t>
          </a:r>
        </a:p>
      </dgm:t>
    </dgm:pt>
    <dgm:pt modelId="{3E8C85F3-A563-4BB4-857F-94F57FE41855}" type="parTrans" cxnId="{A15077A5-1016-4806-B355-5FEF1C4710F3}">
      <dgm:prSet/>
      <dgm:spPr/>
      <dgm:t>
        <a:bodyPr/>
        <a:lstStyle/>
        <a:p>
          <a:endParaRPr lang="en-US"/>
        </a:p>
      </dgm:t>
    </dgm:pt>
    <dgm:pt modelId="{D4A9C7FE-31CC-49D5-8919-565D5ADD9A14}" type="sibTrans" cxnId="{A15077A5-1016-4806-B355-5FEF1C4710F3}">
      <dgm:prSet/>
      <dgm:spPr/>
      <dgm:t>
        <a:bodyPr/>
        <a:lstStyle/>
        <a:p>
          <a:endParaRPr lang="en-US"/>
        </a:p>
      </dgm:t>
    </dgm:pt>
    <dgm:pt modelId="{D5508AC5-68CB-4609-B5F4-F0C7131FC7FC}">
      <dgm:prSet phldrT="[Text]" custT="1"/>
      <dgm:spPr/>
      <dgm:t>
        <a:bodyPr/>
        <a:lstStyle/>
        <a:p>
          <a:r>
            <a:rPr lang="en-US" sz="2500" b="1" i="1" dirty="0">
              <a:latin typeface="Bradley Hand ITC" panose="03070402050302030203" pitchFamily="66" charset="0"/>
            </a:rPr>
            <a:t>Technology</a:t>
          </a:r>
        </a:p>
      </dgm:t>
    </dgm:pt>
    <dgm:pt modelId="{2191338A-8E6A-4B73-8E73-BE5F797A3514}" type="parTrans" cxnId="{8AFA76A0-C679-43DD-B42E-B7509390CF90}">
      <dgm:prSet/>
      <dgm:spPr/>
      <dgm:t>
        <a:bodyPr/>
        <a:lstStyle/>
        <a:p>
          <a:endParaRPr lang="en-US"/>
        </a:p>
      </dgm:t>
    </dgm:pt>
    <dgm:pt modelId="{1341BF8D-EA7E-4DD4-BFFC-2DB5411E9B45}" type="sibTrans" cxnId="{8AFA76A0-C679-43DD-B42E-B7509390CF90}">
      <dgm:prSet/>
      <dgm:spPr/>
      <dgm:t>
        <a:bodyPr/>
        <a:lstStyle/>
        <a:p>
          <a:endParaRPr lang="en-US"/>
        </a:p>
      </dgm:t>
    </dgm:pt>
    <dgm:pt modelId="{F2B42F73-3BF7-4C54-855B-BDF08FFD394D}">
      <dgm:prSet phldrT="[Text]" custT="1"/>
      <dgm:spPr/>
      <dgm:t>
        <a:bodyPr/>
        <a:lstStyle/>
        <a:p>
          <a:r>
            <a:rPr lang="en-US" sz="2800" b="1" i="1" dirty="0">
              <a:latin typeface="Bradley Hand ITC" panose="03070402050302030203" pitchFamily="66" charset="0"/>
            </a:rPr>
            <a:t>Processes</a:t>
          </a:r>
        </a:p>
      </dgm:t>
    </dgm:pt>
    <dgm:pt modelId="{44B690FC-08C0-474F-8979-15A13C1C5019}" type="parTrans" cxnId="{6373452B-5447-42D1-88A0-375A11C2519C}">
      <dgm:prSet/>
      <dgm:spPr/>
      <dgm:t>
        <a:bodyPr/>
        <a:lstStyle/>
        <a:p>
          <a:endParaRPr lang="en-US"/>
        </a:p>
      </dgm:t>
    </dgm:pt>
    <dgm:pt modelId="{4813AD14-8D14-4A1E-BC2D-25EB8B19C8B7}" type="sibTrans" cxnId="{6373452B-5447-42D1-88A0-375A11C2519C}">
      <dgm:prSet/>
      <dgm:spPr/>
      <dgm:t>
        <a:bodyPr/>
        <a:lstStyle/>
        <a:p>
          <a:endParaRPr lang="en-US"/>
        </a:p>
      </dgm:t>
    </dgm:pt>
    <dgm:pt modelId="{A3C91BEE-B69A-4C96-BFAD-D3E678A88B2F}" type="pres">
      <dgm:prSet presAssocID="{50E08B5B-B6F4-4D94-8F61-3096E8FFBDF2}" presName="compositeShape" presStyleCnt="0">
        <dgm:presLayoutVars>
          <dgm:chMax val="7"/>
          <dgm:dir/>
          <dgm:resizeHandles val="exact"/>
        </dgm:presLayoutVars>
      </dgm:prSet>
      <dgm:spPr/>
    </dgm:pt>
    <dgm:pt modelId="{691545BD-C47E-43DC-A806-1CC711C5A7BB}" type="pres">
      <dgm:prSet presAssocID="{2D65CE5F-008E-4695-81C4-0D1CA802CE45}" presName="circ1" presStyleLbl="vennNode1" presStyleIdx="0" presStyleCnt="3" custScaleY="124498" custLinFactNeighborX="0" custLinFactNeighborY="-1237"/>
      <dgm:spPr/>
    </dgm:pt>
    <dgm:pt modelId="{4B65E047-B017-4476-9E69-5AF6174C2A80}" type="pres">
      <dgm:prSet presAssocID="{2D65CE5F-008E-4695-81C4-0D1CA802CE4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94115DA-CF36-497B-8822-DEF7938D3CBE}" type="pres">
      <dgm:prSet presAssocID="{D5508AC5-68CB-4609-B5F4-F0C7131FC7FC}" presName="circ2" presStyleLbl="vennNode1" presStyleIdx="1" presStyleCnt="3" custScaleX="115107" custScaleY="105733" custLinFactNeighborX="11741" custLinFactNeighborY="-932"/>
      <dgm:spPr/>
    </dgm:pt>
    <dgm:pt modelId="{93C03BA1-2A0A-4845-A522-BC92DE9CFE83}" type="pres">
      <dgm:prSet presAssocID="{D5508AC5-68CB-4609-B5F4-F0C7131FC7F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8D1E29B-4E93-4830-9CAF-A66978180D70}" type="pres">
      <dgm:prSet presAssocID="{F2B42F73-3BF7-4C54-855B-BDF08FFD394D}" presName="circ3" presStyleLbl="vennNode1" presStyleIdx="2" presStyleCnt="3" custScaleX="130214" custScaleY="103822"/>
      <dgm:spPr/>
    </dgm:pt>
    <dgm:pt modelId="{8A1C7E32-D735-485E-BA59-AA4F610C448C}" type="pres">
      <dgm:prSet presAssocID="{F2B42F73-3BF7-4C54-855B-BDF08FFD394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6373452B-5447-42D1-88A0-375A11C2519C}" srcId="{50E08B5B-B6F4-4D94-8F61-3096E8FFBDF2}" destId="{F2B42F73-3BF7-4C54-855B-BDF08FFD394D}" srcOrd="2" destOrd="0" parTransId="{44B690FC-08C0-474F-8979-15A13C1C5019}" sibTransId="{4813AD14-8D14-4A1E-BC2D-25EB8B19C8B7}"/>
    <dgm:cxn modelId="{468D4287-1C65-4C0E-A260-FC533B1B5F57}" type="presOf" srcId="{2D65CE5F-008E-4695-81C4-0D1CA802CE45}" destId="{4B65E047-B017-4476-9E69-5AF6174C2A80}" srcOrd="1" destOrd="0" presId="urn:microsoft.com/office/officeart/2005/8/layout/venn1"/>
    <dgm:cxn modelId="{A15077A5-1016-4806-B355-5FEF1C4710F3}" srcId="{50E08B5B-B6F4-4D94-8F61-3096E8FFBDF2}" destId="{2D65CE5F-008E-4695-81C4-0D1CA802CE45}" srcOrd="0" destOrd="0" parTransId="{3E8C85F3-A563-4BB4-857F-94F57FE41855}" sibTransId="{D4A9C7FE-31CC-49D5-8919-565D5ADD9A14}"/>
    <dgm:cxn modelId="{6F85A3EA-4C5C-4693-829D-EB7B51891A1E}" type="presOf" srcId="{F2B42F73-3BF7-4C54-855B-BDF08FFD394D}" destId="{B8D1E29B-4E93-4830-9CAF-A66978180D70}" srcOrd="0" destOrd="0" presId="urn:microsoft.com/office/officeart/2005/8/layout/venn1"/>
    <dgm:cxn modelId="{74C9A47A-74ED-4FCD-87FE-42F90C210185}" type="presOf" srcId="{D5508AC5-68CB-4609-B5F4-F0C7131FC7FC}" destId="{E94115DA-CF36-497B-8822-DEF7938D3CBE}" srcOrd="0" destOrd="0" presId="urn:microsoft.com/office/officeart/2005/8/layout/venn1"/>
    <dgm:cxn modelId="{F3E68B44-4E56-4C5C-8E8B-75C3540A4433}" type="presOf" srcId="{F2B42F73-3BF7-4C54-855B-BDF08FFD394D}" destId="{8A1C7E32-D735-485E-BA59-AA4F610C448C}" srcOrd="1" destOrd="0" presId="urn:microsoft.com/office/officeart/2005/8/layout/venn1"/>
    <dgm:cxn modelId="{F1927994-E825-4572-97B9-B0DA6E70C3D4}" type="presOf" srcId="{2D65CE5F-008E-4695-81C4-0D1CA802CE45}" destId="{691545BD-C47E-43DC-A806-1CC711C5A7BB}" srcOrd="0" destOrd="0" presId="urn:microsoft.com/office/officeart/2005/8/layout/venn1"/>
    <dgm:cxn modelId="{C16E96B9-6877-4F45-9719-2CE9BDA743D3}" type="presOf" srcId="{D5508AC5-68CB-4609-B5F4-F0C7131FC7FC}" destId="{93C03BA1-2A0A-4845-A522-BC92DE9CFE83}" srcOrd="1" destOrd="0" presId="urn:microsoft.com/office/officeart/2005/8/layout/venn1"/>
    <dgm:cxn modelId="{8AFA76A0-C679-43DD-B42E-B7509390CF90}" srcId="{50E08B5B-B6F4-4D94-8F61-3096E8FFBDF2}" destId="{D5508AC5-68CB-4609-B5F4-F0C7131FC7FC}" srcOrd="1" destOrd="0" parTransId="{2191338A-8E6A-4B73-8E73-BE5F797A3514}" sibTransId="{1341BF8D-EA7E-4DD4-BFFC-2DB5411E9B45}"/>
    <dgm:cxn modelId="{1BD41456-EEFB-4BA4-B329-E6A0E61625E8}" type="presOf" srcId="{50E08B5B-B6F4-4D94-8F61-3096E8FFBDF2}" destId="{A3C91BEE-B69A-4C96-BFAD-D3E678A88B2F}" srcOrd="0" destOrd="0" presId="urn:microsoft.com/office/officeart/2005/8/layout/venn1"/>
    <dgm:cxn modelId="{66797F05-7B52-4361-A1D5-9DF7EA80AAF5}" type="presParOf" srcId="{A3C91BEE-B69A-4C96-BFAD-D3E678A88B2F}" destId="{691545BD-C47E-43DC-A806-1CC711C5A7BB}" srcOrd="0" destOrd="0" presId="urn:microsoft.com/office/officeart/2005/8/layout/venn1"/>
    <dgm:cxn modelId="{FAFB9AD0-36B4-4DBE-8D3F-B5BFF08FF41C}" type="presParOf" srcId="{A3C91BEE-B69A-4C96-BFAD-D3E678A88B2F}" destId="{4B65E047-B017-4476-9E69-5AF6174C2A80}" srcOrd="1" destOrd="0" presId="urn:microsoft.com/office/officeart/2005/8/layout/venn1"/>
    <dgm:cxn modelId="{59443BE4-640B-4F35-9D4E-2CB24637BD06}" type="presParOf" srcId="{A3C91BEE-B69A-4C96-BFAD-D3E678A88B2F}" destId="{E94115DA-CF36-497B-8822-DEF7938D3CBE}" srcOrd="2" destOrd="0" presId="urn:microsoft.com/office/officeart/2005/8/layout/venn1"/>
    <dgm:cxn modelId="{7F41F881-0181-44FB-8598-256ABB3AF920}" type="presParOf" srcId="{A3C91BEE-B69A-4C96-BFAD-D3E678A88B2F}" destId="{93C03BA1-2A0A-4845-A522-BC92DE9CFE83}" srcOrd="3" destOrd="0" presId="urn:microsoft.com/office/officeart/2005/8/layout/venn1"/>
    <dgm:cxn modelId="{52B8B4E8-E985-41F6-ADB4-6D36A01A7DB0}" type="presParOf" srcId="{A3C91BEE-B69A-4C96-BFAD-D3E678A88B2F}" destId="{B8D1E29B-4E93-4830-9CAF-A66978180D70}" srcOrd="4" destOrd="0" presId="urn:microsoft.com/office/officeart/2005/8/layout/venn1"/>
    <dgm:cxn modelId="{466BDA19-9165-44F3-99EF-430701798B7E}" type="presParOf" srcId="{A3C91BEE-B69A-4C96-BFAD-D3E678A88B2F}" destId="{8A1C7E32-D735-485E-BA59-AA4F610C448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36FB96-FE13-456A-8860-38CF5B2C314B}" type="doc">
      <dgm:prSet loTypeId="urn:microsoft.com/office/officeart/2005/8/layout/arrow5" loCatId="process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90990149-59BA-4744-BB3A-233F4BABF046}">
      <dgm:prSet phldrT="[Text]" custT="1"/>
      <dgm:spPr/>
      <dgm:t>
        <a:bodyPr/>
        <a:lstStyle/>
        <a:p>
          <a:r>
            <a:rPr lang="en-US" sz="5400" b="0" i="1" dirty="0">
              <a:solidFill>
                <a:schemeClr val="bg2"/>
              </a:solidFill>
              <a:latin typeface="Lucida Handwriting" panose="03010101010101010101" pitchFamily="66" charset="0"/>
            </a:rPr>
            <a:t>You</a:t>
          </a:r>
        </a:p>
      </dgm:t>
    </dgm:pt>
    <dgm:pt modelId="{6C3A3E4F-C69C-449C-805D-077B74AB49AE}" type="parTrans" cxnId="{17EBFE29-9865-44A2-B29E-683BC1369697}">
      <dgm:prSet/>
      <dgm:spPr/>
      <dgm:t>
        <a:bodyPr/>
        <a:lstStyle/>
        <a:p>
          <a:endParaRPr lang="en-US"/>
        </a:p>
      </dgm:t>
    </dgm:pt>
    <dgm:pt modelId="{995CEEE5-52A7-4691-AE27-6CF0EABC07F2}" type="sibTrans" cxnId="{17EBFE29-9865-44A2-B29E-683BC1369697}">
      <dgm:prSet/>
      <dgm:spPr/>
      <dgm:t>
        <a:bodyPr/>
        <a:lstStyle/>
        <a:p>
          <a:endParaRPr lang="en-US"/>
        </a:p>
      </dgm:t>
    </dgm:pt>
    <dgm:pt modelId="{8E0C16FB-9968-4C61-A91B-1A4B26FF155E}">
      <dgm:prSet phldrT="[Text]" custT="1"/>
      <dgm:spPr/>
      <dgm:t>
        <a:bodyPr/>
        <a:lstStyle/>
        <a:p>
          <a:r>
            <a:rPr lang="en-US" sz="5000" b="1" dirty="0">
              <a:solidFill>
                <a:schemeClr val="bg1"/>
              </a:solidFill>
              <a:latin typeface="AR CENA" panose="02000000000000000000" pitchFamily="2" charset="0"/>
            </a:rPr>
            <a:t>Customer</a:t>
          </a:r>
        </a:p>
      </dgm:t>
    </dgm:pt>
    <dgm:pt modelId="{8A54442A-29F4-4286-B5CE-19E7F84EC8DD}" type="parTrans" cxnId="{62F5E9F3-B3DF-4506-8B2C-43383010C548}">
      <dgm:prSet/>
      <dgm:spPr/>
      <dgm:t>
        <a:bodyPr/>
        <a:lstStyle/>
        <a:p>
          <a:endParaRPr lang="en-US"/>
        </a:p>
      </dgm:t>
    </dgm:pt>
    <dgm:pt modelId="{1C5CFAFF-88A3-447E-8752-52104002E881}" type="sibTrans" cxnId="{62F5E9F3-B3DF-4506-8B2C-43383010C548}">
      <dgm:prSet/>
      <dgm:spPr/>
      <dgm:t>
        <a:bodyPr/>
        <a:lstStyle/>
        <a:p>
          <a:endParaRPr lang="en-US"/>
        </a:p>
      </dgm:t>
    </dgm:pt>
    <dgm:pt modelId="{92DD2B55-787E-441B-BEEE-C1E6C834C613}" type="pres">
      <dgm:prSet presAssocID="{0436FB96-FE13-456A-8860-38CF5B2C314B}" presName="diagram" presStyleCnt="0">
        <dgm:presLayoutVars>
          <dgm:dir/>
          <dgm:resizeHandles val="exact"/>
        </dgm:presLayoutVars>
      </dgm:prSet>
      <dgm:spPr/>
    </dgm:pt>
    <dgm:pt modelId="{DAB7C6E0-F024-4DCF-AAD5-E7572F4D1F2C}" type="pres">
      <dgm:prSet presAssocID="{90990149-59BA-4744-BB3A-233F4BABF046}" presName="arrow" presStyleLbl="node1" presStyleIdx="0" presStyleCnt="2">
        <dgm:presLayoutVars>
          <dgm:bulletEnabled val="1"/>
        </dgm:presLayoutVars>
      </dgm:prSet>
      <dgm:spPr/>
    </dgm:pt>
    <dgm:pt modelId="{54E38F59-774D-4C37-AFF4-A70E94137B75}" type="pres">
      <dgm:prSet presAssocID="{8E0C16FB-9968-4C61-A91B-1A4B26FF155E}" presName="arrow" presStyleLbl="node1" presStyleIdx="1" presStyleCnt="2">
        <dgm:presLayoutVars>
          <dgm:bulletEnabled val="1"/>
        </dgm:presLayoutVars>
      </dgm:prSet>
      <dgm:spPr/>
    </dgm:pt>
  </dgm:ptLst>
  <dgm:cxnLst>
    <dgm:cxn modelId="{F5788DE9-1C11-43F1-AEE9-38ED9C77F89D}" type="presOf" srcId="{90990149-59BA-4744-BB3A-233F4BABF046}" destId="{DAB7C6E0-F024-4DCF-AAD5-E7572F4D1F2C}" srcOrd="0" destOrd="0" presId="urn:microsoft.com/office/officeart/2005/8/layout/arrow5"/>
    <dgm:cxn modelId="{A7F438A5-451B-4AD2-BBF3-07FC2EEAF471}" type="presOf" srcId="{0436FB96-FE13-456A-8860-38CF5B2C314B}" destId="{92DD2B55-787E-441B-BEEE-C1E6C834C613}" srcOrd="0" destOrd="0" presId="urn:microsoft.com/office/officeart/2005/8/layout/arrow5"/>
    <dgm:cxn modelId="{17EBFE29-9865-44A2-B29E-683BC1369697}" srcId="{0436FB96-FE13-456A-8860-38CF5B2C314B}" destId="{90990149-59BA-4744-BB3A-233F4BABF046}" srcOrd="0" destOrd="0" parTransId="{6C3A3E4F-C69C-449C-805D-077B74AB49AE}" sibTransId="{995CEEE5-52A7-4691-AE27-6CF0EABC07F2}"/>
    <dgm:cxn modelId="{85E78152-CDEA-446F-97CD-DC33BFDF8581}" type="presOf" srcId="{8E0C16FB-9968-4C61-A91B-1A4B26FF155E}" destId="{54E38F59-774D-4C37-AFF4-A70E94137B75}" srcOrd="0" destOrd="0" presId="urn:microsoft.com/office/officeart/2005/8/layout/arrow5"/>
    <dgm:cxn modelId="{62F5E9F3-B3DF-4506-8B2C-43383010C548}" srcId="{0436FB96-FE13-456A-8860-38CF5B2C314B}" destId="{8E0C16FB-9968-4C61-A91B-1A4B26FF155E}" srcOrd="1" destOrd="0" parTransId="{8A54442A-29F4-4286-B5CE-19E7F84EC8DD}" sibTransId="{1C5CFAFF-88A3-447E-8752-52104002E881}"/>
    <dgm:cxn modelId="{7901E033-A87A-413B-9EC4-0610DFD38D20}" type="presParOf" srcId="{92DD2B55-787E-441B-BEEE-C1E6C834C613}" destId="{DAB7C6E0-F024-4DCF-AAD5-E7572F4D1F2C}" srcOrd="0" destOrd="0" presId="urn:microsoft.com/office/officeart/2005/8/layout/arrow5"/>
    <dgm:cxn modelId="{DD8BC40B-B08C-40E8-B699-09E8038B9E6D}" type="presParOf" srcId="{92DD2B55-787E-441B-BEEE-C1E6C834C613}" destId="{54E38F59-774D-4C37-AFF4-A70E94137B75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1545BD-C47E-43DC-A806-1CC711C5A7BB}">
      <dsp:nvSpPr>
        <dsp:cNvPr id="0" name=""/>
        <dsp:cNvSpPr/>
      </dsp:nvSpPr>
      <dsp:spPr>
        <a:xfrm>
          <a:off x="2020973" y="-140443"/>
          <a:ext cx="2565444" cy="319392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Bradley Hand ITC" panose="03070402050302030203" pitchFamily="66" charset="0"/>
            </a:rPr>
            <a:t>People</a:t>
          </a:r>
        </a:p>
      </dsp:txBody>
      <dsp:txXfrm>
        <a:off x="2363032" y="418494"/>
        <a:ext cx="1881325" cy="1437266"/>
      </dsp:txXfrm>
    </dsp:sp>
    <dsp:sp modelId="{E94115DA-CF36-497B-8822-DEF7938D3CBE}">
      <dsp:nvSpPr>
        <dsp:cNvPr id="0" name=""/>
        <dsp:cNvSpPr/>
      </dsp:nvSpPr>
      <dsp:spPr>
        <a:xfrm>
          <a:off x="3054099" y="1679752"/>
          <a:ext cx="2953005" cy="271252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i="1" kern="1200" dirty="0">
              <a:latin typeface="Bradley Hand ITC" panose="03070402050302030203" pitchFamily="66" charset="0"/>
            </a:rPr>
            <a:t>Technology</a:t>
          </a:r>
        </a:p>
      </dsp:txBody>
      <dsp:txXfrm>
        <a:off x="3957226" y="2380486"/>
        <a:ext cx="1771803" cy="1491886"/>
      </dsp:txXfrm>
    </dsp:sp>
    <dsp:sp modelId="{B8D1E29B-4E93-4830-9CAF-A66978180D70}">
      <dsp:nvSpPr>
        <dsp:cNvPr id="0" name=""/>
        <dsp:cNvSpPr/>
      </dsp:nvSpPr>
      <dsp:spPr>
        <a:xfrm>
          <a:off x="707714" y="1728175"/>
          <a:ext cx="3340567" cy="266349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>
              <a:latin typeface="Bradley Hand ITC" panose="03070402050302030203" pitchFamily="66" charset="0"/>
            </a:rPr>
            <a:t>Processes</a:t>
          </a:r>
        </a:p>
      </dsp:txBody>
      <dsp:txXfrm>
        <a:off x="1022284" y="2416244"/>
        <a:ext cx="2004340" cy="14649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B7C6E0-F024-4DCF-AAD5-E7572F4D1F2C}">
      <dsp:nvSpPr>
        <dsp:cNvPr id="0" name=""/>
        <dsp:cNvSpPr/>
      </dsp:nvSpPr>
      <dsp:spPr>
        <a:xfrm rot="16200000">
          <a:off x="797" y="60032"/>
          <a:ext cx="3943934" cy="3943934"/>
        </a:xfrm>
        <a:prstGeom prst="downArrow">
          <a:avLst>
            <a:gd name="adj1" fmla="val 50000"/>
            <a:gd name="adj2" fmla="val 35000"/>
          </a:avLst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400" b="0" i="1" kern="1200" dirty="0">
              <a:solidFill>
                <a:schemeClr val="bg2"/>
              </a:solidFill>
              <a:latin typeface="Lucida Handwriting" panose="03010101010101010101" pitchFamily="66" charset="0"/>
            </a:rPr>
            <a:t>You</a:t>
          </a:r>
        </a:p>
      </dsp:txBody>
      <dsp:txXfrm rot="5400000">
        <a:off x="798" y="1046015"/>
        <a:ext cx="3253746" cy="1971967"/>
      </dsp:txXfrm>
    </dsp:sp>
    <dsp:sp modelId="{54E38F59-774D-4C37-AFF4-A70E94137B75}">
      <dsp:nvSpPr>
        <dsp:cNvPr id="0" name=""/>
        <dsp:cNvSpPr/>
      </dsp:nvSpPr>
      <dsp:spPr>
        <a:xfrm rot="5400000">
          <a:off x="4148632" y="60032"/>
          <a:ext cx="3943934" cy="3943934"/>
        </a:xfrm>
        <a:prstGeom prst="downArrow">
          <a:avLst>
            <a:gd name="adj1" fmla="val 50000"/>
            <a:gd name="adj2" fmla="val 35000"/>
          </a:avLst>
        </a:prstGeom>
        <a:solidFill>
          <a:schemeClr val="accent4">
            <a:shade val="80000"/>
            <a:hueOff val="-176558"/>
            <a:satOff val="-4365"/>
            <a:lumOff val="249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b="1" kern="1200" dirty="0">
              <a:solidFill>
                <a:schemeClr val="bg1"/>
              </a:solidFill>
              <a:latin typeface="AR CENA" panose="02000000000000000000" pitchFamily="2" charset="0"/>
            </a:rPr>
            <a:t>Customer</a:t>
          </a:r>
        </a:p>
      </dsp:txBody>
      <dsp:txXfrm rot="-5400000">
        <a:off x="4838821" y="1046015"/>
        <a:ext cx="3253746" cy="19719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16-12-01T01:24:07.363"/>
    </inkml:context>
    <inkml:brush xml:id="br0">
      <inkml:brushProperty name="width" value="0.035" units="cm"/>
      <inkml:brushProperty name="height" value="0.035" units="cm"/>
      <inkml:brushProperty name="color" value="#FFF200"/>
      <inkml:brushProperty name="fitToCurve" value="1"/>
    </inkml:brush>
  </inkml:definitions>
  <inkml:traceGroup>
    <inkml:annotationXML>
      <emma:emma xmlns:emma="http://www.w3.org/2003/04/emma" version="1.0">
        <emma:interpretation id="{5A9924C6-2232-4AB2-8887-2F26DFBB26AB}" emma:medium="tactile" emma:mode="ink">
          <msink:context xmlns:msink="http://schemas.microsoft.com/ink/2010/main" type="inkDrawing" rotatedBoundingBox="12640,14085 14372,12424 15960,14080 14229,15741" shapeName="Other"/>
        </emma:interpretation>
      </emma:emma>
    </inkml:annotationXML>
    <inkml:trace contextRef="#ctx0" brushRef="#br0">1147 0 0,'-41'0'156,"0"0"-156,0 0 32,0 0 30,41 41-46,-41 0-1,41 0-15,-41-41 16,41 41 15,-41 0 16,41 0-16,-41 0-31,41 0 32,-41-41-32,0 0 46,41 41-46,-41-41 16,41 40 0,-41 1-1,41 0-15,-41 0 32,41 0-17,-41-41 1,41 41-1,-41-41 1,41 41 0,0 0-1,-41-41 1,41 41 0,0 0-1,-82 0 1,82 41-1,-41-82 1,41 41-16,-41-41 16,41 41-16,-41-41 15,41 41 32,0 0-31,0 0 15,-41-41-31,41 41 16,0 0-16,0 0 31,-41-41-15,41 41-1,0 0 1,0 0-16,0 0 15,-41-41 1,41 41 0,0 0-1,-40-41 1,40 41 0,0 0-1,0 0 1,0 0-16,0-1 15,0 1-15,0 0 16,0 0 0,0 0 15,0 0 0,-41-41-31,41 41 16,0 0 93,0 0-62,0 0-16,0 0-15,0 0-16,0 0 78,0 0-47,0 0 1,0 0-17,41-41 345,40 0-345,-40 0 1,0 0-1,0 0 17,0 0 93,-41-41-110,41 41-15,41 0 16,-41-41 0,0 41-16,41-41 15,-41 41-15,0 0 16,0 0-16,-41-41 15,41 41-15,0 0 16,0 0 0,0-41 15,0 41-31,0 0 16,82-41-16,-41 41 15,0-41-15,-41 41 16,40-41-16,-40 41 15,0 0 110,-41-41-125,41 41 16,0 0 0,0 0-16,0 0 15,-41-41 1,41 41 0,0 0-16,-41-41 31,41 41-31,41 0 62,0 0-46,0-41-16,0 41 16,-41 0-16,0-41 15,-41 0 4516,0 0-4515,0 1 0,0-1-1,0 0 17,0 0-1,0 0 0,0 0-31,0 0 47,0 0-16,-41 41-31,41-82 16,0 41-1,-41 0 1,41 0 15,-41 41-15,41-41-16,0 0 31,-41 41-15,41-41-1,0 0 17,-41 0-32,0 0 15,41 0 1,-41 41 0,41-41-16,-41 0 15,0 0 95,0 0-95,0 0 16,0 41-15,41-41 0,0 0 124,-41 41-140,41-41 32,-41 41-1,41-41 94,0 0-110,-41 41-15,0 0 16,41-41 0,0 1 15,-41 40-31,41-41 47,-41 41-47,41-41 31,-41 41 16,1 0-31,40-41-1,-41 0 16,0 0 16,0 0-31,0 41 15,41-41 79,-41 41 93,0 0-125,0-41-78,0 41 15,41 41 470,-41 0-391,41 0-79,0 0 48,0 0 15,-41 0-63,41 0 17,0 0-1,0-1-15,-41-40 30,41 41-14,0 0-1,-41-41 16,41 41-32,0 0 17,0 0-1,-41-41-15,41 41-16,0 0 46,-41-41-14,41 41 15,0 0 78,-41-41-79,41 41-14,0 0 702,82-41-734,-41 41 16,0 0-16,0 0 15,-41 0 17,41-41 61,0 41-61,-41 0-17,41-41 1,-41 41-1,41 0 64,-41 0-48,41-41-16,-41 41 17,41-41-1,-41 41-15,0 0 30,0 0-14,0 0-17,0 0 1,0 0 0,0 0 202,-41-41-155,41 41-48,-41-41-15,0 0 110,0 0-95,0 41 17,0-41 15,0 0-32,0 0 1,0 0-16,0 0 47,0 0 0,0 0-32,0 0-15,0 0 16,0 0 15,0 0 78,0 0-93,0 0 0,0 0 187,41 40-172,-41-40-15,41 41-1,-41-41-15,41 41 16,0 0 15,-41-41-15,41 41 15,82 0 344,-41-41-359,0 0-1,0 0 1,0 0-16,0 0 16,0 0 15,-123 0 203,41 0-218,0 41-16,123-41 172,41 0-172,0-41 15,0 0 1,-82 41-16,0 0 16,-123 0 109,41 0-125,-82 41 15,164-41 126,41 0-141,0-82 15,-41 82 1,41 0-16,-82-41 16,41 41-16,-82 0 140,82 0-15,41-41-109,41 0-16,-42 1 16,1 40-1,0 0-15,-41-41 16,41 41-16,-41-41 15,-82 41 95,41 41-95,-41-41 1,41-41 1297,41 41-1313,0-41 15,0 0-15,0 0 16,-41 0 234,0 0-219,0 0-15,0 0-1,0 0 1,0 0 0,0 0-1,0 0 48,0 0-16,0 0-16,0 0-31,-41 0 31,41 0 0,0 0 47,0 0-62,-41 41-16,41-41 16,-41 41-1,41-41-15,0 0 32,-41 41 14,41-41-30,-41 41 0,0-41-16,-41 41 15,41-41 1,41 0 0,-41 41-1,1-41 32,-1 41-31,41-41-1,-41 0 79,-41 41 15,41-40-93,0 40 15,41 40 204,0 1-220,0 0 1,0 0 15,0 0-15,41-41-1,-41 41-15,41 0 16,-41 0 0,41 0-16,0-41 15,-41 82-15,0-41 32,41-41-17,-41 41 1,41 41 15,-1-41-15,-40 0-16,0 0 15,0 0 1,41-41-16,-41 41 16,0 0 15,0 0-16,41-41-15,-41 41 16,0 0 0,0 0 15,0 0-15,0 0 46,0 0-46,0 0-1,0 0-15,0 0 16,0-1 0,-41-40 15,-40 0 63,40 0-79,0 41-15,0-41 16,0 0 31,0 0-16,41 41-31,-82-41 16,-41 0-16,41 0 15,-41 0-15,41 41 16,41-41-16,0 0 15,41 41 173,-41-41-126,0 0-62,0 41 16,0 0-16,-41 0 16,82 0 202,-41 0-202,0-41 0,41 41-16,0 0 422,41-41-157,0 0-234,41 0-31,0 0 16,-41 0 0,0 0-1,0 0 17,0 0-17,0 0 1,0-41-16,41 0 15,0 41-15,-41 0 16,0 0-16,0 0 16,0 0-1,-41-41 32,41 41-16,0 0-31,0 0 16,0-41-16,0 41 16,0 0 15,0-41-15,-1 41-1,1 0-15,41 0 16,-41 0-16,0 0 15,41 0-15,0 0 16,-82-41-16,41 41 16,41 0 46,-41 0-46,0-41-16,0 41 15,-41-41 1,41 41 62,-164 0 0,41 0-78,-41 0 16,82 0-16,0 0 16,0 0-16,0 0 62,0 0 251,-41 82-313,-40-82 15,-1 82-15,41-82 16,0 41-16,0 0 15,0-41-15,0 41 16,41-41-16,0 0 16,0 0-16,164 0 109,82-41-93,82-41-16,-83 41 15,-122 41-15,-41-41 16,0 41-16,-123 0 141,-41 0-141,1 82 15,-1-41-15,41-41 16,123 0 93,41 0-109,-123 41 110,-82 0-95,82-41-15,82 0 141,82 0-126,-41 0-15,-41-41 16,-82 41 93,-82 0-93,0 0-16,41 0 16,-41 0-16,123-41 140,41 0-140,-123 41 110,-164 0-95,82 0-15,41 0 16,82 0-16,0 0 16,82 0 77,41-41-77,0 41-16,0-41 16,-41 0-16,41 41 15,0-41-15,-41 41 16,0 0-16,41 0 15,-164 0 79,0 41-78,41 0-16,-41 0 15,164-41 95,41 0-110,82 0 15,-41-41-15,0 41 16,-1 0-16,-40 0 16,-82-41-16,-82 41 109,-41 0-93,41 0-16,0 41 15,1-41-15,-42 0 16,82 41 0,41-41 62,245 0-63,-163-41-15,82 0 16,41 41-16,-164 0 16,-41 0-16,0 0 15,-123 0 63,41 0-62,-41 0-16,-82 0 16,41 41-16,-41-41 15,82 0-15,0 0 16,123 0 62,82 0-78,0-41 16,0 0-1,-82 41-15,41-41 16,-41 41-16,-41-41 15,-41 41 79,-41 0-78,-41 0-16,0 41 15,0-41-15,41 41 16,41-41-16,123-41 109,-41 41-109,41 0 16,-41-41-16,0 0 16,0 41-1,-82 0 79,-123 0-78,-41 41-16,1 0 15,-1 0-15,123-41 16,41 0-16,123 0 109,0-41-93,0 0-16,-41 41 16,-41-41-16,41 41 15,-82 0 95,-82 0-95,41 41-15,0-41 16,41 0-1,82 0 95,41 0-95,-41-41-15,-205 41 125,-41 0-125,41 0 16,0 41-16,123-41 16,82 0 77,123-41-77,-41 41-16,41-81 16,-41 40-16,0 0 15,-82 0-15,0 41 16,-82 0 46,0 0-46,-41 0 0,41 0-16,-41 41 15,-41-41 1,-41 41-16,41-41 16,41 0-16,0 0 15,123 0 63,82 0-78,-41 0 16,41-41-16,-82 0 16,0 41-16,-123 0 93,-41 0-93,82 41 16,0-41-16,123 0 141,41 0-141,0-41 15,-82 41-15,-164 0 94,-41 0-78,0 41-16,-40 0 15,163 0-15,41 0 219,0-1-110,0 1-31,-41 0-62,0 0 0,41 0-1,0 0 79,0 0 47,0 0-110,41-41-31,-41 41 16,0 0 155,0 0-139,0 0 108,0 0-108,0 0-1,41 0-16,-41 0 173,41-41-188,-1 0 16,1 41-1,-41 0 282,41-41-266,-41 41 16,41-41-31,-41 41-1,41-41-15,-41 41 63,41-41-47,0 0 46,0 0 32,41 0-79,-41 0 1,0 0 0,0 0-16,0 0 15,0 0 1,0 0 0,0 0-1,0 0 32,0 0-16,0 0-15,0 0-16,-41-41 16,41 41-16,0 0 31,41 0 47,-82-41-62,41 41 15,41 0 0,0 0-15,-41-41-16,40 41 15,-40-41-15,0 41 16,0 0 15,-41-41 32,41 41-32,0 0 0,-41-41-15,41 41-1,0 0 1,-41-41-16,41 41 16,-41-41-16,41 41 15,-41-41-15,41 41 16,0-41 0,-41 0 30,41 41 33,-41-41-64,41 41 1,-41-41 31,41 41-16,0 0-15,0 0 171,-41-41-171,41 41-1,-41-41-15,41 41 16,-82 0 296,0 0-296,0 0 0,-41 41-16,41-41 15,-41 0-15,0 41 16,0 0-16,-41 0 16,82-41-16,0 0 15,0 0-15,41 41 16,-41-41-16,1 0 47,40 41 46,-41-41-77,41 41 0,-41-41 31,0 0-32,0 41-15,0-41 16,123 0 93,81 0-93,42 0-16,-82 0 15,-41 0-15,-123 0 79,-41 41-79,41 0 15,0-41-15,0 0 31,41 41 48,-41-41 124,-41 0-203,-40 0 15,-1 0-15,82 0 32,82 0 93,0 0-125,0-41 15,0 41-15,-82 0 94,-123 0-94,41 0 16,0 0-16,82 0 15,164 0 95,0-41-110,-82 41 15,41-82-15,-41 82 16,-41-41-16,41 41 15,-82 0 79,-82 0-78,0 82-16,41-41 15,0-41-15,41 0 16,164 0 93,41 0-109,41 0 16,-123-41-16,-82 0 16,-41 41 62,0 41-78,0-41 15,-41 0 1,41 41 0,-41-41-16,0 41 15,0-41-15,0 0 16,82 41-16,-41-41 16,82 0 46,123 0-46,123-82-16,-205 41 15,81 0-15,-81 0 16,-123 41 62,0 0-62,-41 41-16,42-41 15,40-41 126,122 41-125,-122-41-16,-82 41 93,-163 0-77,81 0-16,41 0 16,164 0 93,164-82-93,122 0-16,-122 41 15,-123 0-15,-41 0 16,-82 41 31,-82 0-32,41 41-15,0-41 16,1 41-16,40 0 16,0-41-16,0 0 15,0 0 1,-41 0-16,41 0 15,82 0 110,-164 0-46,-82 0-64,-41 0-15,123 0 16,41 0-16,205 0 109,0 0-109,0-41 16,-41 0-16,-41 41 15,-82 0 95,-41 0-79,0 0-15,0 0-16,-41 41 15,41-41-15,0 0 16,123 0 46,41 0-62,0 0 16,0-41-16,0 41 16,-41 0-1,-123 0 95,41 0-95,82-41 95,123-41-110,0 41 15,-82-40-15,-123 81 125,-41 0-125,-41 0 16,41 41-16,0-41 16,0 0-16,41 40 15,0-40-15,0 0 16,82 0 78,0 0-48,41 0-46,-41-40 16,0 40-16,0 0 16,-41-41-16,-82 41 109,-41 0-109,41 0 16,41 0-1,82 0 79,-82 41 94,0-1-188,-41 1 15,82 0-15,-41-41 78,41 41 16,0 0-63,-41 0-15,41 0 0,-40-41-1,40 41 1,0 0 171,0 0-93,0 0 31,40 0-16,1-41-77,0 0-1,41 0-15,0 0-1,0 0-15,0 0 16,0 0-16,-41 0 15,41 0-15,-41 0 16,0 0 31,0 0 15,0 0-46,0-41 0,0 41-16,-41-41 125,41 41-47,0-41-47,41 41-31,-41 0 16,41 0-16,0-41 15,-1 41-15,-81-41 16,41 41 62,0 0-31,0 0-31,-41-41-16,41 0 15,0 41 16,0 0-15,0-41-16,0 41 16,0 0-16,0 0 250,-41-41-188,0 0 298,0 0-345,41 41-15,-41-40 16,82-1-16,-82 0 15,-82 41 95,-41 0-95,41 0-15,82-41 94,0 0-47,0 0 219,41 0-266,41 41 15,-41-41-15,41-41 16,-41 82 0,-41-41-16,-41 41 187,0 0 126,0 0-298,0 0 32,-41 0 203,0 0-234,-41 0-16,82 0 15,0 0-15,82-41 172,-41 0 47,0 0-219,-41 41 94,0-41-94,1 41 15,-1 0-15,41-41 94,0 0-78,0 0-1,-82 41 126,0 0-141,41 0 16,41-41 30,0 0-14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16-12-01T01:25:56.171"/>
    </inkml:context>
    <inkml:brush xml:id="br0">
      <inkml:brushProperty name="width" value="0.1" units="cm"/>
      <inkml:brushProperty name="height" value="0.1" units="cm"/>
      <inkml:brushProperty name="color" value="#FFF200"/>
      <inkml:brushProperty name="fitToCurve" value="1"/>
    </inkml:brush>
  </inkml:definitions>
  <inkml:traceGroup>
    <inkml:annotationXML>
      <emma:emma xmlns:emma="http://www.w3.org/2003/04/emma" version="1.0">
        <emma:interpretation id="{0AAC1266-1EC4-41A2-9C37-6BD514386E04}" emma:medium="tactile" emma:mode="ink">
          <msink:context xmlns:msink="http://schemas.microsoft.com/ink/2010/main" type="inkDrawing" rotatedBoundingBox="12951,14790 13946,12161 16222,13023 15228,15651" shapeName="Other"/>
        </emma:interpretation>
      </emma:emma>
    </inkml:annotationXML>
    <inkml:trace contextRef="#ctx0" brushRef="#br0">532 1434 0,'0'41'156,"0"0"-46,-41 41-79,0-82-15,41 41-1,0 0 32,-41-41-16,41 41-15,0 0-16,-41-41 16,41 41-1,0-1 16,-41-40-15,0 0 15,41 41 1,0 0 14,0 0-30,-41-41 0,0 41-1,0 0 1,41 0-16,-40-41 16,40 41 15,0 0 47,-41-41-78,41 41 16,0 0-16,-41 0 15,0-41 16,41 41 1,0 0 61,0 0-93,0 0 16,0 0 0,0 0-1,41-41 485,0 0-187,81 0-313,-81 0 15,0 0-15,0 0 16,0 0 0,0 0 46,0 0 63,0 0-109,0 0-1,0-41-15,0 41 32,0 0-17,0 0-15,41 0 16,-41 0 0,0 0-1,0 0-15,0 0 31,0 0 32,41 0-47,-41 0-1,0 0-15,0 0 16,-41-41-16,41 41 78,0 0-62,0 0-16,0-41 62,0 41-15,-1 0-31,1 0-1,0-41 16,0 41 16,-41-41-31,41 41 0,0 0-16,0 0 15,0 0 16,-41-41-15,82 41 47,-41 0-48,0 0-15,0-41 16,0 41 93,-41-41-93,41 41-1,-41-41 32,82 41-31,-41 0-16,0 0 16,0 0-16,0-41 15,0 41-15,-41-41 250,0 0-219,41 41-15,-41-41 15,41 41-15,-41-41 93,41 41-46,-41-41-63,41 0 31,0 0-15,-82 41 452,0 0-452,0 0 0,0 0 77,0 0-77,0 0 0,0 0-1,41 41-15,-41-41 16,-41 41 46,41-41-46,0 0-16,0 0 31,0 0 32,-41 41-63,41-41 31,0 0 0,0 0-15,0 0 0,0 0-1,0 41-15,0-41 16,0 0-16,-41 0 15,42 0-15,40 41 16,-41-41-16,0 0 63,0 0-48,0 0 1,0 0-16,-41 0 15,41 0-15,0 0 16,0 0-16,41 41 47,-41-41-31,-41 0-1,41 0-15,0 0 16,0 0 46,0 0-15,0 0-47,0 0 63,0 0-48,-82 0 1,41 41-16,0-41 16,41 0-16,0 0 15,0 41 141,41 0 16,-40-41-140,40 41 14,0 0 48,0 0-63,0 0 63,40 0-78,1-41 46,0 0-46,41 41-16,-41-41 16,82 0-16,-41 0 15,0 0-15,0 0 16,-41 0-16,0 0 15,0 0 1,0 0 0,0 0 15,0 0-15,41 0-1,-41 0-15,82 0 16,-41 0-16,0 0 15,-1-41-15,1 41 16,0 0-16,-41 0 16,-41-41 15,41 0 16,0 41 47,-41-41-32,41 41-31,0-41-31,0 41 16,-41-41 15,41 41 63,0 0-78,0-41-16,-41 0 15,41 41 1,-41-41 15,-123 41 157,82 0-173,0 0 1,0 0-1,0 0 17,0 0-17,0 0 1,0 0-16,-41 41 16,41-41-1,0 0 1,0 0-1,1 0 1,-1 0-16,-82 41 16,41-41-16,-82 0 15,41 0 1,-41 0-16,41 0 16,41 0-16,0 0 15,41 0-15,123 0 375,0 0-359,0 0-16,0 0 15,-41 0-15,0 0 16,41 0-16,41 0 16,-41 0-16,41 0 15,-82 0-15,41 0 16,-41 0-16,0 0 31,-41-41 79,40 41-79,1 0 16,0 0-32,41 0 1,-41 0 93,0 0-46,41 0-63,0 0 15,41 0-15,-41 0 16,-41 0-16,0 0 16,-41 41 249,-41-41-265,0 0 16,41 41-16,-41-41 16,0 0 30,41 41-30,-41-41 0,0 0-16,0 0 15,41 41 1,-41-41 0,0 0-1,0 0 1,0 0-1,0 0-15,0 0 16,-41 0-16,41 0 16,0 0-1,1 0-15,-1 0 16,0 0-16,-41 41 16,41-41-1,0 0 1,0 0-1,0 0 1,0 0 0,0 0 77,0 0-46,0 0-15,0 0-32,0 0 15,-41 0-15,0 0 16,-41 0-16,82 0 47,82 0 218,41-41-249,41 0-16,0 0 16,0 41-16,-41-41 15,0 0-15,-41 41 16,0 0-16,-41-41 15,-41 41 110,0 0-15,41-41 249,-41 41-343,0 0-1,0 0 17,0 0-32,41-41 15,0 0 110,41 0-125,82 0 16,41-40 0,-82 40-16,-1 41 15,42-82-15,-41 41 16,41 41-16,-205 0 125,-41 0-110,-41 0-15,42 41 16,40 0-16,0-41 16,82 41-1,82-41 95,0 0-110,0 0 15,-42-41-15,42 41 16,0-41-16,-41 41 16,0 0-16,0-41 15,-82 41 79,-41 0-94,0 0 16,0 0-16,123 0 109,41-41-93,-41 41-1,0-41-15,-82 41 125,0 0-109,0 0-16,41-41 125,41 41-94,-41-41 266,0 0-281,41 41-16,-41-41 15,41 41-15,-41-41 16,41 41-1,-82 0 110,0 0-109,0 0-16,-41 0 16,1 0-16,81-41 140,0 0-140,40 41 16,-40-41 15,-40 41 79,40-41-1,40 41-93,-40-41-16,-40 41 156,-1 0-141,0 0 48,0 0-63,41-41 94,0 0-94,41 41 15,-41-41 1,0 0 218,0 0-218,41 41-16,-82 0 203,0 0-187,0 0-16,0-41 15,41 0 79,0 0-78,0 0-1,41 41-15,-41-41 16,0 0 109,0 0-109,-41 41-1,41-41 1,-41 41-16,41-41 125,0 1-110,0-1 1,0 0 15,0 0 1,0 0 30,0 0-15,0 0-16,0 0 0,0 82 438,0 0-422,0 0-47,-41-41 16,41 41-16,-41-41 15,41 41 1,-41-41 0,41 41-1,-41-41 1,41 41 46,-41-1-30,0-40-17,0 41 1,41 0 109,-41-41-110,41 41 64,-41-41-64,41 41-15,-41-41 16,0 0-1,41 41 17,-41-41-1,41 41-15,0 0-16,-41-41 15,41 41 32,-41-41 31,41 41 47,-41-41-109,41 41-1,-41-41 1,41 41-16,0 0 109,82-41 735,41-41-844,-41 41 16,-41 0-16,0 0 31,-41-41 172,41 41-203,0 0 31,0 0 126,0 0-142,-41 41 188,0 0-187,0 0 0,41-41 15,-41 41 47,0 0-47,41-41-31,-41 41 32,0 0-1,41-41 0,-41 41 16,0 0-31,0 0 15,0 0 0,0 0 32,0 0 46,0 0-78,0 0 32,-41 0-32,0-41 110,0 0-48,0 0-77,0 0 0,0 0 77,0 0-30,0 0-32,0 0 32,0 0-48,-41 0 1,41 0-1,82 0 345,82 0-345,0 0-15,0-41 16,0 41-16,0 0 16,0-41-16,163 41 15,-122-41-15,0 41 16,-82 0-16,-82 41 172,0 0-141,-41-41-15,0 0-16,0 41 15,-41-41 1,-41 41-16,0 0 16,41 0-16,-41-41 15,83 41-15,-1-41 16,0 0 93,0 40-93,-82 1-16,41-41 15,0 0-15,-41 0 16,82 0 0,0 0 31,-41 0 218,41 0-265,0 0 16,-41 0-16,41 0 94,41-41 109,0 1-188,0-1 32,0 0-16,0 0-15,0 0 0,0 0-1,0 0 48,0 0 62,0 0-110,0 0 142,0 0-95,-41 41-31,41-41-15,0 82 437,-41-41-422,41 41-15,-41 0 0,41 0-1,0 0 48,-41-41-48,41 41 1,-41-41 47,41 41-63,0 0 15,0 0 16,-41-41-31,0 41 47,41 0-31,-41-41-16,41 40 16,0 1 140,-40 0-125,40 0-15,0 0 31,0 0 78,0 0 140,0 0-109,0 0-140,0 0 0,0 0 156,0 0-63,0 0-93,81-41 249,-40 0-234,0 0 16,0 0-47,41 0 16,0 0-16,0 0 16,-41 0-16,0 0 15,0 0 16,0 0 32,0 0-47,0 0 15,0 0-31,0 0 31,-41 41 110,-41 0-126,0-41 1,0 0 93,41 41-109,-41-41 16,0 41 0,0-41 30,82 0 392,41-41-422,0 41-16,-41-41 15,0 0-15,0 41 16,0 0-16,0-41 31,0 41-15,41-41-1,-41 41 1,0 0-16,41 0 16,-82-41-16,41 41 15,-1 0 1,1 0 31,0 0-32,-41-41 17,41 41-1,0 0 0,-41-41-15,41 41 15,0 0-31,0 0 16,0-41-16,41 41 15,0 0-15,-41 0 16,-41-41-1,41 41 157,0-41-156,0 0 15,-41 0-15,41 41-1,-41-41 110,0 0-78,-41 41 219,0 0-266,-41 0 16,0 0-16,41 0 15,0 0-15,0 0 16,0 0-16,0 0 15,0 0 1,0 0-16,0 0 16,0 0-16,0 0 15,0 0-15,-81 0 16,-1 0-16,0 0 16,41 0-1,-41 0-15,82 0 16,0 0-16,0 0 94,0 0-79,0 0 1,0 0-1,0 41 64,0-41-48,82 0 172,41 0-187,41 0-16,0 0 15,-41 0-15,41 0 16,-41 0-16,-41 0 15,0 0 1,0 0 109,0 0-109,-41-41-1,41 41 17,-1 0-17,42 0 1,0-41-16,-41 41 15,-123 0 110,-81 41-125,40 0 16,41 41-16,0-82 16,0 41-16,41-41 15,0 0 63,0 0-46,0 41 30,0-41-46,-82 41-1,82-41-15,0 0 16,0 41-16,0-41 16,0 0 15,0 0-31,0 0 31,41 41 94,-41 0-31,41 0-47,-41-41 0,41 41-16,41-41 219,41 0-234,-41 0-16,0 0 15,41 0-15,0 0 16,-41 0-16,41 0 15,-41 0-15,41-41 16,-41 41 0,0 0-16,0 0 15,-41-41 17,41 41-32,-41-41 15,41 41 1,0 0-16,0 0 15,0 0 1,-41-41-16,41 41 16,0 0-1,0 0 17,-41-41-17,81 41 1,-40-41-16,41 41 15,0-41-15,41 0 16,0 41-16,-82 0 16,0-41-16,-41 0 47,41 41-16,-41-41 109,41 41-124,-41-41 0,0 1 31,0-1-1,0 0 1,0 0-31,0 0 46,0 0-30,0 0-1,0 0-15,0 0 77,0 0-61,0 0-32,0-41 15,0 41 1,-41 0-1,41 0-15,-41 0 16,41 0-16,0 0 16,-41 0-1,41 0-15,0 0 16,0 0 0,-41 0 15,41 0 31,0 0-62,-41 41 32,41-41-32,-41 41 15,41-41 48,-41 41-16,0 0 203,41-41-219,-41 41-16,41-41 17,-41 41-17,0 0 1,0-41-16,-41 1 16,41 40-1,0 0 173,41-41-173,-40 41 1,-1 0 0,41-41 30,-41 41 33,41-41-64,0 0 48,-41 41-48,41-41 17,-41 41-32,0-41 15,41 0 32,-41 41 187,41-41-234,-41 41 16,41-41 62,0 82 688,0 0-751,0 0 17,0 0-17,0 0 32,0 0-16,0 0-15,0 0 0,0 0-16,0-1 15,0 1 1,0 0-16,0 0 16,41-41-16,-41 41 15,0 0-15,0 0 16,0 0-1,41-41-15,-41 41 47,41 0-15,-41 0-32,0 0 31,0 0 47,0 0-62,0 0-1,0 0 1,0 0-1,0 0 48,0 0-32,0 0 79,0 0-95,0 0 16,0 0 141,0 0-140,41-41 61,0 0-46,0 0-16,0 0-15,-1 0 15,1 0-15,0 0 31,0 0-32,-41-41-15,41 41 16,-41-41-16,41 41 16,-41-41-1,41 82 407,-41 0-422,0 0 31,0 0 79,0 0-95,0 0 1,0 0 0,0 0-1,41-41 220,0 0-220,0 0-15,-82 0 141,0 41-125,-41 0-16,41-1 15,41 1 1,82-82 109,-41 1-110,0 40-15,-82 0 141,0 0-125,-41 0-16,41 0 15,0 40-15,0-40 219,-40 0-219,-1 0 16,0 41-16,0-41 15,41 0 1,41 41-16,-41-41 47,-41 0-32,41 0-15,0 41 16,-41-41-16,41 0 31,41 41 63,-41-41-78,0 0-16,0 41 15,-41-41-15,82 41 110,-41-41 62,0 41-172,-41 0 15,0 0-15,41 0 16,0-41-16,0 0 15,41 41 110,41-41 219,41 0-344,-41 0 16,41 0-16,-41 0 15,0 0-15,0 0 79,0 0-64,0 0 1,0 0-16,41 0 15,-41 0 1,-41 41 125,0 0-48,41-41 79,82-41-156,-82 41-16,41-41 16,0-41-16,0 82 15,0-41 1,-41 41 46,-41-41-46,40 41-16,1-41 16,82 0-16,-41 41 15,0-82-15,-41 82 16,41 0-16,-82-41 15,41 0 1,0 0 62,0 41-62,-41-40 15,41 40 16,-41-41 0,0 0-32,41 41-15,-41-41 16,0 0 78,41 0 15,-41 0-78,0 0 1,0 0 30,0 0 63,0 0 16,0 82 62,0 0-187,0 0 15,0 0 16,41 0 31,0 0-63,-41 0 1,0 0 47,41 0 62,-41 0-47,41-41 15,-41 40-93,41-40 282,-41-40-251,0-1 78,0 0-77,0 0-32,0 0 31,0 0-31,0 0 15,0 0 1,0 0 15,0 0-15,0 0 0,0 0-16,0 0 15,0 0-15,0 0 16,0 0-16,0-41 15,0 41 17,-41 41 186,41 41-202,0 0 0,0 0-1,0 0 17,0 0-1,0 41-16,0-41 1,0 0 15,0 0 1,0 0-17,0 0 1,0 0-1,0 0 173,0 0-172,0-82 234,0 0-235,0 0 1,0 0-1,0 0 1,0 0-16,0 0 16,0 0-1,-41 0-15,41 0 16,-41 0 0,0 0 15,41 0-31,0 0 15,-41 41 1,41-41-16,0 0 31,-41 41 1,41-41-17,0 0 16,-41 41-15,0-41-16,41 0 16,-41 41-16,41-41 15,-41 41 1,41-41-16,-41 0 31,41 0-15,-41 41-16,41-41 94,-41 41-79,41-41 16,-41 41-15,41-41 31,-41 1-31,0 40-1,41-41 63,-41 41-62,41-41 0,-41 41-16,0-41 218,0 0-202,0 41-16,41-41 16,-41 41-16,41-41 15,-81 41-15,81-41 235,-41 0-204,-41 0 16,0 41-47,41-41 15,-41 0-15,41 41 250,0 41 125,41 0-375,-41 0 16,0-41-16,41 41 16,-41-41-1,41 41 16,0 0 48,-41-41-64,41 41 1,-41-41-1,0 0 1,41 41-16,-41-41 94,41 41-47,-41 0-32,0 0 1,0-41 0,41 40-16,-41 1 31,41 0 63,-41-41-48,41 41-46,-41 0 16,41 0 0,-41-41-1,41 41-15,0 0 157,-41-41-142,41 41 63,-41-41-62,41-41 265,0 0-265,41 41-1,-41-41 1,41 41-16,0 0 78,-41-41-62,41 41-1,0-41 1,0 41-16,-41-41 16,41 41-16,0-41 109,0 41-93,41 0-16,-41 0 15,-41-41-15,41 41 16,-41-40 0,82 40 202,41 0-202,-41-41-16,0 0 16,-41 41-16,41-41 15,-41 41 79,-41 41 0,0 0-79,0 40 1,0-40 0,0 0-1,-41-41 1,41 41-1,0 0 1,-41-41 0,41 41-16,-41-41 31,41 41-31,0 0 31,-41 0-31,41 0 31,-41-41-15,123-41 156,-41 0-172,0 41 16,-41-41-16,41 41 15,-41-41-15,41 41 16,-1 0-1,-80 82 142,40-41-142,0 0-15,0-82 203,0 0-62,40 0-63,1 41-78,0-82 16,0 82-16,-41-41 15,0 82 173,0 41-172,0 0-1,-41-41 1,41 0-16,0 0 15,-41-41-15,0 41 16,-40 41-16,81-41 31,0-82 79,0 0-110,41 0 15,-1 41-15,-40-41 16,41 41-16,-41-41 156,41 0-140,0 41-16,0-82 15,82 82-15,-82-82 16,0 82-16,-41-41 16,0 123 140,0-41-140,-82 41-16,82 0 15,-82 0-15,41-41 16,41 0-16,0 0 109,0 0-109,0 0 16,41-82 109,0 0-110,41-41 1,-41 41 0,-41 82 109,0 41-125,-41-41 15,-41 0-15,82 82 16,-41-123-16,41 41 16,0-82 140,0 0-109,-41 41 109,41 41-156,0 0 406,0 0-359,0 0-31,0 0-1,0 0 1,0 0 0,0 0 62,0 0-63,41-41 17,-41 41-32,0-1 46,41-40 173,-41 41-172,0 41-31,0-41-1,0 0 63,41-41 1,0 0-64,41 0 110,0 0-109,41-41-16,-82 0 15,-82 41 267,0 0-282,41 41 15,0-82 79,0 0-78,123-81-1,-41 81-15,0-41 16,-41 41-16,-41 0 16,0 0 15,-41 41 94,-41 0 47,41 41-172,-41 41 15,0-82-15,82-41 141,0 0-141,41 0 16,-41 0-16,41 0 15,-41 0-15,-41 41 141,-123 82-126,82 0-15,-41-82 16,82 41 0,41-82 77,0-41-93,0 41 16,0 0 0,41 0-16,0 0 15,0 41 1,0-41-16,-41 0 16,41 41-16,-41 41 109,-82-41-93,82 41-16,-41 0 15,41-82 95,0 0-110,82 41 15,-82-41-15,0 82 156,0 0-140,0 0 0,41-82 93,41 0-93,41 0-16,-41-41 15,-41 41-15,41 0 16,-82 0-16,41 0 16,-82 41 46,-82 41-62,123 0 16,-82-41-16,82 41 15,-41-41 1,0 82 15,0-82-31,0 41 16,-41 0-1,82 0-15,-41-41 32,41-41 140,41 0-172,0 41 15,-41-41-15,0 0 313,0 0-298,0 0-15,0 0 16,-41 41 109,-41 0-109,41 0-16,0 0 15,41 41-15,0 0 16,0-82 124,0-41-140,0 41 16,0 0 0,-41 82 109,0 0-110,0 41-15,0-82 16,41-41 93,0 0-109,41 0 16,41-41-16,0 82 16,41-82-16,-123 41 15,41 0-15,0 41 16,-82 41 124,41 0-124,-82 41-16,41-82 16,-41 82-16,41-41 15,0-41-15,41 41 16,0-82 140,0 0-156,-82 41 141,1 82-126,-1-82-15,82 41 16,0-123 93,0 41-93,41-41 0,-41 0-1,41 82-15,-41-41 16,0 82 125,0 0-126,-41 0-15,0 0 16,41-82 93,0 0-93,0 0-1,0 0 1,41 41-16,-41-41 16,0 82 327,0 0-327,0 0-16,0 0 16,0-82 109,0 0-110,0 0 1,0 0-16,0 0 141,0 0-48,-41 41-30,41-41-63,0 0 15,0 1 1,-41-1-16,0 41 16,41-41-16,0 0 15,0 0 79,-41 41-94,41-41 16,0 0 15,-41 0-15,41 0 30,-41 0-30,0 41-16,41-41 16,-41 41 312,41 41-313,-41 0-15,0 0 16,41 0-16,-41-41 16,41 41 31,-82 41 46,41-41-77,41 0 0,0 0 109,0-1-79,41-40 79,-41 41-109,41-41 109,-41 41-125,0 0 16,41-41 31,-41 41-32,41 0 1,0 41-1,0-82-15,-41 41 16,0 0 0,41-41-1,-41 41 188,0 0-187,41-41-16,-41 41 31,0 0 16,41-41-31,-41 41-1,41 0 32,-41 0 31,41-41 1,-41 41-64,41 0 1,-41 0-16,41-41 47,-41 41-32,41-41 17,-41 41-17,0 0 1,41 0-1,-1 0 32,-40 0 16,41 0-16,-41 0-16,41-41-15,-41 41 15,41-41-31,-41 41 15,41-41 1,0 0 0,0 0-16,0 0 15,0 0 79,0 0-78,-41-41-1,41 41 1,-41-41 31,0 0-32,41 41-15,0-41 125,-41 0 0,0 82 157,0 0-267,0 0 1,-41-41 0,41 41-1,41-41 251,82-41-266,41-41 15,-123 41-15,0 0 16,-41 82 125,-82-41-126,82 41-15,-41-41 16,-41 82-16,41-41 16,0 0-16,0 0 15,41-1-15,-41-40 16,41-40 140,0-1-156,0-82 16,82 41-16,-82 41 15,0-41 1,41 82-16,-41-41 16,0 0 46,-41 41 1,0 0 15,0 0-78,41-41 62,0-41-46,41 0-16,-41 41 31,0 0-31,-82 41 63,41 41-48,0-41-15,41 41 16,0 0 46,0-82 32,0 0 15,0 0-46,0 0-32,0 0-15,0 0-1,0 0 17,0 0-17,0 0 48,-41 41 187,0 0-250,-82 0 15,41 0-15,0 0 16,42 0-16,-1 0 266,41-41-157,0-41-93,41 82-16,-1-82 15,-40 41 95,0 1-79,41 40-15,-41-82-16,0 123 171,0 0-155,0-1 0,0 1-16,0-82 390,0 1-358,0-1 77,0 0-78,-41 41 282,41 41-63,-40-41-235,40 41 1,-41-41-16,0 40 16,41 1-1,0 0 204,-41-41-203,0 41-16,41-82 250,0 0-235,0 0-15,0 1 31,-41 40 251,41 40-282,0 1 31,-41-41-15,41 41-16,-41 0 93,0 0-61,41 0 61,0 0-77,0-82 125,0 0-126,0 0 1,0 0-16,0 0 31,0 0 266,0 1-281,0-1-1,0 82 126,-41-41-126,41 40 17,-82-40-32,41 0 15,0 41-15,0 0 16,41-82 109,41-40-109,0 40-1,41 0-15,-41 0 16,0 0-16,-41 0 15,41 41 1,-41 41 109,-41 0-109,-41 41-1,41-41-15,-41-1 16,82 1-16,-82 0 16,82 0-16,0-82 125,0 0-110,0 0 1,41 41-16,-41 41 453,0 0-422,0-82 94,0 0-125,0 82 281,123-41-218,-41 0-63,-41 0 16,-41 41 124,0 41-124,0-41-1,0 41 1,0-41 0,0 0-16,0 0 15,0 0-15,0 0 32,41-41 46,0 0-78,0 0 62,0 0-46,41 0-1,0 0-15,-42 0 16,1 0-16,-41 41 109,0 41-109,0-41 16,0 0-16,0 0 16,0 0-16,123-41 109,0-123-109,41 123 16,-41-41-16,-82-41 15,0 82-15,-41 41 78,0 0-62,0 0 0,-41-41 15,41 41-31,-41 0 16,0 0-16,0-41 15,41 41-15,0 0 16,-41-41-16,41 41 15,-41-41 1,-41 82 156,0-41-156,-41 41-16,41-41 15,1 41-15,81-42 16,-41 1-16,41-82 156,0 1-140,41 40-1,81 0-15,-81-41 16,41 0-16,0 41 16,-41 0-1,-41 41 95,0 0-110,-41-41 15,41 40 1,0 1 31,0 0-32,0 0 1,0 0 0,0 0-16,0 0 15,41-82 79,41-41-94,0 41 16,0-41-16,-41 82 15,0-40-15,-41-1 16,-41 41 93,-123 41-93,0-1-16,123-40 15,-41 41-15,82-82 94,0 1-78,0-1-1,41 0-15,-41 0 16,82 0-16,-82 0 16,41 0-16,-41 0 15,41 0 1,-41 0-16,-41 41 219,41-41-126,0 0-93,0 0 16,0 0-16,0 0 16,-82 41 140,0 0-140,41 41-1,41-123 126,41 0-141,0 0 15,41 0-15,-41-41 16,41 82-16,-82-41 16,0 41-16,41 41 15,-164 0 79,123 41-94,-41-41 16,0 0-16,41 41 15,-41-41-15,41 41 78,-41-41-62,41-41 62,0 0-62,0 0-16,0 0 15,-41 82 110,0-41-125,0 41 16,0-41-16,41 41 16,0-82 109,0 0-110,0 0-15,0 0 16,0 1-16,0-1 16,0 122 93,-40-81-93,-42 82-16,0-41 15,41 0-15,0 0 16,41-82 78,0 0-79,0 0 1,0 0-16,-123 41 109,-123 0-93,82 0-16,123 0 15,41-41 79,0 1-94,82-42 16,-82 41-1,41 41-15,-41-41 32,41 41-17,-41-41 1,41 0 0,-41 82 93,0 0-93,-41 0-16,41 41 15,-41-41-15,41-1 16,123-80 93,41-1-109,-82 41 16,-82-41-16,0 82 156,-41 40-140,0-40-1,41 0 1,0-82 93,0 0-93,82 1 0,-82-1-16,82 0 15,-41-41-15,0 82 16,-41-41-1,0 123 110,-82 0-109,41-41 0,0-1-1,41-80 95,0-1-95,0 0 1,41 41 0,-41-41-1,-41 41 173,41 41-188,-41-41 15,41 41-15,-41-41 16,41-41 62,0 0-78,41 41 16,0 0 187,0-41-188,-41 0-15,82 41 16,-41-41-16,0 0 16,-41 82 171,0 0-171,0 82-16,0-82 15,0 40-15,0-40 16,0 41-16,0-41 16,41-41 93,-41 41-93,41 0-16,0 0 15,-1-41-15,-40 41 16,0 0 0,41 0-1,0-41-15,-41 41 16,0 0-16,0 0 15,0 0 1,0 0 0,0 0 31,0 0-32,0 0 1,0 0-1,0 0 32,82-41 47,0 0-94,-41-41 16,-41 0-1,0 82 110,0 0-109,-41 0-16,-41 0 16,82 41-16,-82-41 15,82 0-15,-41-41 16,41 41-1,0-82 79,41 0-78,0 0-16,0 0 15,-123 123 110,41-41-125,-40 41 16,-1 0-16,41-42 16,123-40 109,-1 0-110,-40-40-15,41-1 16,-82 0-16,41 41 16,-82 41 77,-82 40-77,1 1-16,-42 0 16,82 0-16,0-41 15,41 0-15,0-41 16,82-41 93,41 41-93,-41-82-16,0 82 15,-41-41 1,41 41 15,-41-41-31,41 41 16,0 0-16,-41 41 78,-41 0-62,0-41-1,0 0 1,82 0 62,82 0-78,0-41 16,-42 0-16,1 41 15,0-41-15,-82 82 110,0 0-95,-41 0-15,0 0 16,0 41 0,0-41-16,0 0 15,82-41 188,0 0-203,82-41 16,0 41-16,0 0 16,0 0-16,0 0 15,-82 0-15,0 0 16,0 0-1,-82 41 110,0-41-125,0 41 16,-41 0-16,41-41 16,-41 41 62,41-41-78,0 41 15,0-41-15,0 0 79,0 0-64,-82 0-15,41 0 16,-40 0-1,81 0 1,0 0 47,0 0-48,0 0-15,41-41 16,-41 41-16,0 0 15,41-41 1,-41 41 0,0 0-1,0 0 1,41-41-16,-41 41 31,0 0-31,0 0 16,0 0-16,0-41 15,0 41-15,41-41 16,-82 41-16,41 0 16,-41 0-16,0-41 15,41 41-15,41-41 16,-41 41-16,41-41 94,0 0-47,0 0-32,0 0 1,0 0-16,0 0 15,0 0-15,0 1 32,0-1-17,-41 41 142,41 41-64,-41-1 17,41 1-95,-41-41 79,41 41-94,0-163 156,0 40-156,0 41 16,0 0-16,0 0 16,0 0-1,0 0 110,0 0-78,0 0 62,41 41-93,-41-41-16,0 0 16,0 0 62,0 82 203,0 0-265,0 0 15,0 0-15,0 0-16,-41 0 15,41 0 1,0 0-1,-41-41 1,41 41 0,0 0 31,0 0 15,-41-41-62,41 81 16,0-40-1,0 0 17,-41-41 14,41 41-46,0 0 32,0 0-17,-40-41 1,-1 41-16,41 41 31,0-41 16,-41-41 31,41 41-15,0 0 62,0 0-125,0 0 109,41 0-93,0-41-1,-1 0 1,-40 41-16,41-41 16,0 0-1,-41 41 1,82-41-1,-41 41-15,0-41 16,0 0 31,0 0 0,0 0-47,0 0 15,0 41 1,0-41-16,0 41 16,0-41 15,0 0 16,0 0-32,0 0-15,0 0 16,41 0-16,0 0 16,-41 0-16,0 0 15,0 0-15,0 0 47,0 0-31,41 0-16,-1 0 15,-40 0-15,0 0 16,0 0-16,0-41 109,-82 41 173,-41 0-267,41 0 1,41-41 15,0 0 219,41 0-250,41 41 31,0-41-31,0 0 16,0 0-16,-41 41 16,-41-41-1,41 41-15,0 0 16,0 0 78,0-41-79,0 41 1,0-41 0,-41 0 30,41 41 1,41 0-31,-41 0-16,0-41 16,0 41 15,-82 0 203,0 0-218,0 0-1,0 0 1,0 0 0,-41 0-16,-41 41 15,0-41-15,0 41 16,0-41-16,82 0 16,0 0-1,0 0 32,-40 0-31,-83 0-16,41 0 15,41 0-15,0 0 16,41 0-16,0 0 78,0 0-62,0 0-1,0 0 1,0 0 31,41-41-16,-41 0 32,41 0-48,0 0 16,0 0 16,-41-41-31,41 41 0,0 0-16,-41 41 15,41-40-15,0-1 16,0 0-1,0 0 1,0 0 125,-41 41-126,41-41 48,0 0 15,0 0 47,-41 41-109,41-41 15,-41 41 203,0 41-109,41 0-125,-41 0 16,41 0-16,0 0 15,-41-41-15,0 41 16,41 0 15,0 0-31,0-1 47,0 1-31,-41 0-1,41 0 1,0 0 0,-41-41-1,41 41 1,0 0 15,0 0-15,0 0 31,0 0 15,0 0-46,0 0-16,82 0 203,0-41-187,82 41-1,0-41-15,41 0 16,-41 0-16,-41 0 15,0 0-15,-82 0 16,0 0 62,0 0-62,-1 0-16,1-41 15,0 41 17,0 0-32,0-41 31,0 41 0,0-82-31,41 82 16,-41-41-1,0 41 1,0-41-16,-41 0 31,41 41-31,0-41 16,0 0 15,-41 0 47,0 0-62,41 41-16,-41-41 16,41 41-16,-41-41 15,0 1 1,0-1 15,41 0-15,-41 0-1,0 0 1,0 0-16,0 0 31,0 0 47,0 0-62,0 0 15,0 0-15,0 0-1,0 0 1,0 0 0,0 0 15,-41 0-31,41 0 16,-41 0-16,0-41 15,41 41 1,-41 0-16,0 0 15,41 0-15,-41 41 16,41-41-16,0 0 31,-41 41-15,0-41 15,0 0-31,0 41 16,-41-41-16,41 0 15,41 0 17,-41 41 46,0 0-78,0 0 47,0 0 62,-40 0-31,40 0-62,0 0-1,0 0-15,0 0 79,0 0-79,0 0 250,41 41-125,0 0 765,-41 0-859,0 0 48,41-82 186,0 0-187,0 0-46,0 0-17,41 41-15,-41-81 16,0 40-1,41 41-15,-41-41 79,41 0-64,0 0-15,0 0 16,-41 0 15,0 0-15,0 82 140,0 41-156,-41-41 16,0 0-1,0 0-15,0 0 16,0-41-1,41 41 1,-41 40 109,0-81-125,41 41 16,0 0 93,0 0-93,-41-41 31,41 41 78,-41 0 31,0-41-125,-41 41-15,41 0-16,0 0 15,-41-41-15,41 41 16,0-41 0,41-41 171,41 41-156,0-41-15,0 0-16,0 41 16,41-41-16,-41-41 15,0 82-15,-41-41 16,0 82 187,0 0-141,0 0 48,41-41 15,-41 41-125,41-41 47,-41 41-32,41-41 1,-41 41 0,41 0-1,0-41 110,0 41-78,0-41-16,0 41-31,0 0 16,0-41-16,-41 41 16,0 0 62,41-41-63,-41 41 1,0 0 31,0 0-47,0 0 31,41-41 63,-41 41-63,41-41-15,-41 41-1,0 0-15,0 0 32,0 0 46,0 0-63,41 0-15,-41 0 16,0 0 15,40-41 204,1 0-220,41-41-15,-41 41 16,0-82-16,0 82 15,-41-41 1,0 0 125,41 41-110,-41-41-15,0 0-1,41 41 16,-41-41-15,41 41 0,0 0 171,-41 41-171,0 0-1,0 0 1,0 0 31,0 0-31,0 0-1,0 0 1,0 0 15,0 0 32,0 0-48,0-1-15,0 1 63,0 0-16,-41 0-16,41 0-31,-41-41 94,0 0-79,0 0-15,0 0 16,0 0-16,41 41 15,-41-41 79,0 0-94,-41 0 16,42 0 15,-42 0 47,0 0-78,-82-41 16,41 0-16,-41 41 15,82-41-15,0 41 16,41 0 0,41-41 31,0 0 62,-41 41-62,123 0 343,123-81-374,-41 81-16,123-41 16,-164 41-16,-1-41 15,-81 41-15,0 0 16,-41-41 31,0 0 47,0 0-79,41 0 1,-41 0-1,0 0-15,41 41 16,-41-41-16,0 0 16,0 0-1,41 0-15,-41 0 32,0 0-17,0 0 1,0 0-1,0 0 1,0 0-16,0 0 47,0 0 0,0 0 78,0 0-78,0 0-32,0 0 1,0 0 15,-41 41-31,41-41 31,-41 41 1,41-41-17,0 0 1,-41 41 0,41-41-1,-41 1 1,0-1 15,0 0-31,41 0 16,0 0-1,-41 41-15,41 41 297,0 0-281,0 0 15,0 40-15,0-40-16,0 0 15,0 0-15,0 82 16,0-82-16,0 41 16,0-41-16,0 0 15,0 0 1,0 0-1,0 0 32,0 0-31,0 41-16,0-41 16,0 0-16,0 41 15,0-41-15,0 0 16,0 0-16,0 0 15,0 0-15,0 0 16,0-82 125,0 0-141,0 0 15,41 41-15,-41-82 16,0 41-16,41 41 16,-41-41-16,0 0 15,0 0-15,0 0 16,41 41 15,-41 41 157,0 0-173,0 0 1,0 0-1,0 0 17,0 0-32,0 0 15,0 0-15,0 41 32,0-41-17,0-123 126,82 41-141,-41-82 15,82 82-15,-82 0 16,0-41-16,-41 41 16,41-41-16,0 82 15,-41-41-15,0 82 203,41 0-187,0 41-16,-41-41 16,0 0-16,0 41 15,41-82 1,-41 41-16,0 0 250,0 0-234,41-41-1,-41-41 173,0-41-173,0 41 1,0-41 0,0 41-16,0-41 15,0 41 1,-41 0-16,0 0 15,41 0-15,0 0 16,0 0 0,-41 0-1,41 0-15,0 0 78,-41 41-62,0-41 0,0 41-1,41-41-15,0 0 16,-41 41-16,41-41 31,-41 41-31,41-41 31,-41 41 1,0-41-32,41 0 15,-41 41-15,41-40 16,-41 40-16,41-41 16,-41 41-1,0-41 1,41 0-16,-41 41 15,0-41 235,-40 41-234,40-41 0,-41 0-16,0 41 15,41 0 329,-41 0-141,0 41-187,-41 41-16,0 0 15,0-41-15,82-1 16,0 1-16,41-82 188,0 1-173,0-1 1,41 41-16,-41-41 15,41 0-15,-41 0 16,41 41-16,0-41 16,-41 82 171,0 0-187,0 0 16,0 0-1,-41-41 17,41 41-1,-41-41 63,41 40-79,0 1-15,-41-41 16,41 41 15,-41-41-31,41 41 16,-41 0-1,41 0 1,0 0 140,-41-41-93,41 41-48,0 0-15,0 0 16,-41-41 0,41 41 31,0 0 78,0-82 125,41-41-235,-41 41 1,41 41-1,-41-41 1,41 41 0,-41-41-16,41 0 15,0 41 1,-41-41 0,41 41 171,0-41-171,0 0-1,-41 0 1,41 41 0,-41 41 265,0 0-250,0 0 63,0 0-79,-41 0 1,41 0-16,0-82 156,41 41-140,82-41-16,-82 0 16,0 0-16,-41 0 31,41 41 156,0 0-93,-41 41 62,41-41-156,0 0 16,-41 41-16,41-41 16,-41 41-16,41-41 15,-41 41 1,0 0 31,41-41-47,0 41 15,-41 0 1,41-41 0,-41 41-16,0 0 15,41-41 1,-41 41-1,0 0 32,40-41-31,-40 41 15,0 0 16,41-41-47,-41 41 16,41-41-1,-41 41 1,0 0 0,41-41-1,-41 41-15,0 0 16,41 0-1,-41 0 17,41-41-17,-41 41 1,41 0-16,-41 0 16,41-41-1,-41 41 32,41-41 16,-41 41-48,0 0 1,41-41 124,-41 41-108,41-41-17,-41 41 32,0 0-16,0-1-15,0 1 15,0 0 1,0 0-1,0 0-31,-41-41 15,41 41 1,-41-41 0,41 41-1,-41-41 1,0 0 0,0 41-1,-41-41-15,0 0 16,-40 0-16,40 41 15,41-41 1,0 0-16,0 0 63,0 0-48,-41 0-15,0 0 16,-41 0-16,-41 0 15,41 0-15,41 0 16,0 0-16,41 0 78,0 0-62,0 0 62,0 0-16,41-41 1,-41 0-47,41 0-1,0 0 1,0 0-1,-40 0 1,40 0 0,0 0-1,0 1 1,0-1-16,0 0 16,0 0-1,-41 0 1,41 0-16,0 0 78,0 0-62,0-41-1,0 41 16,0 0 63,0 82 219,0 0-266,0 0-16,0 0 16,0 0 0,0 0 62,0 0-78,0 0 47,0 0-46,0 0-1,0 0 16,0-1-32,-41-40 1,41 41 31,-41 0 0,41 0 78,0 0-125,0 0 93,0 0-61,0 0-1,0 0 0,0 0-15,0 0 31,0-82 187,0 0-234,0-41 16,41 41-1,-41 0 1,0 0 0,0 0-1,0-41 1,41 82-16,-41-40 15,41-1-15,-41 0 16,0 0 0,0 0 31,40 41-32,-40-41-15,0 0 16,0 0-16,0 0 31,41 41-15,-41-41 62,41 0-63,-41 0 1,0 82 203,0 0-204,0 0-15,0 41 16,0-41 0,0 0-16,0 0 15,0 0 1,0 0-16,0 0 16,0-1 15,0 1 16,0 0-32,0 0-15,0 0 16,0 0 31,0 0-32,0 0 1,0 0 15,0 0 16,0 0-31,0 0-1,41-41 314,0 0-329,41 0 15,-41 0-15,0 0 16,0 0-16,41 0 15,-41 0 17,0 0-1,0 0-15,0 0-1,41 0-15,-41 0 16,-41-41-1,41 41-15,0 0 32,0 0-32,41 0 15,-41-41-15,82 41 16,-41 0-16,40-41 16,-40 41-16,0-41 15,-41 41-15,0 0 16,-41-41-1,41 41 17,0 0-32,41 0 15,-41-41 1,0 0-16,41 41 16,-41 0-1,-41-41 79,41 41-94,0 0 16,-41-41 62,41 41-78,0-41 15,-41 0 95,41 41 15,0-40-125,0-1 15,-41 82 298,0-1-266,0 1-16,0-82 313,0 1-329,0-1 1,0 0 0,0 0-1,0 0 1,0 0-1,0 0 1,0 0 47,0 0-48,0 0 16,0 0 1,0 0-1,0 0 110,-41 41-63,41-41-63,-41 41 1,41-41 0,-41 0 15,41 0-16,0 0 1,0 0 15,-41 41 1,41-41 14,0 0-30,-41 41-16,0-41 16,0 0 15,41 0-15,0 0-16,-41 41 15,41-41 1,-41 41-1,41-41 17,-41 41 15,41-41-16,-41 0-16,41 0 1,-41 41-16,41-41 16,-41 41-1,41-40 1,-41 40 15,41-41-31,-41 41 47,0-41-47,0 41 16,-41-41-16,82 0 15,-41 41 126,41-41-63,-41 41-47,41-41-15,0 0-16,-41 41 16,0 0-1,41-41 1,0 0 109,-40 41-94,40-41 110,-41 41-141,41-41 15,-41 41 235,0-41-93,0 41-126,41-41 16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16-12-01T01:25:58.937"/>
    </inkml:context>
    <inkml:brush xml:id="br0">
      <inkml:brushProperty name="width" value="0.1" units="cm"/>
      <inkml:brushProperty name="height" value="0.1" units="cm"/>
      <inkml:brushProperty name="color" value="#FFF200"/>
      <inkml:brushProperty name="fitToCurve" value="1"/>
    </inkml:brush>
  </inkml:definitions>
  <inkml:traceGroup>
    <inkml:annotationXML>
      <emma:emma xmlns:emma="http://www.w3.org/2003/04/emma" version="1.0">
        <emma:interpretation id="{0349E59A-5991-4E1A-819A-7213A24869FD}" emma:medium="tactile" emma:mode="ink">
          <msink:context xmlns:msink="http://schemas.microsoft.com/ink/2010/main" type="writingRegion" rotatedBoundingBox="26259,11962 26274,11962 26274,11977 26259,11977"/>
        </emma:interpretation>
      </emma:emma>
    </inkml:annotationXML>
    <inkml:traceGroup>
      <inkml:annotationXML>
        <emma:emma xmlns:emma="http://www.w3.org/2003/04/emma" version="1.0">
          <emma:interpretation id="{BF589F81-6C5A-45DE-870B-4A0F38C8D776}" emma:medium="tactile" emma:mode="ink">
            <msink:context xmlns:msink="http://schemas.microsoft.com/ink/2010/main" type="paragraph" rotatedBoundingBox="26259,11962 26274,11962 26274,11977 26259,1197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684CCA5-8E27-470F-BF30-DAA9E435513E}" emma:medium="tactile" emma:mode="ink">
              <msink:context xmlns:msink="http://schemas.microsoft.com/ink/2010/main" type="line" rotatedBoundingBox="26259,11962 26274,11962 26274,11977 26259,11977"/>
            </emma:interpretation>
          </emma:emma>
        </inkml:annotationXML>
        <inkml:traceGroup>
          <inkml:annotationXML>
            <emma:emma xmlns:emma="http://www.w3.org/2003/04/emma" version="1.0">
              <emma:interpretation id="{E8BABC2D-6865-4615-A9FF-E3303C582501}" emma:medium="tactile" emma:mode="ink">
                <msink:context xmlns:msink="http://schemas.microsoft.com/ink/2010/main" type="inkWord" rotatedBoundingBox="26259,11962 26274,11962 26274,11977 26259,11977"/>
              </emma:interpretation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16-12-01T01:21:36.522"/>
    </inkml:context>
    <inkml:brush xml:id="br0">
      <inkml:brushProperty name="width" value="0.2" units="cm"/>
      <inkml:brushProperty name="height" value="0.4" units="cm"/>
      <inkml:brushProperty name="color" value="#00FF00"/>
      <inkml:brushProperty name="tip" value="rectangle"/>
      <inkml:brushProperty name="rasterOp" value="maskPen"/>
      <inkml:brushProperty name="fitToCurve" value="1"/>
    </inkml:brush>
  </inkml:definitions>
  <inkml:trace contextRef="#ctx0" brushRef="#br0">476 0 0,'-26'0'203,"-1"27"-187,1-27 62,26 26-47,-27 0-31,1-26 16,-1 27-1,1-27 1,26 26-16,-27 1 109,27-1-109,0 1 32,0-1 15,0 1-16,0-1-16,-26-26 17,26 27-17,0-1 79,-27-26-31,27 27-63,0-1 15,0 0 63,0 1-31,0-1 16,0 1-48,0-1 1,0 1 0,-26-1 46,26 1-46,0-1 15,0 1 31,0-1-46,0 0 0,-26 1 15,26-1 78,0 1-62,-27-27-31,27 26 15,-26-26 63,26 27-79,0-1 32,-27-26 31,27 27 1,0-1-48,0 1 594,27-27-235,-1 0-374,1 0 0,-1 0 31,0 0 15,1 0-46,-1 0-1,1 0 17,-1 0 46,1 0-63,-1 0 95,1 0-79,-1 0-31,1 0 16,-1 0-16,1 0 31,-1 0 78,0 0-109,1 0 16,-1 0 78,1 0-79,-1 0 1,1 0 15,-1 0 0,1 0-15,-1 0 0,1 0 46,-1 0 94,-26-27-140,26 27 15,-26-26-15,27 26-1,-1 0 64,-26-27-79,27 27 15,-27-26 126,26 26-47,-26-27-63,27 27-16,-27-26 1,0-1 15,26 27 141,-26-26-156,27-1 31,-27 1 375,0 0-422,0-1 93,0 1-61,0-1 46,0 1-31,0-1 15,0 1 16,-27 26-62,27-27-1,0 1 1,-26-1 47,-1 27-32,27-26-16,0 0 1,-26-1 0,26 1 31,-27 26 46,27-27-61,0 1 46,0-1-16,-26 27-62,26-26 31,-27 26-31,27-27 125,-26 27-109,26-26 47,0-1 30,-26 27-77,26-26 62,-27 26-47,1 0 157,26-27-79,-27 27-62,1 0 0,-1 0 94,27-26-32,-26 26 110,-1 0-204,1 0 188,26-26-187,-27 26-16,1 0 16,0 0-1,-1 0 17,27 26 249,0 0-234,0 1-32,-26-1 1,26 1 0,-27-27-1,27 26-15,0 1 94,0-1-78,0 1-1,-26-27-15,26 26 47,0 1 16,-27-27-48,27 26-15,0 1 16,0-1 31,0 0 31,-26-26-78,26 27 31,0-1 32,-27-26-32,27 27 0,-26-27-31,26 26 109,-27-26-30,27 27-64,0-1 1,-26-26 93,-1 27-93,1-27-1,0 0 17,26 26-17,-27-26 79,27 27-94,0-1 31,-26 0 141,-1-26-62,27 27-48,0-1 47,0 1 63,0-1-125,27-26 250,-1 0-281,1 0-1,-27-26 1,26 26 0,-26-27-16,26 27 15,1 0 1,-1-26 15,1 26-15,-1-27-1,1 27-15,26 0 16,-53-26 0,26 26 62,-26-26-47,27 26 31,-1 0-62,1 0 16,-1 0 0,-26-27-1,26 27 32,1 0 31,-1 0-62,-26-26 62,27 26-47,-1-27 16,-26 1-16,27 26-15,-1 0-16,-26-27 141,0 1-63,27-1-63,-27 1 79,0-1 156,-27 27-172,1 0-46,-1 0 171,27-26-156,-26 26-32,-1 0 126,1 0-141,-1 0 250,1 0-219,0 0 16,-1 26-16,1-26-15,26 27-1,-27-27 1,27 26 15,0 1 1,-26-27-17,-1 0-15,1 26 31,-1-26 16,27 27-47,-26-27 32,-1 26 14,27 1-14,-26-27-1,26 26 47,-27-26-62,27 27 15,-26-27-15,26 26 15,-26-26-16,26 26 48,-27-26-47,27 27-1,-26-27-15,26 26 219,-27-26-188,1 0-15,26 27 15,0-1 0,-27-26 141,27 27-78,-26-27-63,26 26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16-12-01T01:21:37.679"/>
    </inkml:context>
    <inkml:brush xml:id="br0">
      <inkml:brushProperty name="width" value="0.2" units="cm"/>
      <inkml:brushProperty name="height" value="0.4" units="cm"/>
      <inkml:brushProperty name="color" value="#00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16-12-01T01:21:41.319"/>
    </inkml:context>
    <inkml:brush xml:id="br0">
      <inkml:brushProperty name="width" value="0.2" units="cm"/>
      <inkml:brushProperty name="height" value="0.4" units="cm"/>
      <inkml:brushProperty name="color" value="#00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7DD8E9-B160-4920-AE73-FBAFDE22F837}" type="datetimeFigureOut">
              <a:rPr lang="en-AU" smtClean="0"/>
              <a:t>29/11/2016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817B3-7B4A-4691-977C-39214D8F4994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84239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7" Type="http://schemas.openxmlformats.org/officeDocument/2006/relationships/customXml" Target="../ink/ink6.xm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image" Target="../media/image11.emf"/><Relationship Id="rId5" Type="http://schemas.openxmlformats.org/officeDocument/2006/relationships/customXml" Target="../ink/ink5.xml"/><Relationship Id="rId4" Type="http://schemas.openxmlformats.org/officeDocument/2006/relationships/image" Target="../media/image10.emf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745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latin typeface="Leelawadee" panose="020B0502040204020203" pitchFamily="34" charset="-34"/>
                <a:cs typeface="Leelawadee" panose="020B0502040204020203" pitchFamily="34" charset="-34"/>
              </a:rPr>
              <a:t>Here is you facing your customers:</a:t>
            </a:r>
          </a:p>
          <a:p>
            <a:endParaRPr lang="en-GB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pPr algn="ctr"/>
            <a:r>
              <a:rPr lang="en-GB" b="1" dirty="0">
                <a:latin typeface="Leelawadee" panose="020B0502040204020203" pitchFamily="34" charset="-34"/>
                <a:cs typeface="Leelawadee" panose="020B0502040204020203" pitchFamily="34" charset="-34"/>
              </a:rPr>
              <a:t>What are the people factors that are going to impact on the success or not of that interaction?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069665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is the organisation culture?  Can you define it at your business?</a:t>
            </a:r>
          </a:p>
          <a:p>
            <a:endParaRPr lang="en-GB" dirty="0"/>
          </a:p>
          <a:p>
            <a:r>
              <a:rPr lang="en-GB" dirty="0"/>
              <a:t>I asked this at a clients once and got the following answers – both were true and the first really rocked my boat.  Why??</a:t>
            </a:r>
          </a:p>
          <a:p>
            <a:endParaRPr lang="en-GB" dirty="0"/>
          </a:p>
          <a:p>
            <a:r>
              <a:rPr lang="en-GB" dirty="0"/>
              <a:t>Left Hand side:</a:t>
            </a:r>
          </a:p>
          <a:p>
            <a:endParaRPr lang="en-GB" dirty="0"/>
          </a:p>
          <a:p>
            <a:r>
              <a:rPr lang="en-GB" dirty="0"/>
              <a:t>What are values:  What is important in your business?  Does everyone know?</a:t>
            </a:r>
          </a:p>
          <a:p>
            <a:endParaRPr lang="en-GB" dirty="0"/>
          </a:p>
          <a:p>
            <a:r>
              <a:rPr lang="en-GB" dirty="0"/>
              <a:t>Communication:  Big Picture Vs Detail</a:t>
            </a:r>
          </a:p>
          <a:p>
            <a:endParaRPr lang="en-GB" dirty="0"/>
          </a:p>
          <a:p>
            <a:r>
              <a:rPr lang="en-GB" dirty="0"/>
              <a:t>	Chinese Vs Pizza</a:t>
            </a:r>
          </a:p>
          <a:p>
            <a:endParaRPr lang="en-GB" dirty="0"/>
          </a:p>
          <a:p>
            <a:r>
              <a:rPr lang="en-GB" dirty="0"/>
              <a:t>	Punctual Vs Close enough</a:t>
            </a:r>
          </a:p>
          <a:p>
            <a:endParaRPr lang="en-GB" dirty="0"/>
          </a:p>
          <a:p>
            <a:r>
              <a:rPr lang="en-GB" dirty="0"/>
              <a:t>	Get on with it straight away Vs have a bit a chat first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9477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9590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4571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12850" y="1241425"/>
            <a:ext cx="3390900" cy="25447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4326" y="4135105"/>
            <a:ext cx="5438140" cy="4974047"/>
          </a:xfrm>
        </p:spPr>
        <p:txBody>
          <a:bodyPr/>
          <a:lstStyle/>
          <a:p>
            <a:r>
              <a:rPr lang="en-AU" dirty="0">
                <a:latin typeface="Leelawadee" panose="020B0502040204020203" pitchFamily="34" charset="-34"/>
                <a:cs typeface="Leelawadee" panose="020B0502040204020203" pitchFamily="34" charset="-34"/>
              </a:rPr>
              <a:t>Thank you very much for the opportunity to speak with you today,</a:t>
            </a:r>
          </a:p>
          <a:p>
            <a:endParaRPr lang="en-AU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r>
              <a:rPr lang="en-AU" dirty="0">
                <a:latin typeface="Leelawadee" panose="020B0502040204020203" pitchFamily="34" charset="-34"/>
                <a:cs typeface="Leelawadee" panose="020B0502040204020203" pitchFamily="34" charset="-34"/>
              </a:rPr>
              <a:t>I gladly accepted the topic as it allowed me to speak across a range of subject matter.  Now with that in mind I have focussed on just a narrow area that hopefully you will find interesting and hopefully have you reflect on your own business.</a:t>
            </a:r>
          </a:p>
          <a:p>
            <a:endParaRPr lang="en-AU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r>
              <a:rPr lang="en-AU" b="1" dirty="0">
                <a:latin typeface="Leelawadee" panose="020B0502040204020203" pitchFamily="34" charset="-34"/>
                <a:cs typeface="Leelawadee" panose="020B0502040204020203" pitchFamily="34" charset="-34"/>
              </a:rPr>
              <a:t>Before I get started, here are the assumptions I have made: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>
                <a:latin typeface="Leelawadee" panose="020B0502040204020203" pitchFamily="34" charset="-34"/>
                <a:cs typeface="Leelawadee" panose="020B0502040204020203" pitchFamily="34" charset="-34"/>
              </a:rPr>
              <a:t>You are successful in what you do and don’t want an outsider telling you how to run your business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>
                <a:latin typeface="Leelawadee" panose="020B0502040204020203" pitchFamily="34" charset="-34"/>
                <a:cs typeface="Leelawadee" panose="020B0502040204020203" pitchFamily="34" charset="-34"/>
              </a:rPr>
              <a:t>You and I both know that I don’t know about the world of surveying &amp; so I am not going to pretend I do.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>
                <a:latin typeface="Leelawadee" panose="020B0502040204020203" pitchFamily="34" charset="-34"/>
                <a:cs typeface="Leelawadee" panose="020B0502040204020203" pitchFamily="34" charset="-34"/>
              </a:rPr>
              <a:t>However, because I have worked across a number of professions and industries, I have seen a number of very common elements that apply to any business- irrespective of its size and its nature.  That is what I am focusing on today.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>
                <a:latin typeface="Leelawadee" panose="020B0502040204020203" pitchFamily="34" charset="-34"/>
                <a:cs typeface="Leelawadee" panose="020B0502040204020203" pitchFamily="34" charset="-34"/>
              </a:rPr>
              <a:t>Interactive is far better than a monologue:  So please feel free to join in as we go.  If you have an experience to share – go for it!</a:t>
            </a:r>
          </a:p>
          <a:p>
            <a:endParaRPr lang="en-AU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r>
              <a:rPr lang="en-AU" dirty="0">
                <a:latin typeface="Leelawadee" panose="020B0502040204020203" pitchFamily="34" charset="-34"/>
                <a:cs typeface="Leelawadee" panose="020B0502040204020203" pitchFamily="34" charset="-34"/>
              </a:rPr>
              <a:t>So as you can see I will give a summary of my recent appointments as they will add perspective to what I have to say – and (if I remember) I want to use them as examples.</a:t>
            </a:r>
          </a:p>
          <a:p>
            <a:pPr algn="ctr"/>
            <a:r>
              <a:rPr lang="en-AU" sz="1400" b="1" dirty="0">
                <a:solidFill>
                  <a:srgbClr val="C0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Click</a:t>
            </a:r>
          </a:p>
          <a:p>
            <a:r>
              <a:rPr lang="en-AU" dirty="0">
                <a:latin typeface="Leelawadee" panose="020B0502040204020203" pitchFamily="34" charset="-34"/>
                <a:cs typeface="Leelawadee" panose="020B0502040204020203" pitchFamily="34" charset="-34"/>
              </a:rPr>
              <a:t>But I stress, I am not telling you how to run your business.</a:t>
            </a:r>
          </a:p>
          <a:p>
            <a:pPr marL="228600" indent="-228600">
              <a:buFont typeface="+mj-lt"/>
              <a:buAutoNum type="arabicPeriod"/>
            </a:pPr>
            <a:endParaRPr lang="en-AU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48256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100" dirty="0">
                <a:latin typeface="Leelawadee" panose="020B0502040204020203" pitchFamily="34" charset="-34"/>
                <a:cs typeface="Leelawadee" panose="020B0502040204020203" pitchFamily="34" charset="-34"/>
              </a:rPr>
              <a:t>As you know, I am a Director of Eastville Partners.  This is a business I formed in February 2000.  I was previously HR Director at The Age, but was sick of corporate life and the impact on my family – despite the great income I was earning.</a:t>
            </a:r>
          </a:p>
          <a:p>
            <a:endParaRPr lang="en-GB" sz="11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r>
              <a:rPr lang="en-GB" sz="1100" dirty="0">
                <a:latin typeface="Leelawadee" panose="020B0502040204020203" pitchFamily="34" charset="-34"/>
                <a:cs typeface="Leelawadee" panose="020B0502040204020203" pitchFamily="34" charset="-34"/>
              </a:rPr>
              <a:t>Pretty much once I walked out the door and set up the business I had work – my first client was Fairfax (owners of The Age), who wanted help with setting up the Print Centre at </a:t>
            </a:r>
            <a:r>
              <a:rPr lang="en-GB" sz="1100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Tullamarine</a:t>
            </a:r>
            <a:r>
              <a:rPr lang="en-GB" sz="1100" dirty="0">
                <a:latin typeface="Leelawadee" panose="020B0502040204020203" pitchFamily="34" charset="-34"/>
                <a:cs typeface="Leelawadee" panose="020B0502040204020203" pitchFamily="34" charset="-34"/>
              </a:rPr>
              <a:t>.  I then picked up another client working for a national transport company and then work kept developing from there.</a:t>
            </a:r>
          </a:p>
          <a:p>
            <a:endParaRPr lang="en-GB" sz="11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r>
              <a:rPr lang="en-GB" sz="1100" dirty="0">
                <a:latin typeface="Leelawadee" panose="020B0502040204020203" pitchFamily="34" charset="-34"/>
                <a:cs typeface="Leelawadee" panose="020B0502040204020203" pitchFamily="34" charset="-34"/>
              </a:rPr>
              <a:t>The core team was me, my brother – who was an ex-national HR Manager and a IR Lawyer.  I hired in sub-contractors or worked with other consultants as required to meet client needs.</a:t>
            </a:r>
          </a:p>
          <a:p>
            <a:endParaRPr lang="en-GB" sz="11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r>
              <a:rPr lang="en-GB" sz="1100" dirty="0">
                <a:latin typeface="Leelawadee" panose="020B0502040204020203" pitchFamily="34" charset="-34"/>
                <a:cs typeface="Leelawadee" panose="020B0502040204020203" pitchFamily="34" charset="-34"/>
              </a:rPr>
              <a:t>Small business owners will know – it is hard work: the pressure of working on and in the business.  I also found it difficult to find the right people to work for us in the way that protected our reputation.</a:t>
            </a:r>
          </a:p>
          <a:p>
            <a:endParaRPr lang="en-GB" sz="11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r>
              <a:rPr lang="en-GB" sz="1100" dirty="0">
                <a:latin typeface="Leelawadee" panose="020B0502040204020203" pitchFamily="34" charset="-34"/>
                <a:cs typeface="Leelawadee" panose="020B0502040204020203" pitchFamily="34" charset="-34"/>
              </a:rPr>
              <a:t>What was our reputation?  Partnership approach and  </a:t>
            </a:r>
            <a:r>
              <a:rPr lang="en-GB" sz="11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REST ASSURED</a:t>
            </a:r>
          </a:p>
          <a:p>
            <a:endParaRPr lang="en-GB" sz="11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latin typeface="Leelawadee" panose="020B0502040204020203" pitchFamily="34" charset="-34"/>
                <a:cs typeface="Leelawadee" panose="020B0502040204020203" pitchFamily="34" charset="-34"/>
              </a:rPr>
              <a:t>Accurate advice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latin typeface="Leelawadee" panose="020B0502040204020203" pitchFamily="34" charset="-34"/>
                <a:cs typeface="Leelawadee" panose="020B0502040204020203" pitchFamily="34" charset="-34"/>
              </a:rPr>
              <a:t>Your interests were top of mind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latin typeface="Leelawadee" panose="020B0502040204020203" pitchFamily="34" charset="-34"/>
                <a:cs typeface="Leelawadee" panose="020B0502040204020203" pitchFamily="34" charset="-34"/>
              </a:rPr>
              <a:t>You knew you were getting value for money</a:t>
            </a:r>
          </a:p>
          <a:p>
            <a:endParaRPr lang="en-GB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2383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latin typeface="Leelawadee" panose="020B0502040204020203" pitchFamily="34" charset="-34"/>
                <a:cs typeface="Leelawadee" panose="020B0502040204020203" pitchFamily="34" charset="-34"/>
              </a:rPr>
              <a:t>Preparing for the interview</a:t>
            </a:r>
          </a:p>
          <a:p>
            <a:endParaRPr lang="en-GB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r>
              <a:rPr lang="en-GB" b="1" dirty="0">
                <a:latin typeface="Leelawadee" panose="020B0502040204020203" pitchFamily="34" charset="-34"/>
                <a:cs typeface="Leelawadee" panose="020B0502040204020203" pitchFamily="34" charset="-34"/>
              </a:rPr>
              <a:t>five stages of grief</a:t>
            </a:r>
            <a:r>
              <a:rPr lang="en-GB" dirty="0">
                <a:latin typeface="Leelawadee" panose="020B0502040204020203" pitchFamily="34" charset="-34"/>
                <a:cs typeface="Leelawadee" panose="020B0502040204020203" pitchFamily="34" charset="-34"/>
              </a:rPr>
              <a:t>: denial, anger, bargaining, depression, acceptance</a:t>
            </a:r>
            <a:endParaRPr lang="en-GB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endParaRPr lang="en-GB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0554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20958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25715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45540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I have deliberately used this slide template today – not to be cute, but to remind me that you are investing time and money to be here today</a:t>
            </a:r>
          </a:p>
          <a:p>
            <a:endParaRPr lang="en-GB" dirty="0"/>
          </a:p>
          <a:p>
            <a:r>
              <a:rPr lang="en-GB" dirty="0"/>
              <a:t>AND</a:t>
            </a:r>
          </a:p>
          <a:p>
            <a:endParaRPr lang="en-GB" dirty="0"/>
          </a:p>
          <a:p>
            <a:r>
              <a:rPr lang="en-GB" dirty="0"/>
              <a:t>That the consequences of poor customer service are usually time and money.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998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8"/>
            <a:ext cx="5438140" cy="4461894"/>
          </a:xfrm>
        </p:spPr>
        <p:txBody>
          <a:bodyPr/>
          <a:lstStyle/>
          <a:p>
            <a:pPr algn="ctr"/>
            <a:r>
              <a:rPr lang="en-GB" sz="1400" b="1" dirty="0">
                <a:solidFill>
                  <a:srgbClr val="C00000"/>
                </a:solidFill>
              </a:rPr>
              <a:t>CLICK AGAIN TO GET THE ARROW</a:t>
            </a:r>
          </a:p>
          <a:p>
            <a:pPr algn="just"/>
            <a:endParaRPr lang="en-GB" dirty="0"/>
          </a:p>
          <a:p>
            <a:pPr algn="just"/>
            <a:r>
              <a:rPr lang="en-GB" sz="1400" dirty="0"/>
              <a:t>It is the point where all of the elements are in synch that customer service is at its best.</a:t>
            </a:r>
          </a:p>
          <a:p>
            <a:pPr algn="just"/>
            <a:endParaRPr lang="en-GB" sz="1400" dirty="0"/>
          </a:p>
          <a:p>
            <a:pPr algn="ctr"/>
            <a:r>
              <a:rPr lang="en-GB" sz="1400" b="1" dirty="0"/>
              <a:t>Why is that??</a:t>
            </a:r>
          </a:p>
          <a:p>
            <a:pPr algn="ctr"/>
            <a:endParaRPr lang="en-GB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1400" b="1" dirty="0"/>
              <a:t>Processes are matched to the technology being used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1400" b="1" dirty="0"/>
              <a:t>Processes are documented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1400" b="1" dirty="0"/>
              <a:t>People are trained to use the processes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1400" b="1" dirty="0"/>
              <a:t>People are use the technology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1400" b="1" dirty="0"/>
              <a:t>People are trained to use the technology and processes together</a:t>
            </a:r>
          </a:p>
          <a:p>
            <a:pPr algn="ctr"/>
            <a:endParaRPr lang="en-GB" sz="1400" b="1" dirty="0"/>
          </a:p>
          <a:p>
            <a:r>
              <a:rPr lang="en-GB" sz="1400" dirty="0"/>
              <a:t>TCF when it implemented OUTLOOK 2010 without warning and the disruption it caused.</a:t>
            </a:r>
          </a:p>
          <a:p>
            <a:endParaRPr lang="en-GB" sz="1400" dirty="0"/>
          </a:p>
          <a:p>
            <a:r>
              <a:rPr lang="en-GB" sz="1400" dirty="0"/>
              <a:t>RACI when it implemented its core system with training- but the residual change resistance via RSI claims </a:t>
            </a:r>
          </a:p>
          <a:p>
            <a:pPr algn="ctr"/>
            <a:endParaRPr lang="en-GB" sz="1400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1400" b="1" dirty="0"/>
              <a:t>We are going to focus on people today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817B3-7B4A-4691-977C-39214D8F4994}" type="slidenum">
              <a:rPr lang="en-AU" smtClean="0"/>
              <a:t>9</a:t>
            </a:fld>
            <a:endParaRPr lang="en-AU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3524310" y="3457545"/>
              <a:ext cx="371880" cy="34344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88310" y="3385545"/>
                <a:ext cx="445320" cy="49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/>
              <p14:cNvContentPartPr/>
              <p14:nvPr/>
            </p14:nvContentPartPr>
            <p14:xfrm>
              <a:off x="3524310" y="3762465"/>
              <a:ext cx="360" cy="36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88310" y="3690465"/>
                <a:ext cx="72360" cy="14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Ink 6"/>
              <p14:cNvContentPartPr/>
              <p14:nvPr/>
            </p14:nvContentPartPr>
            <p14:xfrm>
              <a:off x="5876910" y="3581385"/>
              <a:ext cx="360" cy="36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40910" y="3509385"/>
                <a:ext cx="72360" cy="144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3738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3887115"/>
            <a:ext cx="8246070" cy="13173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9785" y="5261460"/>
            <a:ext cx="7940660" cy="106893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</a:p>
          <a:p>
            <a:r>
              <a:rPr lang="en-US" dirty="0"/>
              <a:t>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4" y="527605"/>
            <a:ext cx="6871725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1443835"/>
            <a:ext cx="6871725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18831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818180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18831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818180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13" Type="http://schemas.openxmlformats.org/officeDocument/2006/relationships/image" Target="../media/image9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customXml" Target="../ink/ink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emf"/><Relationship Id="rId5" Type="http://schemas.openxmlformats.org/officeDocument/2006/relationships/diagramQuickStyle" Target="../diagrams/quickStyle1.xml"/><Relationship Id="rId10" Type="http://schemas.openxmlformats.org/officeDocument/2006/relationships/customXml" Target="../ink/ink2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1980" y="833015"/>
            <a:ext cx="8856890" cy="131732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accent3">
                    <a:lumMod val="50000"/>
                  </a:schemeClr>
                </a:solidFill>
                <a:latin typeface="Lucida Handwriting" panose="03010101010101010101" pitchFamily="66" charset="0"/>
              </a:rPr>
              <a:t>Risk Management </a:t>
            </a:r>
            <a:br>
              <a:rPr lang="en-US" sz="4800" b="1" dirty="0">
                <a:solidFill>
                  <a:schemeClr val="accent3">
                    <a:lumMod val="50000"/>
                  </a:schemeClr>
                </a:solidFill>
                <a:latin typeface="Lucida Handwriting" panose="03010101010101010101" pitchFamily="66" charset="0"/>
              </a:rPr>
            </a:br>
            <a:r>
              <a:rPr lang="en-US" sz="4800" b="1" dirty="0">
                <a:solidFill>
                  <a:schemeClr val="accent3">
                    <a:lumMod val="50000"/>
                  </a:schemeClr>
                </a:solidFill>
                <a:latin typeface="Lucida Handwriting" panose="03010101010101010101" pitchFamily="66" charset="0"/>
              </a:rPr>
              <a:t>		of </a:t>
            </a:r>
            <a:br>
              <a:rPr lang="en-US" sz="4800" b="1" dirty="0">
                <a:solidFill>
                  <a:schemeClr val="accent3">
                    <a:lumMod val="50000"/>
                  </a:schemeClr>
                </a:solidFill>
                <a:latin typeface="Lucida Handwriting" panose="03010101010101010101" pitchFamily="66" charset="0"/>
              </a:rPr>
            </a:br>
            <a:r>
              <a:rPr lang="en-US" sz="4800" b="1" dirty="0">
                <a:solidFill>
                  <a:schemeClr val="accent3">
                    <a:lumMod val="50000"/>
                  </a:schemeClr>
                </a:solidFill>
                <a:latin typeface="Lucida Handwriting" panose="03010101010101010101" pitchFamily="66" charset="0"/>
              </a:rPr>
              <a:t>Client Service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4039820"/>
            <a:ext cx="7940660" cy="1068935"/>
          </a:xfrm>
        </p:spPr>
        <p:txBody>
          <a:bodyPr>
            <a:normAutofit/>
          </a:bodyPr>
          <a:lstStyle/>
          <a:p>
            <a:r>
              <a:rPr lang="en-US" sz="3200" b="1" i="1" dirty="0">
                <a:solidFill>
                  <a:schemeClr val="bg2">
                    <a:lumMod val="90000"/>
                  </a:schemeClr>
                </a:solidFill>
              </a:rPr>
              <a:t>John Sedunary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33015"/>
            <a:ext cx="8229600" cy="1143000"/>
          </a:xfrm>
        </p:spPr>
        <p:txBody>
          <a:bodyPr/>
          <a:lstStyle/>
          <a:p>
            <a:r>
              <a:rPr lang="en-GB" b="1" dirty="0">
                <a:solidFill>
                  <a:schemeClr val="bg2"/>
                </a:solidFill>
              </a:rPr>
              <a:t>People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492300170"/>
              </p:ext>
            </p:extLst>
          </p:nvPr>
        </p:nvGraphicFramePr>
        <p:xfrm>
          <a:off x="601670" y="2360065"/>
          <a:ext cx="809336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39254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6260" y="1307888"/>
            <a:ext cx="7618780" cy="58462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chemeClr val="bg2"/>
                </a:solidFill>
              </a:rPr>
              <a:t>Things to consider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2054655"/>
            <a:ext cx="4038600" cy="4525963"/>
          </a:xfrm>
        </p:spPr>
        <p:txBody>
          <a:bodyPr>
            <a:normAutofit fontScale="92500" lnSpcReduction="20000"/>
          </a:bodyPr>
          <a:lstStyle/>
          <a:p>
            <a:r>
              <a:rPr lang="en-GB" b="1" dirty="0">
                <a:solidFill>
                  <a:schemeClr val="accent3">
                    <a:lumMod val="50000"/>
                  </a:schemeClr>
                </a:solidFill>
              </a:rPr>
              <a:t>Values</a:t>
            </a:r>
          </a:p>
          <a:p>
            <a:pPr lvl="1"/>
            <a:r>
              <a:rPr lang="en-GB" dirty="0"/>
              <a:t>As a profession</a:t>
            </a:r>
          </a:p>
          <a:p>
            <a:pPr lvl="1"/>
            <a:r>
              <a:rPr lang="en-GB" dirty="0"/>
              <a:t>As a business</a:t>
            </a:r>
          </a:p>
          <a:p>
            <a:pPr lvl="1"/>
            <a:r>
              <a:rPr lang="en-GB" dirty="0"/>
              <a:t>Individual</a:t>
            </a:r>
          </a:p>
          <a:p>
            <a:pPr lvl="1"/>
            <a:endParaRPr lang="en-GB" sz="1300" dirty="0"/>
          </a:p>
          <a:p>
            <a:r>
              <a:rPr lang="en-GB" b="1" dirty="0">
                <a:solidFill>
                  <a:schemeClr val="accent3">
                    <a:lumMod val="50000"/>
                  </a:schemeClr>
                </a:solidFill>
              </a:rPr>
              <a:t>Language</a:t>
            </a:r>
          </a:p>
          <a:p>
            <a:pPr lvl="1"/>
            <a:r>
              <a:rPr lang="en-GB" dirty="0"/>
              <a:t>As a profession</a:t>
            </a:r>
          </a:p>
          <a:p>
            <a:pPr lvl="1"/>
            <a:r>
              <a:rPr lang="en-GB" dirty="0"/>
              <a:t>As a business</a:t>
            </a:r>
          </a:p>
          <a:p>
            <a:pPr lvl="1"/>
            <a:r>
              <a:rPr lang="en-GB" dirty="0"/>
              <a:t>Personal</a:t>
            </a:r>
          </a:p>
          <a:p>
            <a:pPr lvl="1"/>
            <a:endParaRPr lang="en-GB" sz="1900" dirty="0"/>
          </a:p>
          <a:p>
            <a:r>
              <a:rPr lang="en-GB" b="1" dirty="0">
                <a:solidFill>
                  <a:schemeClr val="accent3">
                    <a:lumMod val="50000"/>
                  </a:schemeClr>
                </a:solidFill>
              </a:rPr>
              <a:t>Behaviour</a:t>
            </a:r>
          </a:p>
          <a:p>
            <a:pPr lvl="1"/>
            <a:r>
              <a:rPr lang="en-GB" dirty="0"/>
              <a:t>Internal</a:t>
            </a:r>
          </a:p>
          <a:p>
            <a:pPr lvl="1"/>
            <a:r>
              <a:rPr lang="en-GB" dirty="0"/>
              <a:t>On-site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495800" y="2216799"/>
            <a:ext cx="4038600" cy="45259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3500" dirty="0">
                <a:solidFill>
                  <a:schemeClr val="accent2">
                    <a:lumMod val="75000"/>
                  </a:schemeClr>
                </a:solidFill>
                <a:latin typeface="Lucida Handwriting" panose="03010101010101010101" pitchFamily="66" charset="0"/>
              </a:rPr>
              <a:t>Organisation Culture:</a:t>
            </a:r>
          </a:p>
          <a:p>
            <a:pPr marL="0" indent="0" algn="ctr">
              <a:buNone/>
            </a:pPr>
            <a:endParaRPr lang="en-GB" b="1" i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GB" sz="3000" b="1" i="1" dirty="0">
                <a:solidFill>
                  <a:schemeClr val="tx2">
                    <a:lumMod val="75000"/>
                  </a:schemeClr>
                </a:solidFill>
                <a:latin typeface="Lucida Handwriting" panose="03010101010101010101" pitchFamily="66" charset="0"/>
              </a:rPr>
              <a:t>Tolerated behaviour?</a:t>
            </a:r>
          </a:p>
          <a:p>
            <a:pPr marL="0" indent="0" algn="ctr">
              <a:buNone/>
            </a:pPr>
            <a:endParaRPr lang="en-GB" sz="3000" b="1" i="1" dirty="0">
              <a:solidFill>
                <a:schemeClr val="tx2">
                  <a:lumMod val="75000"/>
                </a:schemeClr>
              </a:solidFill>
              <a:latin typeface="Lucida Handwriting" panose="03010101010101010101" pitchFamily="66" charset="0"/>
            </a:endParaRPr>
          </a:p>
          <a:p>
            <a:pPr marL="0" indent="0" algn="ctr">
              <a:buNone/>
            </a:pPr>
            <a:r>
              <a:rPr lang="en-GB" sz="3000" b="1" i="1" dirty="0">
                <a:solidFill>
                  <a:schemeClr val="tx2">
                    <a:lumMod val="75000"/>
                  </a:schemeClr>
                </a:solidFill>
                <a:latin typeface="Lucida Handwriting" panose="03010101010101010101" pitchFamily="66" charset="0"/>
              </a:rPr>
              <a:t>Vs</a:t>
            </a:r>
          </a:p>
          <a:p>
            <a:pPr marL="0" indent="0" algn="ctr">
              <a:buNone/>
            </a:pPr>
            <a:endParaRPr lang="en-GB" sz="3000" b="1" i="1" dirty="0">
              <a:solidFill>
                <a:schemeClr val="tx2">
                  <a:lumMod val="75000"/>
                </a:schemeClr>
              </a:solidFill>
              <a:latin typeface="Lucida Handwriting" panose="03010101010101010101" pitchFamily="66" charset="0"/>
            </a:endParaRPr>
          </a:p>
          <a:p>
            <a:pPr marL="0" indent="0" algn="ctr">
              <a:buNone/>
            </a:pPr>
            <a:r>
              <a:rPr lang="en-GB" sz="3000" b="1" i="1" dirty="0">
                <a:solidFill>
                  <a:schemeClr val="tx2">
                    <a:lumMod val="75000"/>
                  </a:schemeClr>
                </a:solidFill>
                <a:latin typeface="Lucida Handwriting" panose="03010101010101010101" pitchFamily="66" charset="0"/>
              </a:rPr>
              <a:t>Planned systems of behaviour?</a:t>
            </a:r>
          </a:p>
          <a:p>
            <a:pPr marL="0" indent="0" algn="ctr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199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310508">
            <a:off x="5701" y="1025551"/>
            <a:ext cx="8229600" cy="482299"/>
          </a:xfrm>
        </p:spPr>
        <p:txBody>
          <a:bodyPr>
            <a:noAutofit/>
          </a:bodyPr>
          <a:lstStyle/>
          <a:p>
            <a:pPr algn="ctr"/>
            <a:r>
              <a:rPr lang="en-GB" sz="6000" dirty="0">
                <a:solidFill>
                  <a:srgbClr val="CC9900"/>
                </a:solidFill>
              </a:rPr>
              <a:t>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360065"/>
            <a:ext cx="8229600" cy="3918803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>
                <a:solidFill>
                  <a:srgbClr val="CC9900"/>
                </a:solidFill>
              </a:rPr>
              <a:t>Communicate your business values</a:t>
            </a:r>
          </a:p>
          <a:p>
            <a:pPr lvl="1"/>
            <a:r>
              <a:rPr lang="en-GB" dirty="0"/>
              <a:t>Make them live day to day</a:t>
            </a:r>
          </a:p>
          <a:p>
            <a:pPr marL="457200" lvl="1" indent="0">
              <a:buNone/>
            </a:pPr>
            <a:endParaRPr lang="en-GB" sz="900" dirty="0"/>
          </a:p>
          <a:p>
            <a:r>
              <a:rPr lang="en-GB" b="1" dirty="0">
                <a:solidFill>
                  <a:srgbClr val="CC9900"/>
                </a:solidFill>
              </a:rPr>
              <a:t>Develop awareness of individual differences</a:t>
            </a:r>
          </a:p>
          <a:p>
            <a:pPr lvl="1"/>
            <a:r>
              <a:rPr lang="en-GB" dirty="0"/>
              <a:t>Enhance communication – reduce conflict</a:t>
            </a:r>
          </a:p>
          <a:p>
            <a:pPr lvl="1"/>
            <a:r>
              <a:rPr lang="en-GB" dirty="0"/>
              <a:t>Build sales</a:t>
            </a:r>
          </a:p>
          <a:p>
            <a:pPr lvl="1"/>
            <a:endParaRPr lang="en-GB" sz="900" dirty="0"/>
          </a:p>
          <a:p>
            <a:r>
              <a:rPr lang="en-GB" b="1" dirty="0">
                <a:solidFill>
                  <a:srgbClr val="CC9900"/>
                </a:solidFill>
              </a:rPr>
              <a:t>Link People, Processes &amp; Technology</a:t>
            </a:r>
          </a:p>
          <a:p>
            <a:pPr lvl="1"/>
            <a:r>
              <a:rPr lang="en-GB" dirty="0"/>
              <a:t>Standardise  Document  Train  Share experiences</a:t>
            </a:r>
          </a:p>
          <a:p>
            <a:pPr lvl="1"/>
            <a:r>
              <a:rPr lang="en-GB" dirty="0"/>
              <a:t>Develop the next generation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911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4" y="833015"/>
            <a:ext cx="7771485" cy="1143000"/>
          </a:xfrm>
        </p:spPr>
        <p:txBody>
          <a:bodyPr>
            <a:normAutofit/>
          </a:bodyPr>
          <a:lstStyle/>
          <a:p>
            <a:r>
              <a:rPr lang="en-GB" sz="4800" b="1" dirty="0">
                <a:solidFill>
                  <a:schemeClr val="bg2"/>
                </a:solidFill>
              </a:rPr>
              <a:t>And Lastly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4375" y="2512770"/>
            <a:ext cx="73298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C9900"/>
                </a:solidFill>
                <a:latin typeface="Lucida Handwriting" panose="03010101010101010101" pitchFamily="66" charset="0"/>
              </a:rPr>
              <a:t>F</a:t>
            </a:r>
            <a:r>
              <a:rPr lang="en-GB" sz="3600" dirty="0">
                <a:solidFill>
                  <a:schemeClr val="accent3">
                    <a:lumMod val="50000"/>
                  </a:schemeClr>
                </a:solidFill>
                <a:latin typeface="Lucida Handwriting" panose="03010101010101010101" pitchFamily="66" charset="0"/>
              </a:rPr>
              <a:t>UN</a:t>
            </a:r>
            <a:endParaRPr lang="en-GB" sz="3600" dirty="0">
              <a:solidFill>
                <a:srgbClr val="CC9900"/>
              </a:solidFill>
              <a:latin typeface="Lucida Handwriting" panose="03010101010101010101" pitchFamily="66" charset="0"/>
            </a:endParaRPr>
          </a:p>
          <a:p>
            <a:endParaRPr lang="en-GB" sz="3600" dirty="0">
              <a:solidFill>
                <a:srgbClr val="CC9900"/>
              </a:solidFill>
              <a:latin typeface="Lucida Handwriting" panose="03010101010101010101" pitchFamily="66" charset="0"/>
            </a:endParaRPr>
          </a:p>
          <a:p>
            <a:r>
              <a:rPr lang="en-GB" sz="3600" dirty="0">
                <a:solidFill>
                  <a:srgbClr val="CC9900"/>
                </a:solidFill>
                <a:latin typeface="Lucida Handwriting" panose="03010101010101010101" pitchFamily="66" charset="0"/>
              </a:rPr>
              <a:t>F</a:t>
            </a:r>
            <a:r>
              <a:rPr lang="en-GB" sz="3600" dirty="0">
                <a:solidFill>
                  <a:schemeClr val="accent3">
                    <a:lumMod val="50000"/>
                  </a:schemeClr>
                </a:solidFill>
                <a:latin typeface="Lucida Handwriting" panose="03010101010101010101" pitchFamily="66" charset="0"/>
              </a:rPr>
              <a:t>OCUS</a:t>
            </a:r>
          </a:p>
          <a:p>
            <a:endParaRPr lang="en-GB" sz="3600" dirty="0">
              <a:solidFill>
                <a:srgbClr val="CC9900"/>
              </a:solidFill>
              <a:latin typeface="Lucida Handwriting" panose="03010101010101010101" pitchFamily="66" charset="0"/>
            </a:endParaRPr>
          </a:p>
          <a:p>
            <a:r>
              <a:rPr lang="en-GB" sz="3600" dirty="0">
                <a:solidFill>
                  <a:srgbClr val="CC9900"/>
                </a:solidFill>
                <a:latin typeface="Lucida Handwriting" panose="03010101010101010101" pitchFamily="66" charset="0"/>
              </a:rPr>
              <a:t>F</a:t>
            </a:r>
            <a:r>
              <a:rPr lang="en-GB" sz="3600" dirty="0">
                <a:solidFill>
                  <a:schemeClr val="accent3">
                    <a:lumMod val="50000"/>
                  </a:schemeClr>
                </a:solidFill>
                <a:latin typeface="Lucida Handwriting" panose="03010101010101010101" pitchFamily="66" charset="0"/>
              </a:rPr>
              <a:t>AMILIARITY</a:t>
            </a:r>
          </a:p>
          <a:p>
            <a:endParaRPr lang="en-GB" sz="3600" dirty="0">
              <a:solidFill>
                <a:srgbClr val="CC9900"/>
              </a:solidFill>
              <a:latin typeface="Lucida Handwriting" panose="03010101010101010101" pitchFamily="66" charset="0"/>
            </a:endParaRPr>
          </a:p>
          <a:p>
            <a:r>
              <a:rPr lang="en-GB" sz="3600" dirty="0">
                <a:solidFill>
                  <a:srgbClr val="CC9900"/>
                </a:solidFill>
                <a:latin typeface="Lucida Handwriting" panose="03010101010101010101" pitchFamily="66" charset="0"/>
              </a:rPr>
              <a:t>D</a:t>
            </a:r>
            <a:r>
              <a:rPr lang="en-GB" sz="3600" dirty="0">
                <a:solidFill>
                  <a:schemeClr val="accent3">
                    <a:lumMod val="50000"/>
                  </a:schemeClr>
                </a:solidFill>
                <a:latin typeface="Lucida Handwriting" panose="03010101010101010101" pitchFamily="66" charset="0"/>
              </a:rPr>
              <a:t>ISCIPLINE</a:t>
            </a:r>
          </a:p>
        </p:txBody>
      </p:sp>
    </p:spTree>
    <p:extLst>
      <p:ext uri="{BB962C8B-B14F-4D97-AF65-F5344CB8AC3E}">
        <p14:creationId xmlns:p14="http://schemas.microsoft.com/office/powerpoint/2010/main" val="3361335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4000" b="1" dirty="0"/>
              <a:t>Discussion Topics: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dirty="0"/>
              <a:t>My background</a:t>
            </a:r>
          </a:p>
          <a:p>
            <a:pPr lvl="1">
              <a:buClr>
                <a:srgbClr val="C00000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dirty="0"/>
              <a:t>Eastville Partners &amp; The Compassionate Friends</a:t>
            </a:r>
          </a:p>
          <a:p>
            <a:pPr>
              <a:buClr>
                <a:srgbClr val="C00000"/>
              </a:buClr>
              <a:buSzPct val="80000"/>
            </a:pPr>
            <a:r>
              <a:rPr lang="en-US" dirty="0"/>
              <a:t>What are the risks to customer service?</a:t>
            </a:r>
          </a:p>
          <a:p>
            <a:pPr>
              <a:buClr>
                <a:srgbClr val="C00000"/>
              </a:buClr>
              <a:buSzPct val="80000"/>
            </a:pPr>
            <a:r>
              <a:rPr lang="en-US" dirty="0"/>
              <a:t>What are the solutions?</a:t>
            </a:r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4400" b="1" cap="small" dirty="0">
                <a:solidFill>
                  <a:srgbClr val="C00000"/>
                </a:solidFill>
              </a:rPr>
              <a:t>Not</a:t>
            </a:r>
            <a:r>
              <a:rPr lang="en-US" sz="3600" b="1" cap="small" dirty="0">
                <a:solidFill>
                  <a:srgbClr val="C00000"/>
                </a:solidFill>
              </a:rPr>
              <a:t> </a:t>
            </a:r>
            <a:r>
              <a:rPr lang="en-US" sz="3600" cap="small" dirty="0">
                <a:solidFill>
                  <a:srgbClr val="C00000"/>
                </a:solidFill>
              </a:rPr>
              <a:t>Telling You How to Run Your Business</a:t>
            </a: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1671" y="1291130"/>
            <a:ext cx="7024430" cy="5039265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C00000"/>
              </a:buClr>
              <a:buSzPct val="80000"/>
            </a:pPr>
            <a:r>
              <a:rPr lang="en-US" b="1" dirty="0">
                <a:solidFill>
                  <a:srgbClr val="CC9900"/>
                </a:solidFill>
              </a:rPr>
              <a:t>Core team of 3 plus:</a:t>
            </a:r>
          </a:p>
          <a:p>
            <a:pPr lvl="1">
              <a:spcBef>
                <a:spcPts val="300"/>
              </a:spcBef>
            </a:pPr>
            <a:r>
              <a:rPr lang="en-US" sz="2600" dirty="0">
                <a:solidFill>
                  <a:srgbClr val="002060"/>
                </a:solidFill>
              </a:rPr>
              <a:t>Regular team of sub-contractors</a:t>
            </a:r>
          </a:p>
          <a:p>
            <a:pPr>
              <a:buClr>
                <a:srgbClr val="C00000"/>
              </a:buClr>
              <a:buSzPct val="80000"/>
            </a:pPr>
            <a:r>
              <a:rPr lang="en-US" b="1" dirty="0">
                <a:solidFill>
                  <a:srgbClr val="CC9900"/>
                </a:solidFill>
              </a:rPr>
              <a:t>Target Market: </a:t>
            </a:r>
          </a:p>
          <a:p>
            <a:pPr lvl="1">
              <a:spcBef>
                <a:spcPts val="300"/>
              </a:spcBef>
            </a:pPr>
            <a:r>
              <a:rPr lang="en-US" sz="2600" dirty="0">
                <a:solidFill>
                  <a:srgbClr val="002060"/>
                </a:solidFill>
              </a:rPr>
              <a:t>small-upper medium sized business</a:t>
            </a:r>
          </a:p>
          <a:p>
            <a:pPr>
              <a:buClr>
                <a:srgbClr val="C00000"/>
              </a:buClr>
              <a:buSzPct val="80000"/>
            </a:pPr>
            <a:r>
              <a:rPr lang="en-US" b="1" dirty="0">
                <a:solidFill>
                  <a:srgbClr val="CC9900"/>
                </a:solidFill>
              </a:rPr>
              <a:t>Clients:</a:t>
            </a:r>
          </a:p>
          <a:p>
            <a:pPr marL="457200" lvl="1" indent="0">
              <a:spcBef>
                <a:spcPts val="300"/>
              </a:spcBef>
              <a:buNone/>
            </a:pPr>
            <a:r>
              <a:rPr lang="en-US" sz="2600" b="1" dirty="0">
                <a:solidFill>
                  <a:srgbClr val="002060"/>
                </a:solidFill>
              </a:rPr>
              <a:t>S</a:t>
            </a:r>
            <a:r>
              <a:rPr lang="en-US" sz="2600" dirty="0">
                <a:solidFill>
                  <a:srgbClr val="002060"/>
                </a:solidFill>
              </a:rPr>
              <a:t>chools, </a:t>
            </a:r>
            <a:r>
              <a:rPr lang="en-US" sz="2600" b="1" dirty="0">
                <a:solidFill>
                  <a:srgbClr val="002060"/>
                </a:solidFill>
              </a:rPr>
              <a:t>N</a:t>
            </a:r>
            <a:r>
              <a:rPr lang="en-US" sz="2600" dirty="0">
                <a:solidFill>
                  <a:srgbClr val="002060"/>
                </a:solidFill>
              </a:rPr>
              <a:t>FP’s </a:t>
            </a:r>
            <a:r>
              <a:rPr lang="en-US" sz="2600" b="1" dirty="0">
                <a:solidFill>
                  <a:srgbClr val="002060"/>
                </a:solidFill>
              </a:rPr>
              <a:t>V</a:t>
            </a:r>
            <a:r>
              <a:rPr lang="en-US" sz="2600" dirty="0">
                <a:solidFill>
                  <a:srgbClr val="002060"/>
                </a:solidFill>
              </a:rPr>
              <a:t>icRoads; </a:t>
            </a:r>
            <a:r>
              <a:rPr lang="en-US" sz="2600" b="1" dirty="0">
                <a:solidFill>
                  <a:srgbClr val="002060"/>
                </a:solidFill>
              </a:rPr>
              <a:t>F</a:t>
            </a:r>
            <a:r>
              <a:rPr lang="en-US" sz="2600" dirty="0">
                <a:solidFill>
                  <a:srgbClr val="002060"/>
                </a:solidFill>
              </a:rPr>
              <a:t>inance, </a:t>
            </a:r>
            <a:r>
              <a:rPr lang="en-US" sz="2600" b="1" dirty="0">
                <a:solidFill>
                  <a:srgbClr val="002060"/>
                </a:solidFill>
              </a:rPr>
              <a:t>T</a:t>
            </a:r>
            <a:r>
              <a:rPr lang="en-US" sz="2600" dirty="0">
                <a:solidFill>
                  <a:srgbClr val="002060"/>
                </a:solidFill>
              </a:rPr>
              <a:t>ransport &amp; Logistics, </a:t>
            </a:r>
            <a:r>
              <a:rPr lang="en-US" sz="2600" b="1" dirty="0">
                <a:solidFill>
                  <a:srgbClr val="002060"/>
                </a:solidFill>
              </a:rPr>
              <a:t>T</a:t>
            </a:r>
            <a:r>
              <a:rPr lang="en-US" sz="2600" dirty="0">
                <a:solidFill>
                  <a:srgbClr val="002060"/>
                </a:solidFill>
              </a:rPr>
              <a:t>rades, </a:t>
            </a:r>
            <a:r>
              <a:rPr lang="en-US" sz="2600" b="1" dirty="0">
                <a:solidFill>
                  <a:srgbClr val="002060"/>
                </a:solidFill>
              </a:rPr>
              <a:t>B</a:t>
            </a:r>
            <a:r>
              <a:rPr lang="en-US" sz="2600" dirty="0">
                <a:solidFill>
                  <a:srgbClr val="002060"/>
                </a:solidFill>
              </a:rPr>
              <a:t>anking  </a:t>
            </a:r>
            <a:r>
              <a:rPr lang="en-US" sz="2600" b="1" dirty="0">
                <a:solidFill>
                  <a:srgbClr val="002060"/>
                </a:solidFill>
              </a:rPr>
              <a:t>M</a:t>
            </a:r>
            <a:r>
              <a:rPr lang="en-US" sz="2600" dirty="0">
                <a:solidFill>
                  <a:srgbClr val="002060"/>
                </a:solidFill>
              </a:rPr>
              <a:t>anufacturing etc.</a:t>
            </a:r>
          </a:p>
          <a:p>
            <a:pPr>
              <a:buClr>
                <a:srgbClr val="C00000"/>
              </a:buClr>
              <a:buSzPct val="80000"/>
            </a:pPr>
            <a:r>
              <a:rPr lang="en-US" b="1" dirty="0">
                <a:solidFill>
                  <a:srgbClr val="CC9900"/>
                </a:solidFill>
              </a:rPr>
              <a:t>Work:</a:t>
            </a:r>
            <a:endParaRPr lang="en-US" i="1" dirty="0"/>
          </a:p>
          <a:p>
            <a:pPr marL="457200" lvl="1" indent="0">
              <a:spcBef>
                <a:spcPts val="0"/>
              </a:spcBef>
              <a:buNone/>
            </a:pPr>
            <a:r>
              <a:rPr lang="en-US" sz="2600" b="1" dirty="0">
                <a:solidFill>
                  <a:srgbClr val="002060"/>
                </a:solidFill>
              </a:rPr>
              <a:t>O</a:t>
            </a:r>
            <a:r>
              <a:rPr lang="en-US" sz="2600" dirty="0">
                <a:solidFill>
                  <a:srgbClr val="002060"/>
                </a:solidFill>
              </a:rPr>
              <a:t>rganisation design/restructure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600" b="1" dirty="0">
                <a:solidFill>
                  <a:srgbClr val="002060"/>
                </a:solidFill>
              </a:rPr>
              <a:t>  S</a:t>
            </a:r>
            <a:r>
              <a:rPr lang="en-US" sz="2600" dirty="0">
                <a:solidFill>
                  <a:srgbClr val="002060"/>
                </a:solidFill>
              </a:rPr>
              <a:t>trategic planning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600" b="1" dirty="0">
                <a:solidFill>
                  <a:srgbClr val="002060"/>
                </a:solidFill>
              </a:rPr>
              <a:t>   P</a:t>
            </a:r>
            <a:r>
              <a:rPr lang="en-US" sz="2600" dirty="0">
                <a:solidFill>
                  <a:srgbClr val="002060"/>
                </a:solidFill>
              </a:rPr>
              <a:t>rocess mapping/design/review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600" b="1" dirty="0">
                <a:solidFill>
                  <a:srgbClr val="002060"/>
                </a:solidFill>
              </a:rPr>
              <a:t>    L</a:t>
            </a:r>
            <a:r>
              <a:rPr lang="en-US" sz="2600" dirty="0">
                <a:solidFill>
                  <a:srgbClr val="002060"/>
                </a:solidFill>
              </a:rPr>
              <a:t>eadership development/mentoring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600" b="1" dirty="0">
                <a:solidFill>
                  <a:srgbClr val="002060"/>
                </a:solidFill>
              </a:rPr>
              <a:t>     H</a:t>
            </a:r>
            <a:r>
              <a:rPr lang="en-US" sz="2600" dirty="0">
                <a:solidFill>
                  <a:srgbClr val="002060"/>
                </a:solidFill>
              </a:rPr>
              <a:t>R Management/Industrial Relations/OHS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600" b="1" dirty="0">
                <a:solidFill>
                  <a:srgbClr val="002060"/>
                </a:solidFill>
              </a:rPr>
              <a:t>      T</a:t>
            </a:r>
            <a:r>
              <a:rPr lang="en-US" sz="2600" dirty="0">
                <a:solidFill>
                  <a:srgbClr val="002060"/>
                </a:solidFill>
              </a:rPr>
              <a:t>eam development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600" dirty="0">
                <a:solidFill>
                  <a:srgbClr val="002060"/>
                </a:solidFill>
              </a:rPr>
              <a:t>        </a:t>
            </a:r>
            <a:r>
              <a:rPr lang="en-US" sz="2600" b="1" dirty="0">
                <a:solidFill>
                  <a:srgbClr val="002060"/>
                </a:solidFill>
              </a:rPr>
              <a:t>R</a:t>
            </a:r>
            <a:r>
              <a:rPr lang="en-US" sz="2600" dirty="0">
                <a:solidFill>
                  <a:srgbClr val="002060"/>
                </a:solidFill>
              </a:rPr>
              <a:t>ecruitment &amp; Selection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96" y="374900"/>
            <a:ext cx="3626433" cy="91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60" y="985720"/>
            <a:ext cx="7318229" cy="763525"/>
          </a:xfrm>
        </p:spPr>
        <p:txBody>
          <a:bodyPr>
            <a:normAutofit/>
          </a:bodyPr>
          <a:lstStyle/>
          <a:p>
            <a:pPr algn="ctr"/>
            <a:r>
              <a:rPr lang="en-GB" sz="4400" b="1" dirty="0">
                <a:solidFill>
                  <a:schemeClr val="bg2"/>
                </a:solidFill>
              </a:rPr>
              <a:t>TCF- Victoria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2360065"/>
            <a:ext cx="8398775" cy="4275740"/>
          </a:xfrm>
        </p:spPr>
        <p:txBody>
          <a:bodyPr/>
          <a:lstStyle/>
          <a:p>
            <a:pPr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v"/>
            </a:pPr>
            <a:r>
              <a:rPr lang="en-GB" dirty="0"/>
              <a:t>Provides support to bereaved parents and siblings when a child has died.</a:t>
            </a:r>
          </a:p>
          <a:p>
            <a:pPr lvl="1"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v"/>
            </a:pPr>
            <a:r>
              <a:rPr lang="en-GB" i="1" dirty="0"/>
              <a:t>Parental grief is unique</a:t>
            </a:r>
          </a:p>
          <a:p>
            <a:pPr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v"/>
            </a:pPr>
            <a:r>
              <a:rPr lang="en-GB" dirty="0"/>
              <a:t>Grief and bereavement is endured differently by each of us</a:t>
            </a:r>
          </a:p>
          <a:p>
            <a:pPr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v"/>
            </a:pPr>
            <a:r>
              <a:rPr lang="en-GB" dirty="0"/>
              <a:t>There is no time frame for grief</a:t>
            </a:r>
          </a:p>
          <a:p>
            <a:pPr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v"/>
            </a:pPr>
            <a:r>
              <a:rPr lang="en-GB" dirty="0"/>
              <a:t>Grieving is not a process</a:t>
            </a:r>
          </a:p>
          <a:p>
            <a:pPr>
              <a:buClr>
                <a:schemeClr val="accent2">
                  <a:lumMod val="75000"/>
                </a:schemeClr>
              </a:buClr>
              <a:buSzPct val="80000"/>
              <a:buFont typeface="Wingdings" panose="05000000000000000000" pitchFamily="2" charset="2"/>
              <a:buChar char="v"/>
            </a:pPr>
            <a:r>
              <a:rPr lang="en-GB" dirty="0"/>
              <a:t>We can be affected emotionally and physically</a:t>
            </a: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704" y="5261459"/>
            <a:ext cx="1374345" cy="1374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39335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1855" y="1138425"/>
            <a:ext cx="8229600" cy="458115"/>
          </a:xfrm>
        </p:spPr>
        <p:txBody>
          <a:bodyPr>
            <a:noAutofit/>
          </a:bodyPr>
          <a:lstStyle/>
          <a:p>
            <a:pPr algn="ctr"/>
            <a:r>
              <a:rPr lang="en-GB" sz="4400" b="1" dirty="0">
                <a:solidFill>
                  <a:srgbClr val="EEECE1"/>
                </a:solidFill>
              </a:rPr>
              <a:t>TCF- Victoria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4" y="2054655"/>
            <a:ext cx="8398775" cy="4428445"/>
          </a:xfrm>
        </p:spPr>
        <p:txBody>
          <a:bodyPr>
            <a:normAutofit fontScale="92500" lnSpcReduction="10000"/>
          </a:bodyPr>
          <a:lstStyle/>
          <a:p>
            <a:r>
              <a:rPr lang="en-GB" dirty="0">
                <a:solidFill>
                  <a:srgbClr val="0070C0"/>
                </a:solidFill>
              </a:rPr>
              <a:t>5 paid staff </a:t>
            </a:r>
            <a:r>
              <a:rPr lang="en-GB" dirty="0"/>
              <a:t>(</a:t>
            </a:r>
            <a:r>
              <a:rPr lang="en-GB" i="1" dirty="0"/>
              <a:t>ridiculously understaffed</a:t>
            </a:r>
            <a:r>
              <a:rPr lang="en-GB" dirty="0"/>
              <a:t>!)</a:t>
            </a:r>
          </a:p>
          <a:p>
            <a:r>
              <a:rPr lang="en-GB" dirty="0">
                <a:solidFill>
                  <a:srgbClr val="0070C0"/>
                </a:solidFill>
              </a:rPr>
              <a:t>145 active volunteers:</a:t>
            </a:r>
          </a:p>
          <a:p>
            <a:pPr lvl="1"/>
            <a:r>
              <a:rPr lang="en-GB" dirty="0"/>
              <a:t>Bereaved </a:t>
            </a:r>
          </a:p>
          <a:p>
            <a:pPr lvl="1"/>
            <a:r>
              <a:rPr lang="en-GB" dirty="0"/>
              <a:t>Highly trained (and receive on-going development)</a:t>
            </a:r>
          </a:p>
          <a:p>
            <a:pPr lvl="1"/>
            <a:r>
              <a:rPr lang="en-GB" dirty="0"/>
              <a:t>Regularly debriefed to protect their own well-being</a:t>
            </a:r>
          </a:p>
          <a:p>
            <a:r>
              <a:rPr lang="en-GB" dirty="0">
                <a:solidFill>
                  <a:srgbClr val="0070C0"/>
                </a:solidFill>
              </a:rPr>
              <a:t>They provide:</a:t>
            </a:r>
          </a:p>
          <a:p>
            <a:pPr lvl="1"/>
            <a:r>
              <a:rPr lang="en-GB" dirty="0"/>
              <a:t>24/7 telephone support line</a:t>
            </a:r>
          </a:p>
          <a:p>
            <a:pPr lvl="1"/>
            <a:r>
              <a:rPr lang="en-GB" dirty="0"/>
              <a:t>Mutual support groups</a:t>
            </a:r>
          </a:p>
          <a:p>
            <a:pPr lvl="1"/>
            <a:r>
              <a:rPr lang="en-GB" dirty="0"/>
              <a:t>Education workshops</a:t>
            </a:r>
          </a:p>
          <a:p>
            <a:pPr lvl="1"/>
            <a:r>
              <a:rPr lang="en-GB" dirty="0"/>
              <a:t>Magazine plus much more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637" y="5261459"/>
            <a:ext cx="1374345" cy="1374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1360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1138424"/>
            <a:ext cx="4123035" cy="458115"/>
          </a:xfrm>
        </p:spPr>
        <p:txBody>
          <a:bodyPr>
            <a:noAutofit/>
          </a:bodyPr>
          <a:lstStyle/>
          <a:p>
            <a:r>
              <a:rPr lang="en-GB" sz="4400" b="1" dirty="0">
                <a:solidFill>
                  <a:srgbClr val="EEECE1"/>
                </a:solidFill>
              </a:rPr>
              <a:t>TCF- Victoria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ü"/>
            </a:pPr>
            <a:endParaRPr lang="en-GB" dirty="0"/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ü"/>
            </a:pPr>
            <a:r>
              <a:rPr lang="en-GB" dirty="0"/>
              <a:t>Approx. 70% of finance is government</a:t>
            </a:r>
          </a:p>
          <a:p>
            <a:pPr lvl="1">
              <a:buClr>
                <a:srgbClr val="0070C0"/>
              </a:buClr>
              <a:buSzPct val="80000"/>
              <a:buFont typeface="Wingdings" panose="05000000000000000000" pitchFamily="2" charset="2"/>
              <a:buChar char="ü"/>
            </a:pPr>
            <a:r>
              <a:rPr lang="en-GB" dirty="0"/>
              <a:t>The rest is via work related grants &amp; fund raising</a:t>
            </a:r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ü"/>
            </a:pPr>
            <a:r>
              <a:rPr lang="en-GB" dirty="0"/>
              <a:t>Over 2k calls to the support line last FY</a:t>
            </a:r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ü"/>
            </a:pPr>
            <a:r>
              <a:rPr lang="en-GB" dirty="0"/>
              <a:t>Over 3k participants attended support groups</a:t>
            </a:r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ü"/>
            </a:pPr>
            <a:r>
              <a:rPr lang="en-GB" dirty="0"/>
              <a:t>Over 6k magazines distributed</a:t>
            </a:r>
          </a:p>
          <a:p>
            <a:pPr>
              <a:buClr>
                <a:srgbClr val="0070C0"/>
              </a:buClr>
              <a:buSzPct val="80000"/>
              <a:buFont typeface="Wingdings" panose="05000000000000000000" pitchFamily="2" charset="2"/>
              <a:buChar char="ü"/>
            </a:pPr>
            <a:r>
              <a:rPr lang="en-GB" dirty="0"/>
              <a:t>Over 7k in volunteer hours</a:t>
            </a: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676" y="5286285"/>
            <a:ext cx="1374345" cy="1374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0995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033622">
            <a:off x="2016522" y="2505222"/>
            <a:ext cx="55732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cap="small" dirty="0">
                <a:solidFill>
                  <a:srgbClr val="0070C0"/>
                </a:solidFill>
              </a:rPr>
              <a:t>Pause to take breath</a:t>
            </a:r>
          </a:p>
          <a:p>
            <a:pPr algn="ctr"/>
            <a:r>
              <a:rPr lang="en-GB" sz="2800" cap="small" dirty="0">
                <a:solidFill>
                  <a:srgbClr val="0070C0"/>
                </a:solidFill>
              </a:rPr>
              <a:t>And remember what the topic was…</a:t>
            </a:r>
          </a:p>
        </p:txBody>
      </p:sp>
    </p:spTree>
    <p:extLst>
      <p:ext uri="{BB962C8B-B14F-4D97-AF65-F5344CB8AC3E}">
        <p14:creationId xmlns:p14="http://schemas.microsoft.com/office/powerpoint/2010/main" val="706089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2481082"/>
            <a:ext cx="8229600" cy="458115"/>
          </a:xfrm>
        </p:spPr>
        <p:txBody>
          <a:bodyPr>
            <a:noAutofit/>
          </a:bodyPr>
          <a:lstStyle/>
          <a:p>
            <a:r>
              <a:rPr lang="en-GB" sz="96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anose="02030504050205020304" pitchFamily="18" charset="0"/>
              </a:rPr>
              <a:t>The Risks……..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939197"/>
            <a:ext cx="7940660" cy="3543903"/>
          </a:xfrm>
        </p:spPr>
        <p:txBody>
          <a:bodyPr/>
          <a:lstStyle/>
          <a:p>
            <a:endParaRPr lang="en-GB" dirty="0"/>
          </a:p>
          <a:p>
            <a:pPr marL="0" indent="0" algn="ctr">
              <a:buNone/>
            </a:pPr>
            <a:r>
              <a:rPr lang="en-GB" sz="4800" dirty="0"/>
              <a:t>What are the risks to customer service in business today?</a:t>
            </a:r>
          </a:p>
          <a:p>
            <a:pPr marL="0" indent="0" algn="ctr">
              <a:buNone/>
            </a:pP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1915574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4" y="874623"/>
            <a:ext cx="6719021" cy="1143000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2"/>
                </a:solidFill>
              </a:rPr>
              <a:t>Elements of customer service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02805963"/>
              </p:ext>
            </p:extLst>
          </p:nvPr>
        </p:nvGraphicFramePr>
        <p:xfrm>
          <a:off x="1670605" y="2360065"/>
          <a:ext cx="6413610" cy="4275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2128720" y="3581705"/>
            <a:ext cx="2995753" cy="13743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Ink 7"/>
              <p14:cNvContentPartPr/>
              <p14:nvPr/>
            </p14:nvContentPartPr>
            <p14:xfrm>
              <a:off x="4778617" y="4513076"/>
              <a:ext cx="855720" cy="90000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770337" y="4506596"/>
                <a:ext cx="870120" cy="9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0" name="Ink 9"/>
              <p14:cNvContentPartPr/>
              <p14:nvPr/>
            </p14:nvContentPartPr>
            <p14:xfrm>
              <a:off x="4778617" y="4454036"/>
              <a:ext cx="900000" cy="94428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760257" y="4436036"/>
                <a:ext cx="927720" cy="98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2" name="Ink 11"/>
              <p14:cNvContentPartPr/>
              <p14:nvPr/>
            </p14:nvContentPartPr>
            <p14:xfrm>
              <a:off x="9453577" y="4306436"/>
              <a:ext cx="360" cy="360"/>
            </p14:xfrm>
          </p:contentPart>
        </mc:Choice>
        <mc:Fallback>
          <p:pic>
            <p:nvPicPr>
              <p:cNvPr id="12" name="Ink 11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435577" y="4288436"/>
                <a:ext cx="36360" cy="36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1048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</TotalTime>
  <Words>1079</Words>
  <Application>Microsoft Office PowerPoint</Application>
  <PresentationFormat>On-screen Show (4:3)</PresentationFormat>
  <Paragraphs>186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 CENA</vt:lpstr>
      <vt:lpstr>Arial</vt:lpstr>
      <vt:lpstr>Bradley Hand ITC</vt:lpstr>
      <vt:lpstr>Calibri</vt:lpstr>
      <vt:lpstr>Centaur</vt:lpstr>
      <vt:lpstr>Leelawadee</vt:lpstr>
      <vt:lpstr>Lucida Handwriting</vt:lpstr>
      <vt:lpstr>Wingdings</vt:lpstr>
      <vt:lpstr>Office Theme</vt:lpstr>
      <vt:lpstr>Risk Management    of  Client Service</vt:lpstr>
      <vt:lpstr>Discussion Topics:</vt:lpstr>
      <vt:lpstr>PowerPoint Presentation</vt:lpstr>
      <vt:lpstr>TCF- Victoria</vt:lpstr>
      <vt:lpstr>TCF- Victoria</vt:lpstr>
      <vt:lpstr>TCF- Victoria</vt:lpstr>
      <vt:lpstr>PowerPoint Presentation</vt:lpstr>
      <vt:lpstr>The Risks……..</vt:lpstr>
      <vt:lpstr>Elements of customer service</vt:lpstr>
      <vt:lpstr>People</vt:lpstr>
      <vt:lpstr>Things to consider</vt:lpstr>
      <vt:lpstr>Solutions</vt:lpstr>
      <vt:lpstr>And Lastly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John Sedunary</cp:lastModifiedBy>
  <cp:revision>73</cp:revision>
  <cp:lastPrinted>2016-11-30T07:29:16Z</cp:lastPrinted>
  <dcterms:created xsi:type="dcterms:W3CDTF">2013-08-21T19:17:07Z</dcterms:created>
  <dcterms:modified xsi:type="dcterms:W3CDTF">2016-12-01T02:06:27Z</dcterms:modified>
</cp:coreProperties>
</file>