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29"/>
  </p:notesMasterIdLst>
  <p:sldIdLst>
    <p:sldId id="275" r:id="rId4"/>
    <p:sldId id="256" r:id="rId5"/>
    <p:sldId id="276" r:id="rId6"/>
    <p:sldId id="260" r:id="rId7"/>
    <p:sldId id="257" r:id="rId8"/>
    <p:sldId id="277" r:id="rId9"/>
    <p:sldId id="259" r:id="rId10"/>
    <p:sldId id="261" r:id="rId11"/>
    <p:sldId id="264" r:id="rId12"/>
    <p:sldId id="271" r:id="rId13"/>
    <p:sldId id="272" r:id="rId14"/>
    <p:sldId id="274" r:id="rId15"/>
    <p:sldId id="285" r:id="rId16"/>
    <p:sldId id="265" r:id="rId17"/>
    <p:sldId id="278" r:id="rId18"/>
    <p:sldId id="273" r:id="rId19"/>
    <p:sldId id="266" r:id="rId20"/>
    <p:sldId id="279" r:id="rId21"/>
    <p:sldId id="280" r:id="rId22"/>
    <p:sldId id="270" r:id="rId23"/>
    <p:sldId id="283" r:id="rId24"/>
    <p:sldId id="284" r:id="rId25"/>
    <p:sldId id="269" r:id="rId26"/>
    <p:sldId id="262" r:id="rId27"/>
    <p:sldId id="282" r:id="rId28"/>
  </p:sldIdLst>
  <p:sldSz cx="9144000" cy="6858000" type="screen4x3"/>
  <p:notesSz cx="68119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8" autoAdjust="0"/>
    <p:restoredTop sz="94660"/>
  </p:normalViewPr>
  <p:slideViewPr>
    <p:cSldViewPr>
      <p:cViewPr>
        <p:scale>
          <a:sx n="57" d="100"/>
          <a:sy n="57" d="100"/>
        </p:scale>
        <p:origin x="-1032" y="1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828F6-9231-4241-91DA-25BF361901DD}" type="datetimeFigureOut">
              <a:rPr lang="en-AU" smtClean="0"/>
              <a:t>2/9/16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197" y="4722694"/>
            <a:ext cx="544957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D683A-AF7C-4354-9DA8-C9E10412D2F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6666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157ADE-2AAC-4472-85E1-28C881CE128E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953D97-B418-487E-A2B3-4CD4ACB57AD1}" type="slidenum">
              <a:rPr lang="en-US">
                <a:solidFill>
                  <a:prstClr val="black"/>
                </a:solidFill>
              </a:rPr>
              <a:pPr/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FB2F8-6DB8-45CB-A5B7-1241280BACDC}" type="datetimeFigureOut">
              <a:rPr lang="en-AU" smtClean="0"/>
              <a:t>2/9/16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8CEEF-4130-4594-812F-ACF057C7C5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5079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FB2F8-6DB8-45CB-A5B7-1241280BACDC}" type="datetimeFigureOut">
              <a:rPr lang="en-AU" smtClean="0"/>
              <a:t>2/9/16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8CEEF-4130-4594-812F-ACF057C7C5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2042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FB2F8-6DB8-45CB-A5B7-1241280BACDC}" type="datetimeFigureOut">
              <a:rPr lang="en-AU" smtClean="0"/>
              <a:t>2/9/16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8CEEF-4130-4594-812F-ACF057C7C5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3885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RES Master Bkgrnd SCTN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Blue2 PNG copy"/>
          <p:cNvPicPr preferRelativeResize="0">
            <a:picLocks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484188"/>
            <a:ext cx="62007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Holding1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34100" y="484188"/>
            <a:ext cx="2525713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" y="576263"/>
            <a:ext cx="5643563" cy="752475"/>
          </a:xfrm>
        </p:spPr>
        <p:txBody>
          <a:bodyPr anchor="t"/>
          <a:lstStyle>
            <a:lvl1pPr>
              <a:defRPr sz="2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4788" y="1328738"/>
            <a:ext cx="5629275" cy="922337"/>
          </a:xfrm>
        </p:spPr>
        <p:txBody>
          <a:bodyPr/>
          <a:lstStyle>
            <a:lvl1pPr marL="0" indent="0">
              <a:spcBef>
                <a:spcPct val="0"/>
              </a:spcBef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5C07627-CE3E-4564-AEE0-9DCF76C3904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2030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9757B-EB81-40AA-AE23-0BF39EE483B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185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AF9CA-D88B-44DD-A252-D65525105BB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7497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435100"/>
            <a:ext cx="3962400" cy="4613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00550" y="1435100"/>
            <a:ext cx="3963988" cy="4613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0B352-E9EC-47A8-A147-962690AC2C9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425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5A233-FE88-4ED8-9CBC-B24A514DDC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07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1D194-6A72-4286-A750-D20B755F290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0830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608B5-CC87-4787-A136-7C20088522C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4776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061B1F-B35B-40F3-A82C-14DF51EF145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579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FB2F8-6DB8-45CB-A5B7-1241280BACDC}" type="datetimeFigureOut">
              <a:rPr lang="en-AU" smtClean="0"/>
              <a:t>2/9/16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8CEEF-4130-4594-812F-ACF057C7C5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0783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0358C3-8BAF-4008-9F76-9F8DF7D56C8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7828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022E2-BA5D-4141-84E4-08BBA3DD65B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4826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45238" y="730250"/>
            <a:ext cx="2019300" cy="5318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" y="730250"/>
            <a:ext cx="5907088" cy="5318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37FD5-EE14-4989-8B01-0244929FE89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8939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730250"/>
            <a:ext cx="5527675" cy="3238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85750" y="1435100"/>
            <a:ext cx="8078788" cy="4613275"/>
          </a:xfrm>
        </p:spPr>
        <p:txBody>
          <a:bodyPr/>
          <a:lstStyle/>
          <a:p>
            <a:pPr lvl="0"/>
            <a:endParaRPr lang="en-GB" noProof="0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2AF04-DCA1-41F8-A4A5-B36509D2BD3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553781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3DEE8-F8A0-4491-B13A-F5787E4F08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3105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AFE03-6707-4792-A527-8D2E3262BDD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7791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25BBD-EDD2-481E-845A-432E9C95376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0280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435100"/>
            <a:ext cx="3962400" cy="444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00550" y="1435100"/>
            <a:ext cx="3963988" cy="444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2D6B1-9CB6-40FB-B4E0-F5B619580DF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2257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3C04E-B2B9-4161-8D4A-536D2CB4BA6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6743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7B639-BE64-49FE-89D9-300CE09A42F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705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FB2F8-6DB8-45CB-A5B7-1241280BACDC}" type="datetimeFigureOut">
              <a:rPr lang="en-AU" smtClean="0"/>
              <a:t>2/9/16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8CEEF-4130-4594-812F-ACF057C7C5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6566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F92C3-E97C-49BF-B40F-241FE3334B1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3617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279E9-293A-44ED-8B91-26B7F8CE86A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942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15786-2332-45DF-95A6-28FF8EF45E5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1456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EF57E-66C3-4E7C-92C0-28C3609A662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2096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45238" y="835025"/>
            <a:ext cx="2019300" cy="5045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" y="835025"/>
            <a:ext cx="5907088" cy="5045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8D55F-D61A-494D-B851-6D7D955E519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124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835025"/>
            <a:ext cx="5527675" cy="3238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5750" y="1435100"/>
            <a:ext cx="3962400" cy="444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400550" y="1435100"/>
            <a:ext cx="3963988" cy="4445000"/>
          </a:xfrm>
        </p:spPr>
        <p:txBody>
          <a:bodyPr/>
          <a:lstStyle/>
          <a:p>
            <a:pPr lvl="0"/>
            <a:endParaRPr lang="en-GB" noProof="0" dirty="0" smtClean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562D-FB61-41F7-B292-5CFB5BE34C8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000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ACROSS WITHOU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578241" y="1196975"/>
            <a:ext cx="8091692" cy="3613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400" b="1" baseline="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insert key message</a:t>
            </a:r>
            <a:endParaRPr lang="en-A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 hasCustomPrompt="1"/>
          </p:nvPr>
        </p:nvSpPr>
        <p:spPr>
          <a:xfrm>
            <a:off x="578241" y="1557338"/>
            <a:ext cx="8091692" cy="4247926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 smtClean="0"/>
              <a:t>Insert Text/Table/Chart</a:t>
            </a:r>
            <a:endParaRPr lang="en-AU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578241" y="6267793"/>
            <a:ext cx="3893527" cy="277813"/>
          </a:xfrm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marL="0" indent="0">
              <a:spcAft>
                <a:spcPts val="0"/>
              </a:spcAft>
              <a:buNone/>
              <a:defRPr lang="en-US" sz="800" kern="1200" dirty="0" smtClean="0">
                <a:solidFill>
                  <a:schemeClr val="tx1"/>
                </a:solidFill>
                <a:latin typeface="HelveticaNeue LT 45 Lt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80000"/>
              <a:buFont typeface="Wingdings" pitchFamily="2" charset="2"/>
              <a:buNone/>
            </a:pPr>
            <a:r>
              <a:rPr lang="en-US" dirty="0" smtClean="0"/>
              <a:t>Click to insert source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5481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FB2F8-6DB8-45CB-A5B7-1241280BACDC}" type="datetimeFigureOut">
              <a:rPr lang="en-AU" smtClean="0"/>
              <a:t>2/9/16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8CEEF-4130-4594-812F-ACF057C7C5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6746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FB2F8-6DB8-45CB-A5B7-1241280BACDC}" type="datetimeFigureOut">
              <a:rPr lang="en-AU" smtClean="0"/>
              <a:t>2/9/16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8CEEF-4130-4594-812F-ACF057C7C5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1350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FB2F8-6DB8-45CB-A5B7-1241280BACDC}" type="datetimeFigureOut">
              <a:rPr lang="en-AU" smtClean="0"/>
              <a:t>2/9/16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8CEEF-4130-4594-812F-ACF057C7C5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0034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FB2F8-6DB8-45CB-A5B7-1241280BACDC}" type="datetimeFigureOut">
              <a:rPr lang="en-AU" smtClean="0"/>
              <a:t>2/9/16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8CEEF-4130-4594-812F-ACF057C7C5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6048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FB2F8-6DB8-45CB-A5B7-1241280BACDC}" type="datetimeFigureOut">
              <a:rPr lang="en-AU" smtClean="0"/>
              <a:t>2/9/16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8CEEF-4130-4594-812F-ACF057C7C5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3015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FB2F8-6DB8-45CB-A5B7-1241280BACDC}" type="datetimeFigureOut">
              <a:rPr lang="en-AU" smtClean="0"/>
              <a:t>2/9/16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8CEEF-4130-4594-812F-ACF057C7C5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8877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FB2F8-6DB8-45CB-A5B7-1241280BACDC}" type="datetimeFigureOut">
              <a:rPr lang="en-AU" smtClean="0"/>
              <a:t>2/9/16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8CEEF-4130-4594-812F-ACF057C7C5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771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0" y="982663"/>
            <a:ext cx="8686800" cy="5332412"/>
          </a:xfrm>
          <a:prstGeom prst="rect">
            <a:avLst/>
          </a:prstGeom>
          <a:solidFill>
            <a:srgbClr val="E2D1A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435100"/>
            <a:ext cx="8078788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688975"/>
            <a:ext cx="7556500" cy="404813"/>
          </a:xfrm>
          <a:prstGeom prst="rect">
            <a:avLst/>
          </a:prstGeom>
          <a:solidFill>
            <a:srgbClr val="F3742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750" y="730250"/>
            <a:ext cx="55276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3838" y="6454775"/>
            <a:ext cx="938212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9EC55E-8103-4184-B0DB-790A458D05CC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079" name="Picture 3" descr="Holding1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7839075" y="282575"/>
            <a:ext cx="8890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0607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52475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16046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chemeClr val="tx1"/>
          </a:solidFill>
          <a:latin typeface="+mn-lt"/>
        </a:defRPr>
      </a:lvl3pPr>
      <a:lvl4pPr marL="156845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200">
          <a:solidFill>
            <a:schemeClr val="tx1"/>
          </a:solidFill>
          <a:latin typeface="+mn-lt"/>
        </a:defRPr>
      </a:lvl4pPr>
      <a:lvl5pPr marL="1979613" indent="-2317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200">
          <a:solidFill>
            <a:schemeClr val="tx1"/>
          </a:solidFill>
          <a:latin typeface="+mn-lt"/>
        </a:defRPr>
      </a:lvl5pPr>
      <a:lvl6pPr marL="2436813" indent="-231775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200">
          <a:solidFill>
            <a:schemeClr val="tx1"/>
          </a:solidFill>
          <a:latin typeface="+mn-lt"/>
        </a:defRPr>
      </a:lvl6pPr>
      <a:lvl7pPr marL="2894013" indent="-231775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200">
          <a:solidFill>
            <a:schemeClr val="tx1"/>
          </a:solidFill>
          <a:latin typeface="+mn-lt"/>
        </a:defRPr>
      </a:lvl7pPr>
      <a:lvl8pPr marL="3351213" indent="-231775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200">
          <a:solidFill>
            <a:schemeClr val="tx1"/>
          </a:solidFill>
          <a:latin typeface="+mn-lt"/>
        </a:defRPr>
      </a:lvl8pPr>
      <a:lvl9pPr marL="3808413" indent="-231775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982663"/>
            <a:ext cx="8686800" cy="5353050"/>
          </a:xfrm>
          <a:prstGeom prst="rect">
            <a:avLst/>
          </a:prstGeom>
          <a:solidFill>
            <a:srgbClr val="E9ECF7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21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1435100"/>
            <a:ext cx="8078788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793750"/>
            <a:ext cx="7562850" cy="404813"/>
          </a:xfrm>
          <a:prstGeom prst="rect">
            <a:avLst/>
          </a:prstGeom>
          <a:solidFill>
            <a:srgbClr val="0076C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9221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285750" y="835025"/>
            <a:ext cx="55276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3838" y="6454775"/>
            <a:ext cx="938212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B5A7B-8CF7-46B7-9612-388F8F7E3E7C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9223" name="Picture 3" descr="Holding1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7839075" y="282575"/>
            <a:ext cx="8890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9729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400">
          <a:solidFill>
            <a:schemeClr val="bg1"/>
          </a:solidFill>
          <a:latin typeface="Trebuchet MS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52475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16046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chemeClr val="tx1"/>
          </a:solidFill>
          <a:latin typeface="+mn-lt"/>
        </a:defRPr>
      </a:lvl3pPr>
      <a:lvl4pPr marL="156845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200">
          <a:solidFill>
            <a:schemeClr val="tx1"/>
          </a:solidFill>
          <a:latin typeface="+mn-lt"/>
        </a:defRPr>
      </a:lvl4pPr>
      <a:lvl5pPr marL="1979613" indent="-2317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200">
          <a:solidFill>
            <a:schemeClr val="tx1"/>
          </a:solidFill>
          <a:latin typeface="+mn-lt"/>
        </a:defRPr>
      </a:lvl5pPr>
      <a:lvl6pPr marL="2436813" indent="-231775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200">
          <a:solidFill>
            <a:schemeClr val="tx1"/>
          </a:solidFill>
          <a:latin typeface="+mn-lt"/>
        </a:defRPr>
      </a:lvl6pPr>
      <a:lvl7pPr marL="2894013" indent="-231775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200">
          <a:solidFill>
            <a:schemeClr val="tx1"/>
          </a:solidFill>
          <a:latin typeface="+mn-lt"/>
        </a:defRPr>
      </a:lvl7pPr>
      <a:lvl8pPr marL="3351213" indent="-231775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200">
          <a:solidFill>
            <a:schemeClr val="tx1"/>
          </a:solidFill>
          <a:latin typeface="+mn-lt"/>
        </a:defRPr>
      </a:lvl8pPr>
      <a:lvl9pPr marL="3808413" indent="-231775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2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CB5A99C-27CB-4C57-AC1D-1EB6BA95F723}" type="slidenum">
              <a:rPr lang="en-US" smtClean="0">
                <a:solidFill>
                  <a:srgbClr val="FFFFFF"/>
                </a:solidFill>
                <a:latin typeface="Arial" charset="0"/>
              </a:rPr>
              <a:pPr/>
              <a:t>1</a:t>
            </a:fld>
            <a:endParaRPr lang="en-US" dirty="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9459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90500" y="755691"/>
            <a:ext cx="5838825" cy="1328290"/>
          </a:xfrm>
        </p:spPr>
        <p:txBody>
          <a:bodyPr/>
          <a:lstStyle/>
          <a:p>
            <a:pPr eaLnBrk="1" hangingPunct="1"/>
            <a:r>
              <a:rPr lang="en-GB" sz="2800" b="1" dirty="0" smtClean="0">
                <a:latin typeface="+mn-lt"/>
                <a:cs typeface="Arial" charset="0"/>
              </a:rPr>
              <a:t>Renewable Energy Systems</a:t>
            </a:r>
            <a:r>
              <a:rPr lang="en-GB" sz="2000" dirty="0" smtClean="0">
                <a:latin typeface="Arial" charset="0"/>
                <a:cs typeface="Arial" charset="0"/>
              </a:rPr>
              <a:t/>
            </a:r>
            <a:br>
              <a:rPr lang="en-GB" sz="2000" dirty="0" smtClean="0">
                <a:latin typeface="Arial" charset="0"/>
                <a:cs typeface="Arial" charset="0"/>
              </a:rPr>
            </a:br>
            <a:endParaRPr lang="en-US" sz="2000" dirty="0" smtClean="0">
              <a:latin typeface="Arial" charset="0"/>
              <a:cs typeface="Arial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827584" y="3068960"/>
            <a:ext cx="6840760" cy="922337"/>
          </a:xfrm>
        </p:spPr>
        <p:txBody>
          <a:bodyPr/>
          <a:lstStyle/>
          <a:p>
            <a:r>
              <a:rPr lang="en-AU" sz="2400" dirty="0" smtClean="0"/>
              <a:t>Wimmera Futures</a:t>
            </a:r>
          </a:p>
          <a:p>
            <a:r>
              <a:rPr lang="en-AU" sz="2400" dirty="0" smtClean="0"/>
              <a:t>Kevin Garthwaite Project Manager </a:t>
            </a:r>
          </a:p>
          <a:p>
            <a:r>
              <a:rPr lang="en-AU" sz="2400" dirty="0" smtClean="0"/>
              <a:t>Murra Warra Wind Farm Development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19966259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7025243"/>
          </a:xfrm>
        </p:spPr>
      </p:pic>
    </p:spTree>
    <p:extLst>
      <p:ext uri="{BB962C8B-B14F-4D97-AF65-F5344CB8AC3E}">
        <p14:creationId xmlns:p14="http://schemas.microsoft.com/office/powerpoint/2010/main" val="398213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080" y="0"/>
            <a:ext cx="9462600" cy="6858000"/>
          </a:xfrm>
        </p:spPr>
      </p:pic>
    </p:spTree>
    <p:extLst>
      <p:ext uri="{BB962C8B-B14F-4D97-AF65-F5344CB8AC3E}">
        <p14:creationId xmlns:p14="http://schemas.microsoft.com/office/powerpoint/2010/main" val="80874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012"/>
            <a:ext cx="9288016" cy="696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74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09" y="116632"/>
            <a:ext cx="8832982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8230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8568444" cy="571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3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88" y="260648"/>
            <a:ext cx="4757873" cy="31683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873" y="3641816"/>
            <a:ext cx="4234784" cy="29061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86" y="3789040"/>
            <a:ext cx="4304419" cy="24482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005" y="2420888"/>
            <a:ext cx="3398520" cy="86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08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7537" y="0"/>
            <a:ext cx="97081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3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352420" cy="556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50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9" y="1556792"/>
            <a:ext cx="8964488" cy="358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00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784225"/>
            <a:ext cx="7937500" cy="52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352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27" y="620688"/>
            <a:ext cx="7643023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7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51"/>
            <a:ext cx="9161982" cy="687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7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63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7470"/>
            <a:ext cx="9144000" cy="430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7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ararat-windfarm.com/wp-content/gallery/Bring-on-the-Blades-2/IMG_15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5534"/>
            <a:ext cx="7010353" cy="495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51619" y="5373216"/>
            <a:ext cx="67943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b="1" i="1" dirty="0"/>
              <a:t>“Growing renewable energy means growing jobs, and we want a big boost to both right here in Victoria.”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297790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22" y="764703"/>
            <a:ext cx="7802902" cy="521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2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1938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8"/>
          <p:cNvSpPr>
            <a:spLocks noChangeArrowheads="1"/>
          </p:cNvSpPr>
          <p:nvPr/>
        </p:nvSpPr>
        <p:spPr bwMode="auto">
          <a:xfrm>
            <a:off x="0" y="841375"/>
            <a:ext cx="8216900" cy="404813"/>
          </a:xfrm>
          <a:prstGeom prst="rect">
            <a:avLst/>
          </a:prstGeom>
          <a:solidFill>
            <a:srgbClr val="591F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1748" name="Rectangle 154"/>
          <p:cNvSpPr>
            <a:spLocks noChangeArrowheads="1"/>
          </p:cNvSpPr>
          <p:nvPr/>
        </p:nvSpPr>
        <p:spPr bwMode="auto">
          <a:xfrm>
            <a:off x="0" y="1003300"/>
            <a:ext cx="8696325" cy="4268788"/>
          </a:xfrm>
          <a:prstGeom prst="rect">
            <a:avLst/>
          </a:prstGeom>
          <a:solidFill>
            <a:srgbClr val="461210">
              <a:alpha val="2509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1749" name="Rectangle 23"/>
          <p:cNvSpPr>
            <a:spLocks noChangeArrowheads="1"/>
          </p:cNvSpPr>
          <p:nvPr/>
        </p:nvSpPr>
        <p:spPr bwMode="auto">
          <a:xfrm>
            <a:off x="300038" y="841375"/>
            <a:ext cx="579120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GB" sz="2200" dirty="0" smtClean="0">
                <a:solidFill>
                  <a:srgbClr val="FFFFFF"/>
                </a:solidFill>
              </a:rPr>
              <a:t>THANK YOU</a:t>
            </a:r>
            <a:endParaRPr lang="en-US" sz="2200" dirty="0">
              <a:solidFill>
                <a:srgbClr val="FFFFFF"/>
              </a:solidFill>
            </a:endParaRPr>
          </a:p>
        </p:txBody>
      </p:sp>
      <p:sp>
        <p:nvSpPr>
          <p:cNvPr id="31753" name="Rectangle 151"/>
          <p:cNvSpPr>
            <a:spLocks noGrp="1" noChangeArrowheads="1"/>
          </p:cNvSpPr>
          <p:nvPr>
            <p:ph type="body" idx="1"/>
          </p:nvPr>
        </p:nvSpPr>
        <p:spPr>
          <a:xfrm>
            <a:off x="214313" y="1435100"/>
            <a:ext cx="5219700" cy="4445000"/>
          </a:xfrm>
          <a:noFill/>
        </p:spPr>
        <p:txBody>
          <a:bodyPr/>
          <a:lstStyle/>
          <a:p>
            <a:pPr marL="0" indent="0" algn="ctr" eaLnBrk="1" hangingPunct="1">
              <a:buNone/>
            </a:pPr>
            <a:endParaRPr lang="en-GB" sz="2400" dirty="0" smtClean="0">
              <a:solidFill>
                <a:srgbClr val="FFFFFF"/>
              </a:solidFill>
            </a:endParaRPr>
          </a:p>
          <a:p>
            <a:pPr marL="0" indent="0" eaLnBrk="1" hangingPunct="1">
              <a:buNone/>
            </a:pPr>
            <a:endParaRPr lang="en-GB" sz="2400" dirty="0">
              <a:solidFill>
                <a:srgbClr val="FFFFFF"/>
              </a:solidFill>
            </a:endParaRPr>
          </a:p>
          <a:p>
            <a:pPr marL="0" indent="0" algn="ctr" eaLnBrk="1" hangingPunct="1">
              <a:buNone/>
            </a:pPr>
            <a:endParaRPr lang="en-US" sz="2400" dirty="0" smtClean="0">
              <a:solidFill>
                <a:srgbClr val="FFFFFF"/>
              </a:solidFill>
            </a:endParaRPr>
          </a:p>
          <a:p>
            <a:pPr marL="0" indent="0" algn="ctr" eaLnBrk="1" hangingPunct="1">
              <a:buNone/>
            </a:pPr>
            <a:endParaRPr lang="en-US" sz="2400" dirty="0" smtClean="0">
              <a:solidFill>
                <a:srgbClr val="FFFFFF"/>
              </a:solidFill>
            </a:endParaRPr>
          </a:p>
        </p:txBody>
      </p:sp>
      <p:sp>
        <p:nvSpPr>
          <p:cNvPr id="31754" name="Rectangle 155"/>
          <p:cNvSpPr>
            <a:spLocks noChangeArrowheads="1"/>
          </p:cNvSpPr>
          <p:nvPr/>
        </p:nvSpPr>
        <p:spPr bwMode="auto">
          <a:xfrm>
            <a:off x="7843838" y="6454775"/>
            <a:ext cx="938212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DA7BCD54-3CE2-44C3-A0C9-7EE10AE08135}" type="slidenum">
              <a:rPr lang="en-US" sz="900">
                <a:solidFill>
                  <a:srgbClr val="FFFFFF"/>
                </a:solidFill>
              </a:rPr>
              <a:pPr algn="r"/>
              <a:t>25</a:t>
            </a:fld>
            <a:endParaRPr lang="en-US"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6117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2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tony abbot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24744"/>
            <a:ext cx="6480720" cy="324036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87624" y="4797152"/>
            <a:ext cx="65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b="1" dirty="0"/>
              <a:t>"Australia should be an affordable energy superpower, using nature's gifts to the benefit of our own people and the wider world."</a:t>
            </a:r>
          </a:p>
        </p:txBody>
      </p:sp>
    </p:spTree>
    <p:extLst>
      <p:ext uri="{BB962C8B-B14F-4D97-AF65-F5344CB8AC3E}">
        <p14:creationId xmlns:p14="http://schemas.microsoft.com/office/powerpoint/2010/main" val="401707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renewable energy jok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0" y="116632"/>
            <a:ext cx="9130150" cy="628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506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88437"/>
            <a:ext cx="4344144" cy="32581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645024"/>
            <a:ext cx="4326970" cy="288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2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barnaby joyce white r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33" y="620687"/>
            <a:ext cx="6840735" cy="460392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43633" y="5373216"/>
            <a:ext cx="6984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1600" b="1" dirty="0"/>
              <a:t>“This project will be a fantastic boost for the local economy, employing up to 200 people during the construction phase and generating 10 full-time positions over a 20 year period.</a:t>
            </a:r>
          </a:p>
          <a:p>
            <a:r>
              <a:rPr lang="en-AU" sz="1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0463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38" y="0"/>
            <a:ext cx="91960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5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540" y="0"/>
            <a:ext cx="96130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8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Default Design">
  <a:themeElements>
    <a:clrScheme name="3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98</Words>
  <Application>Microsoft Office PowerPoint</Application>
  <PresentationFormat>On-screen Show (4:3)</PresentationFormat>
  <Paragraphs>15</Paragraphs>
  <Slides>25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Office Theme</vt:lpstr>
      <vt:lpstr>1_Default Design</vt:lpstr>
      <vt:lpstr>3_Default Design</vt:lpstr>
      <vt:lpstr>Renewable Energy Systems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RES Group (UK)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Garthwaite</dc:creator>
  <cp:lastModifiedBy>Gary</cp:lastModifiedBy>
  <cp:revision>28</cp:revision>
  <cp:lastPrinted>2016-09-01T01:57:36Z</cp:lastPrinted>
  <dcterms:created xsi:type="dcterms:W3CDTF">2016-08-24T12:16:32Z</dcterms:created>
  <dcterms:modified xsi:type="dcterms:W3CDTF">2016-09-02T05:54:22Z</dcterms:modified>
</cp:coreProperties>
</file>