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22"/>
  </p:notesMasterIdLst>
  <p:sldIdLst>
    <p:sldId id="256" r:id="rId2"/>
    <p:sldId id="268" r:id="rId3"/>
    <p:sldId id="258" r:id="rId4"/>
    <p:sldId id="281" r:id="rId5"/>
    <p:sldId id="280" r:id="rId6"/>
    <p:sldId id="284" r:id="rId7"/>
    <p:sldId id="282" r:id="rId8"/>
    <p:sldId id="285" r:id="rId9"/>
    <p:sldId id="286" r:id="rId10"/>
    <p:sldId id="283" r:id="rId11"/>
    <p:sldId id="293" r:id="rId12"/>
    <p:sldId id="287" r:id="rId13"/>
    <p:sldId id="289" r:id="rId14"/>
    <p:sldId id="290" r:id="rId15"/>
    <p:sldId id="291" r:id="rId16"/>
    <p:sldId id="288" r:id="rId17"/>
    <p:sldId id="294" r:id="rId18"/>
    <p:sldId id="295" r:id="rId19"/>
    <p:sldId id="292" r:id="rId20"/>
    <p:sldId id="296" r:id="rId21"/>
  </p:sldIdLst>
  <p:sldSz cx="18288000" cy="10296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594" y="78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6B58F-F159-4C01-A312-A79446844FE3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1F7E8-826C-4107-A198-A2CF24DDD3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9123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5103"/>
            <a:ext cx="13716000" cy="3584716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8060"/>
            <a:ext cx="13716000" cy="24859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2458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DE-2F84-2444-A079-49B4982F2C99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12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8195"/>
            <a:ext cx="3943350" cy="87258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8195"/>
            <a:ext cx="11601450" cy="872582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1098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nections-homonyms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23452" r="10437" b="2753"/>
          <a:stretch/>
        </p:blipFill>
        <p:spPr>
          <a:xfrm>
            <a:off x="-25400" y="0"/>
            <a:ext cx="18288000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7747000" cy="8559800"/>
          </a:xfrm>
        </p:spPr>
        <p:txBody>
          <a:bodyPr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736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090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6982"/>
            <a:ext cx="15773400" cy="4283068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90570"/>
            <a:ext cx="15773400" cy="225236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1661" t="487" r="6323" b="832"/>
          <a:stretch/>
        </p:blipFill>
        <p:spPr>
          <a:xfrm>
            <a:off x="-1" y="0"/>
            <a:ext cx="18288001" cy="1029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54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40973"/>
            <a:ext cx="7772400" cy="653305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40973"/>
            <a:ext cx="7772400" cy="653305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13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8195"/>
            <a:ext cx="15773400" cy="199018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4080"/>
            <a:ext cx="7736681" cy="123701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61092"/>
            <a:ext cx="7736681" cy="55319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4080"/>
            <a:ext cx="7774782" cy="123701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61092"/>
            <a:ext cx="7774782" cy="55319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8989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58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7546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6435"/>
            <a:ext cx="5898356" cy="24025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2510"/>
            <a:ext cx="9258300" cy="7317206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8957"/>
            <a:ext cx="5898356" cy="5722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250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6435"/>
            <a:ext cx="5898356" cy="240252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2510"/>
            <a:ext cx="9258300" cy="7317206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8957"/>
            <a:ext cx="5898356" cy="57226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DE-2F84-2444-A079-49B4982F2C99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8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8195"/>
            <a:ext cx="15773400" cy="199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40973"/>
            <a:ext cx="15773400" cy="6533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43354"/>
            <a:ext cx="41148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1E107-BD98-4F7E-B3F4-74A956F95619}" type="datetimeFigureOut">
              <a:rPr lang="en-AU" smtClean="0"/>
              <a:t>23/04/2018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43354"/>
            <a:ext cx="61722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43354"/>
            <a:ext cx="4114800" cy="548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DEE64-8831-4DDF-B5DD-4F211C5E0E02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ISV-logoELECTRONIC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119" y="9173325"/>
            <a:ext cx="2454400" cy="112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14399" y="2030803"/>
            <a:ext cx="16200000" cy="2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5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8686800" cy="79247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THE INSTITUTION OF SURVEYORS VICTORIA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8712200"/>
            <a:ext cx="8407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2018 REGIONAL CONFERENCE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182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PROGRESS – JANUARY 2018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71" y="2418125"/>
            <a:ext cx="11843657" cy="7760833"/>
          </a:xfrm>
        </p:spPr>
      </p:pic>
    </p:spTree>
    <p:extLst>
      <p:ext uri="{BB962C8B-B14F-4D97-AF65-F5344CB8AC3E}">
        <p14:creationId xmlns:p14="http://schemas.microsoft.com/office/powerpoint/2010/main" val="27081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COMBINED SERVICES DATA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30" y="2538381"/>
            <a:ext cx="14094037" cy="7389005"/>
          </a:xfrm>
        </p:spPr>
      </p:pic>
    </p:spTree>
    <p:extLst>
      <p:ext uri="{BB962C8B-B14F-4D97-AF65-F5344CB8AC3E}">
        <p14:creationId xmlns:p14="http://schemas.microsoft.com/office/powerpoint/2010/main" val="289037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FLIGHTLINE CONCRETE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73" y="2538381"/>
            <a:ext cx="12978504" cy="7427151"/>
          </a:xfrm>
        </p:spPr>
      </p:pic>
    </p:spTree>
    <p:extLst>
      <p:ext uri="{BB962C8B-B14F-4D97-AF65-F5344CB8AC3E}">
        <p14:creationId xmlns:p14="http://schemas.microsoft.com/office/powerpoint/2010/main" val="204121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TAXIWAY LIGHT SETOUT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533" y="2389193"/>
            <a:ext cx="12040934" cy="7758878"/>
          </a:xfrm>
        </p:spPr>
      </p:pic>
    </p:spTree>
    <p:extLst>
      <p:ext uri="{BB962C8B-B14F-4D97-AF65-F5344CB8AC3E}">
        <p14:creationId xmlns:p14="http://schemas.microsoft.com/office/powerpoint/2010/main" val="22960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TAXIWAY LED LIGHT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912" y="2730138"/>
            <a:ext cx="11486176" cy="7131866"/>
          </a:xfrm>
        </p:spPr>
      </p:pic>
    </p:spTree>
    <p:extLst>
      <p:ext uri="{BB962C8B-B14F-4D97-AF65-F5344CB8AC3E}">
        <p14:creationId xmlns:p14="http://schemas.microsoft.com/office/powerpoint/2010/main" val="4101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FLIGHTLINE SHELTER CONSTRUCTION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429" y="2351314"/>
            <a:ext cx="13246400" cy="7758883"/>
          </a:xfrm>
        </p:spPr>
      </p:pic>
    </p:spTree>
    <p:extLst>
      <p:ext uri="{BB962C8B-B14F-4D97-AF65-F5344CB8AC3E}">
        <p14:creationId xmlns:p14="http://schemas.microsoft.com/office/powerpoint/2010/main" val="186613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COURTYARD STEELWORK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765" y="2364377"/>
            <a:ext cx="12798094" cy="7758883"/>
          </a:xfrm>
        </p:spPr>
      </p:pic>
    </p:spTree>
    <p:extLst>
      <p:ext uri="{BB962C8B-B14F-4D97-AF65-F5344CB8AC3E}">
        <p14:creationId xmlns:p14="http://schemas.microsoft.com/office/powerpoint/2010/main" val="124803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COURTYARD SETOUT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33" y="2538381"/>
            <a:ext cx="10740934" cy="7736030"/>
          </a:xfrm>
        </p:spPr>
      </p:pic>
    </p:spTree>
    <p:extLst>
      <p:ext uri="{BB962C8B-B14F-4D97-AF65-F5344CB8AC3E}">
        <p14:creationId xmlns:p14="http://schemas.microsoft.com/office/powerpoint/2010/main" val="95205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HANGAR - INTERIOR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937" y="2419539"/>
            <a:ext cx="12705675" cy="7736317"/>
          </a:xfrm>
        </p:spPr>
      </p:pic>
    </p:spTree>
    <p:extLst>
      <p:ext uri="{BB962C8B-B14F-4D97-AF65-F5344CB8AC3E}">
        <p14:creationId xmlns:p14="http://schemas.microsoft.com/office/powerpoint/2010/main" val="41478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EXTERIOR CLADDING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2412341"/>
            <a:ext cx="10298641" cy="7723981"/>
          </a:xfrm>
        </p:spPr>
      </p:pic>
    </p:spTree>
    <p:extLst>
      <p:ext uri="{BB962C8B-B14F-4D97-AF65-F5344CB8AC3E}">
        <p14:creationId xmlns:p14="http://schemas.microsoft.com/office/powerpoint/2010/main" val="22264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RAAF PILOT TRAINING FACILITIES EAST SALE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u="sng" dirty="0" smtClean="0"/>
              <a:t>DEFENCE CONTRACT - AIR5428</a:t>
            </a:r>
          </a:p>
          <a:p>
            <a:pPr marL="0" indent="0" algn="ctr">
              <a:buNone/>
            </a:pPr>
            <a:endParaRPr lang="en-US" sz="800" dirty="0" smtClean="0"/>
          </a:p>
          <a:p>
            <a:pPr marL="0" indent="0" algn="ctr">
              <a:buNone/>
            </a:pPr>
            <a:r>
              <a:rPr lang="en-US" dirty="0" smtClean="0"/>
              <a:t>$200m UPGRADE OF BASE</a:t>
            </a:r>
          </a:p>
          <a:p>
            <a:pPr marL="0" indent="0" algn="ctr">
              <a:buNone/>
            </a:pPr>
            <a:r>
              <a:rPr lang="en-US" dirty="0" smtClean="0"/>
              <a:t>NEW FLIGHT TRAINING SCHOOL</a:t>
            </a:r>
          </a:p>
          <a:p>
            <a:pPr marL="0" indent="0" algn="ctr">
              <a:buNone/>
            </a:pPr>
            <a:r>
              <a:rPr lang="en-US" dirty="0" smtClean="0"/>
              <a:t>FLIGHTLINE SHELTERS FOR PC-21 AIRCRAFT</a:t>
            </a:r>
          </a:p>
          <a:p>
            <a:pPr marL="0" indent="0" algn="ctr">
              <a:buNone/>
            </a:pPr>
            <a:r>
              <a:rPr lang="en-US" dirty="0"/>
              <a:t>MAINTENANCE HANGARS</a:t>
            </a:r>
          </a:p>
          <a:p>
            <a:pPr marL="0" indent="0" algn="ctr">
              <a:buNone/>
            </a:pPr>
            <a:r>
              <a:rPr lang="en-US" dirty="0" smtClean="0"/>
              <a:t>TAXIWAYS, CARPARKS, SERVICES</a:t>
            </a:r>
          </a:p>
          <a:p>
            <a:pPr marL="0" indent="0" algn="ctr">
              <a:buNone/>
            </a:pPr>
            <a:r>
              <a:rPr lang="en-US" dirty="0" smtClean="0"/>
              <a:t>LIVE IN ACCOMODATION FOR 105 STUDENTS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329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PILOT TRAINING BUILDING</a:t>
            </a:r>
            <a:endParaRPr lang="en-AU" sz="6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56" y="2538381"/>
            <a:ext cx="14318799" cy="700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91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PC-21 over East Sale RAAF Base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48" y="2677885"/>
            <a:ext cx="14118526" cy="7059263"/>
          </a:xfrm>
        </p:spPr>
      </p:pic>
    </p:spTree>
    <p:extLst>
      <p:ext uri="{BB962C8B-B14F-4D97-AF65-F5344CB8AC3E}">
        <p14:creationId xmlns:p14="http://schemas.microsoft.com/office/powerpoint/2010/main" val="131513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PC-21s      2 of 49  ADVANCED TRAINERS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379" y="2538381"/>
            <a:ext cx="10949448" cy="7455286"/>
          </a:xfrm>
        </p:spPr>
      </p:pic>
    </p:spTree>
    <p:extLst>
      <p:ext uri="{BB962C8B-B14F-4D97-AF65-F5344CB8AC3E}">
        <p14:creationId xmlns:p14="http://schemas.microsoft.com/office/powerpoint/2010/main" val="391079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SMEC CONTRACT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SURVEY SERVICES TO PRINCIPAL CONTRACTOR – LAING O’ROURKE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SURVEY CONTROL</a:t>
            </a:r>
          </a:p>
          <a:p>
            <a:pPr marL="0" indent="0" algn="ctr">
              <a:buNone/>
            </a:pPr>
            <a:r>
              <a:rPr lang="en-US" dirty="0" smtClean="0"/>
              <a:t>BUILDING SETOUT</a:t>
            </a:r>
          </a:p>
          <a:p>
            <a:pPr marL="0" indent="0" algn="ctr">
              <a:buNone/>
            </a:pPr>
            <a:r>
              <a:rPr lang="en-US" dirty="0" smtClean="0"/>
              <a:t>VERIFICATION SERVICES</a:t>
            </a:r>
          </a:p>
          <a:p>
            <a:pPr marL="0" indent="0" algn="ctr">
              <a:buNone/>
            </a:pPr>
            <a:r>
              <a:rPr lang="en-US" dirty="0" smtClean="0"/>
              <a:t>UNDERGROUND SERVICES DATABASE</a:t>
            </a:r>
          </a:p>
          <a:p>
            <a:pPr marL="0" indent="0" algn="ctr">
              <a:buNone/>
            </a:pPr>
            <a:r>
              <a:rPr lang="en-US" dirty="0" smtClean="0"/>
              <a:t>COMPILE &amp; ISSUE AS BUILT PLANS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2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CONCEPTUAL IMAGE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953" y="2538381"/>
            <a:ext cx="12592089" cy="7470499"/>
          </a:xfrm>
        </p:spPr>
      </p:pic>
    </p:spTree>
    <p:extLst>
      <p:ext uri="{BB962C8B-B14F-4D97-AF65-F5344CB8AC3E}">
        <p14:creationId xmlns:p14="http://schemas.microsoft.com/office/powerpoint/2010/main" val="27053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PROGRESS - DECEMBER 2016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51" y="2741613"/>
            <a:ext cx="15583498" cy="6532562"/>
          </a:xfrm>
        </p:spPr>
      </p:pic>
    </p:spTree>
    <p:extLst>
      <p:ext uri="{BB962C8B-B14F-4D97-AF65-F5344CB8AC3E}">
        <p14:creationId xmlns:p14="http://schemas.microsoft.com/office/powerpoint/2010/main" val="20328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PROGRESS - MID 2017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6" y="2340620"/>
            <a:ext cx="13225316" cy="7846735"/>
          </a:xfrm>
        </p:spPr>
      </p:pic>
    </p:spTree>
    <p:extLst>
      <p:ext uri="{BB962C8B-B14F-4D97-AF65-F5344CB8AC3E}">
        <p14:creationId xmlns:p14="http://schemas.microsoft.com/office/powerpoint/2010/main" val="54195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PROGRESS – JANUARY 2018</a:t>
            </a:r>
            <a:endParaRPr lang="en-AU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311" y="2442184"/>
            <a:ext cx="11843377" cy="7759453"/>
          </a:xfrm>
        </p:spPr>
      </p:pic>
    </p:spTree>
    <p:extLst>
      <p:ext uri="{BB962C8B-B14F-4D97-AF65-F5344CB8AC3E}">
        <p14:creationId xmlns:p14="http://schemas.microsoft.com/office/powerpoint/2010/main" val="3567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</TotalTime>
  <Words>126</Words>
  <Application>Microsoft Office PowerPoint</Application>
  <PresentationFormat>Custom</PresentationFormat>
  <Paragraphs>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THE INSTITUTION OF SURVEYORS VICTORIA</vt:lpstr>
      <vt:lpstr>RAAF PILOT TRAINING FACILITIES EAST SALE</vt:lpstr>
      <vt:lpstr>PC-21 over East Sale RAAF Base</vt:lpstr>
      <vt:lpstr>PC-21s      2 of 49  ADVANCED TRAINERS</vt:lpstr>
      <vt:lpstr>SMEC CONTRACT</vt:lpstr>
      <vt:lpstr>CONCEPTUAL IMAGE</vt:lpstr>
      <vt:lpstr>PROGRESS - DECEMBER 2016</vt:lpstr>
      <vt:lpstr>PROGRESS - MID 2017</vt:lpstr>
      <vt:lpstr>PROGRESS – JANUARY 2018</vt:lpstr>
      <vt:lpstr>PROGRESS – JANUARY 2018</vt:lpstr>
      <vt:lpstr>COMBINED SERVICES DATA</vt:lpstr>
      <vt:lpstr>FLIGHTLINE CONCRETE</vt:lpstr>
      <vt:lpstr>TAXIWAY LIGHT SETOUT</vt:lpstr>
      <vt:lpstr>TAXIWAY LED LIGHT</vt:lpstr>
      <vt:lpstr>FLIGHTLINE SHELTER CONSTRUCTION</vt:lpstr>
      <vt:lpstr>COURTYARD STEELWORK</vt:lpstr>
      <vt:lpstr>COURTYARD SETOUT</vt:lpstr>
      <vt:lpstr>HANGAR - INTERIOR</vt:lpstr>
      <vt:lpstr>EXTERIOR CLADDING</vt:lpstr>
      <vt:lpstr>PILOT TRAINING BUILDING</vt:lpstr>
    </vt:vector>
  </TitlesOfParts>
  <Company>The Lead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Silcox</dc:creator>
  <cp:lastModifiedBy>Bertuch, Jim</cp:lastModifiedBy>
  <cp:revision>30</cp:revision>
  <dcterms:created xsi:type="dcterms:W3CDTF">2018-02-19T03:53:03Z</dcterms:created>
  <dcterms:modified xsi:type="dcterms:W3CDTF">2018-04-23T05:50:39Z</dcterms:modified>
</cp:coreProperties>
</file>