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(null)" ContentType="image/x-em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70" r:id="rId8"/>
    <p:sldId id="272" r:id="rId9"/>
    <p:sldId id="271" r:id="rId10"/>
    <p:sldId id="269" r:id="rId11"/>
    <p:sldId id="258" r:id="rId12"/>
  </p:sldIdLst>
  <p:sldSz cx="18288000" cy="10296525"/>
  <p:notesSz cx="6858000" cy="9144000"/>
  <p:defaultTextStyle>
    <a:defPPr>
      <a:defRPr lang="en-US"/>
    </a:defPPr>
    <a:lvl1pPr marL="0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6696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3393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50089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6785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83482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900178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16875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33571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3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6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6"/>
    <p:restoredTop sz="76255"/>
  </p:normalViewPr>
  <p:slideViewPr>
    <p:cSldViewPr snapToGrid="0" snapToObjects="1">
      <p:cViewPr varScale="1">
        <p:scale>
          <a:sx n="64" d="100"/>
          <a:sy n="64" d="100"/>
        </p:scale>
        <p:origin x="600" y="176"/>
      </p:cViewPr>
      <p:guideLst>
        <p:guide orient="horz" pos="3243"/>
        <p:guide pos="57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F3FB45-3D2F-9B48-B769-D34C0ED73C72}" type="doc">
      <dgm:prSet loTypeId="urn:microsoft.com/office/officeart/2005/8/layout/radial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B66626-43FE-BE40-855A-2F7B3AD74223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4400" b="1" dirty="0">
              <a:solidFill>
                <a:schemeClr val="bg1"/>
              </a:solidFill>
            </a:rPr>
            <a:t>Excellence</a:t>
          </a:r>
        </a:p>
      </dgm:t>
    </dgm:pt>
    <dgm:pt modelId="{C5F55A86-3636-5345-9414-1F6BF9405ADE}" type="parTrans" cxnId="{D1DDCBAF-75DE-1E47-9906-99096908B4A5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AF568A97-CD03-B042-9845-180813FBA9CD}" type="sibTrans" cxnId="{D1DDCBAF-75DE-1E47-9906-99096908B4A5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72E3A86D-7EAF-CA4D-BA06-A704CBE4A318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2400" b="1" dirty="0">
              <a:solidFill>
                <a:schemeClr val="bg1"/>
              </a:solidFill>
            </a:rPr>
            <a:t>Professional Development</a:t>
          </a:r>
        </a:p>
      </dgm:t>
    </dgm:pt>
    <dgm:pt modelId="{7894F7FE-A0AA-EA4A-B009-BA27A7FCD724}" type="parTrans" cxnId="{B85350EF-F8B5-7B46-A2EC-D7F2B53EDA80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12943016-E7CF-E24C-9708-8F38B0C6A9AE}" type="sibTrans" cxnId="{B85350EF-F8B5-7B46-A2EC-D7F2B53EDA80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C0E380F4-7433-F343-A437-9421526564DF}">
      <dgm:prSet phldrT="[Text]" custT="1"/>
      <dgm:spPr>
        <a:solidFill>
          <a:schemeClr val="accent4"/>
        </a:solidFill>
      </dgm:spPr>
      <dgm:t>
        <a:bodyPr/>
        <a:lstStyle/>
        <a:p>
          <a:r>
            <a:rPr lang="en-US" sz="2400" b="1" dirty="0">
              <a:solidFill>
                <a:schemeClr val="bg1"/>
              </a:solidFill>
            </a:rPr>
            <a:t>Connections</a:t>
          </a:r>
        </a:p>
      </dgm:t>
    </dgm:pt>
    <dgm:pt modelId="{5BBA6A30-6938-E149-B077-E615E0D19A22}" type="parTrans" cxnId="{5E629082-6070-6A4F-8738-3E9F4DD5B807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F40F22AE-6DA9-DF4F-BEDA-35D95729FCB0}" type="sibTrans" cxnId="{5E629082-6070-6A4F-8738-3E9F4DD5B807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8C7EC07-D02F-BB43-A78B-81FE99892ECF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>
              <a:solidFill>
                <a:schemeClr val="bg1"/>
              </a:solidFill>
            </a:rPr>
            <a:t>Mentoring</a:t>
          </a:r>
        </a:p>
      </dgm:t>
    </dgm:pt>
    <dgm:pt modelId="{A12F5C6A-E782-4B49-8F67-AE2C64087789}" type="parTrans" cxnId="{9C3734A8-43C5-0443-94D2-BE907B38A82A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08F50248-5E13-D641-8605-3DDFD74FF838}" type="sibTrans" cxnId="{9C3734A8-43C5-0443-94D2-BE907B38A82A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EB545CCF-0F80-394C-98A5-D37595801740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400" b="1" dirty="0">
              <a:solidFill>
                <a:schemeClr val="bg1"/>
              </a:solidFill>
            </a:rPr>
            <a:t>Advocacy</a:t>
          </a:r>
        </a:p>
      </dgm:t>
    </dgm:pt>
    <dgm:pt modelId="{7F642910-C9F7-7F43-A01B-66A8A188739A}" type="parTrans" cxnId="{CEE44CC8-245C-0D46-BB26-621D7ECF77BA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11C20BA6-31F5-7B4F-A5CF-2CA70D371BC1}" type="sibTrans" cxnId="{CEE44CC8-245C-0D46-BB26-621D7ECF77BA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C36A7572-0EC9-2043-A277-0E656C286884}" type="pres">
      <dgm:prSet presAssocID="{8BF3FB45-3D2F-9B48-B769-D34C0ED73C72}" presName="composite" presStyleCnt="0">
        <dgm:presLayoutVars>
          <dgm:chMax val="1"/>
          <dgm:dir/>
          <dgm:resizeHandles val="exact"/>
        </dgm:presLayoutVars>
      </dgm:prSet>
      <dgm:spPr/>
    </dgm:pt>
    <dgm:pt modelId="{5AF37089-1F4B-7346-BD88-02A4B880B571}" type="pres">
      <dgm:prSet presAssocID="{8BF3FB45-3D2F-9B48-B769-D34C0ED73C72}" presName="radial" presStyleCnt="0">
        <dgm:presLayoutVars>
          <dgm:animLvl val="ctr"/>
        </dgm:presLayoutVars>
      </dgm:prSet>
      <dgm:spPr/>
    </dgm:pt>
    <dgm:pt modelId="{D53BBB40-5487-2D4D-AAE7-40889C0F01FB}" type="pres">
      <dgm:prSet presAssocID="{E6B66626-43FE-BE40-855A-2F7B3AD74223}" presName="centerShape" presStyleLbl="vennNode1" presStyleIdx="0" presStyleCnt="5"/>
      <dgm:spPr/>
    </dgm:pt>
    <dgm:pt modelId="{75F7E411-B435-F344-AEBE-B95D107E3FEE}" type="pres">
      <dgm:prSet presAssocID="{72E3A86D-7EAF-CA4D-BA06-A704CBE4A318}" presName="node" presStyleLbl="vennNode1" presStyleIdx="1" presStyleCnt="5" custScaleX="120382" custScaleY="112290">
        <dgm:presLayoutVars>
          <dgm:bulletEnabled val="1"/>
        </dgm:presLayoutVars>
      </dgm:prSet>
      <dgm:spPr/>
    </dgm:pt>
    <dgm:pt modelId="{6C73FAD5-ECC8-5D45-B408-B166BB526E24}" type="pres">
      <dgm:prSet presAssocID="{C0E380F4-7433-F343-A437-9421526564DF}" presName="node" presStyleLbl="vennNode1" presStyleIdx="2" presStyleCnt="5" custScaleX="120382" custScaleY="112290">
        <dgm:presLayoutVars>
          <dgm:bulletEnabled val="1"/>
        </dgm:presLayoutVars>
      </dgm:prSet>
      <dgm:spPr/>
    </dgm:pt>
    <dgm:pt modelId="{31D41B83-78F1-6448-968D-7B53962EDE76}" type="pres">
      <dgm:prSet presAssocID="{38C7EC07-D02F-BB43-A78B-81FE99892ECF}" presName="node" presStyleLbl="vennNode1" presStyleIdx="3" presStyleCnt="5" custScaleX="120382" custScaleY="112290">
        <dgm:presLayoutVars>
          <dgm:bulletEnabled val="1"/>
        </dgm:presLayoutVars>
      </dgm:prSet>
      <dgm:spPr/>
    </dgm:pt>
    <dgm:pt modelId="{210E0D95-11B3-C845-9BD9-B5E531F5C6D1}" type="pres">
      <dgm:prSet presAssocID="{EB545CCF-0F80-394C-98A5-D37595801740}" presName="node" presStyleLbl="vennNode1" presStyleIdx="4" presStyleCnt="5" custScaleX="120382" custScaleY="112290">
        <dgm:presLayoutVars>
          <dgm:bulletEnabled val="1"/>
        </dgm:presLayoutVars>
      </dgm:prSet>
      <dgm:spPr/>
    </dgm:pt>
  </dgm:ptLst>
  <dgm:cxnLst>
    <dgm:cxn modelId="{7BB8CF28-FEF8-1146-8D03-E1BEFEE4B66C}" type="presOf" srcId="{EB545CCF-0F80-394C-98A5-D37595801740}" destId="{210E0D95-11B3-C845-9BD9-B5E531F5C6D1}" srcOrd="0" destOrd="0" presId="urn:microsoft.com/office/officeart/2005/8/layout/radial3"/>
    <dgm:cxn modelId="{9B04CC6C-9729-A444-9716-951A5BAA689E}" type="presOf" srcId="{C0E380F4-7433-F343-A437-9421526564DF}" destId="{6C73FAD5-ECC8-5D45-B408-B166BB526E24}" srcOrd="0" destOrd="0" presId="urn:microsoft.com/office/officeart/2005/8/layout/radial3"/>
    <dgm:cxn modelId="{08DCDD6E-8FBB-3B47-9323-C5EE5111A402}" type="presOf" srcId="{38C7EC07-D02F-BB43-A78B-81FE99892ECF}" destId="{31D41B83-78F1-6448-968D-7B53962EDE76}" srcOrd="0" destOrd="0" presId="urn:microsoft.com/office/officeart/2005/8/layout/radial3"/>
    <dgm:cxn modelId="{5E629082-6070-6A4F-8738-3E9F4DD5B807}" srcId="{E6B66626-43FE-BE40-855A-2F7B3AD74223}" destId="{C0E380F4-7433-F343-A437-9421526564DF}" srcOrd="1" destOrd="0" parTransId="{5BBA6A30-6938-E149-B077-E615E0D19A22}" sibTransId="{F40F22AE-6DA9-DF4F-BEDA-35D95729FCB0}"/>
    <dgm:cxn modelId="{9C3734A8-43C5-0443-94D2-BE907B38A82A}" srcId="{E6B66626-43FE-BE40-855A-2F7B3AD74223}" destId="{38C7EC07-D02F-BB43-A78B-81FE99892ECF}" srcOrd="2" destOrd="0" parTransId="{A12F5C6A-E782-4B49-8F67-AE2C64087789}" sibTransId="{08F50248-5E13-D641-8605-3DDFD74FF838}"/>
    <dgm:cxn modelId="{D1DDCBAF-75DE-1E47-9906-99096908B4A5}" srcId="{8BF3FB45-3D2F-9B48-B769-D34C0ED73C72}" destId="{E6B66626-43FE-BE40-855A-2F7B3AD74223}" srcOrd="0" destOrd="0" parTransId="{C5F55A86-3636-5345-9414-1F6BF9405ADE}" sibTransId="{AF568A97-CD03-B042-9845-180813FBA9CD}"/>
    <dgm:cxn modelId="{CEE44CC8-245C-0D46-BB26-621D7ECF77BA}" srcId="{E6B66626-43FE-BE40-855A-2F7B3AD74223}" destId="{EB545CCF-0F80-394C-98A5-D37595801740}" srcOrd="3" destOrd="0" parTransId="{7F642910-C9F7-7F43-A01B-66A8A188739A}" sibTransId="{11C20BA6-31F5-7B4F-A5CF-2CA70D371BC1}"/>
    <dgm:cxn modelId="{96890CCE-C878-E344-A2E4-4A0D527B74D9}" type="presOf" srcId="{72E3A86D-7EAF-CA4D-BA06-A704CBE4A318}" destId="{75F7E411-B435-F344-AEBE-B95D107E3FEE}" srcOrd="0" destOrd="0" presId="urn:microsoft.com/office/officeart/2005/8/layout/radial3"/>
    <dgm:cxn modelId="{82AD98E9-2539-D249-8F6D-6D87796CEB15}" type="presOf" srcId="{E6B66626-43FE-BE40-855A-2F7B3AD74223}" destId="{D53BBB40-5487-2D4D-AAE7-40889C0F01FB}" srcOrd="0" destOrd="0" presId="urn:microsoft.com/office/officeart/2005/8/layout/radial3"/>
    <dgm:cxn modelId="{6C944FED-6B12-AB4A-84CF-0708A4B6AB62}" type="presOf" srcId="{8BF3FB45-3D2F-9B48-B769-D34C0ED73C72}" destId="{C36A7572-0EC9-2043-A277-0E656C286884}" srcOrd="0" destOrd="0" presId="urn:microsoft.com/office/officeart/2005/8/layout/radial3"/>
    <dgm:cxn modelId="{B85350EF-F8B5-7B46-A2EC-D7F2B53EDA80}" srcId="{E6B66626-43FE-BE40-855A-2F7B3AD74223}" destId="{72E3A86D-7EAF-CA4D-BA06-A704CBE4A318}" srcOrd="0" destOrd="0" parTransId="{7894F7FE-A0AA-EA4A-B009-BA27A7FCD724}" sibTransId="{12943016-E7CF-E24C-9708-8F38B0C6A9AE}"/>
    <dgm:cxn modelId="{2A9F769A-1AC9-1847-8DE9-7448AE9AA252}" type="presParOf" srcId="{C36A7572-0EC9-2043-A277-0E656C286884}" destId="{5AF37089-1F4B-7346-BD88-02A4B880B571}" srcOrd="0" destOrd="0" presId="urn:microsoft.com/office/officeart/2005/8/layout/radial3"/>
    <dgm:cxn modelId="{5EA53283-C085-EF41-A47D-F0EE95F87E20}" type="presParOf" srcId="{5AF37089-1F4B-7346-BD88-02A4B880B571}" destId="{D53BBB40-5487-2D4D-AAE7-40889C0F01FB}" srcOrd="0" destOrd="0" presId="urn:microsoft.com/office/officeart/2005/8/layout/radial3"/>
    <dgm:cxn modelId="{0BCC59AF-6EC1-1E4C-A73E-9FED85637730}" type="presParOf" srcId="{5AF37089-1F4B-7346-BD88-02A4B880B571}" destId="{75F7E411-B435-F344-AEBE-B95D107E3FEE}" srcOrd="1" destOrd="0" presId="urn:microsoft.com/office/officeart/2005/8/layout/radial3"/>
    <dgm:cxn modelId="{41073A6B-FEAE-8B46-8FCF-A86BCB9E8B50}" type="presParOf" srcId="{5AF37089-1F4B-7346-BD88-02A4B880B571}" destId="{6C73FAD5-ECC8-5D45-B408-B166BB526E24}" srcOrd="2" destOrd="0" presId="urn:microsoft.com/office/officeart/2005/8/layout/radial3"/>
    <dgm:cxn modelId="{5B1BE1EA-80F1-E34D-A71F-B9034C2D65E1}" type="presParOf" srcId="{5AF37089-1F4B-7346-BD88-02A4B880B571}" destId="{31D41B83-78F1-6448-968D-7B53962EDE76}" srcOrd="3" destOrd="0" presId="urn:microsoft.com/office/officeart/2005/8/layout/radial3"/>
    <dgm:cxn modelId="{1A9BDFB3-723B-CF4F-A368-8F6DC27F6C44}" type="presParOf" srcId="{5AF37089-1F4B-7346-BD88-02A4B880B571}" destId="{210E0D95-11B3-C845-9BD9-B5E531F5C6D1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BBB40-5487-2D4D-AAE7-40889C0F01FB}">
      <dsp:nvSpPr>
        <dsp:cNvPr id="0" name=""/>
        <dsp:cNvSpPr/>
      </dsp:nvSpPr>
      <dsp:spPr>
        <a:xfrm>
          <a:off x="3480061" y="1701497"/>
          <a:ext cx="4238818" cy="4238818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 dirty="0">
              <a:solidFill>
                <a:schemeClr val="bg1"/>
              </a:solidFill>
            </a:rPr>
            <a:t>Excellence</a:t>
          </a:r>
        </a:p>
      </dsp:txBody>
      <dsp:txXfrm>
        <a:off x="4100822" y="2322258"/>
        <a:ext cx="2997296" cy="2997296"/>
      </dsp:txXfrm>
    </dsp:sp>
    <dsp:sp modelId="{75F7E411-B435-F344-AEBE-B95D107E3FEE}">
      <dsp:nvSpPr>
        <dsp:cNvPr id="0" name=""/>
        <dsp:cNvSpPr/>
      </dsp:nvSpPr>
      <dsp:spPr>
        <a:xfrm>
          <a:off x="4323776" y="-129481"/>
          <a:ext cx="2551387" cy="2379884"/>
        </a:xfrm>
        <a:prstGeom prst="ellipse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bg1"/>
              </a:solidFill>
            </a:rPr>
            <a:t>Professional Development</a:t>
          </a:r>
        </a:p>
      </dsp:txBody>
      <dsp:txXfrm>
        <a:off x="4697418" y="219045"/>
        <a:ext cx="1804103" cy="1682832"/>
      </dsp:txXfrm>
    </dsp:sp>
    <dsp:sp modelId="{6C73FAD5-ECC8-5D45-B408-B166BB526E24}">
      <dsp:nvSpPr>
        <dsp:cNvPr id="0" name=""/>
        <dsp:cNvSpPr/>
      </dsp:nvSpPr>
      <dsp:spPr>
        <a:xfrm>
          <a:off x="7084222" y="2630964"/>
          <a:ext cx="2551387" cy="2379884"/>
        </a:xfrm>
        <a:prstGeom prst="ellipse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bg1"/>
              </a:solidFill>
            </a:rPr>
            <a:t>Connections</a:t>
          </a:r>
        </a:p>
      </dsp:txBody>
      <dsp:txXfrm>
        <a:off x="7457864" y="2979490"/>
        <a:ext cx="1804103" cy="1682832"/>
      </dsp:txXfrm>
    </dsp:sp>
    <dsp:sp modelId="{31D41B83-78F1-6448-968D-7B53962EDE76}">
      <dsp:nvSpPr>
        <dsp:cNvPr id="0" name=""/>
        <dsp:cNvSpPr/>
      </dsp:nvSpPr>
      <dsp:spPr>
        <a:xfrm>
          <a:off x="4323776" y="5391410"/>
          <a:ext cx="2551387" cy="2379884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bg1"/>
              </a:solidFill>
            </a:rPr>
            <a:t>Mentoring</a:t>
          </a:r>
        </a:p>
      </dsp:txBody>
      <dsp:txXfrm>
        <a:off x="4697418" y="5739936"/>
        <a:ext cx="1804103" cy="1682832"/>
      </dsp:txXfrm>
    </dsp:sp>
    <dsp:sp modelId="{210E0D95-11B3-C845-9BD9-B5E531F5C6D1}">
      <dsp:nvSpPr>
        <dsp:cNvPr id="0" name=""/>
        <dsp:cNvSpPr/>
      </dsp:nvSpPr>
      <dsp:spPr>
        <a:xfrm>
          <a:off x="1563331" y="2630964"/>
          <a:ext cx="2551387" cy="2379884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bg1"/>
              </a:solidFill>
            </a:rPr>
            <a:t>Advocacy</a:t>
          </a:r>
        </a:p>
      </dsp:txBody>
      <dsp:txXfrm>
        <a:off x="1936973" y="2979490"/>
        <a:ext cx="1804103" cy="16828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nections-homonyms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23452" r="10437" b="2753"/>
          <a:stretch/>
        </p:blipFill>
        <p:spPr>
          <a:xfrm>
            <a:off x="-25400" y="0"/>
            <a:ext cx="18288000" cy="1029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" y="965201"/>
            <a:ext cx="7747000" cy="8559800"/>
          </a:xfrm>
        </p:spPr>
        <p:txBody>
          <a:bodyPr>
            <a:normAutofit/>
          </a:bodyPr>
          <a:lstStyle>
            <a:lvl1pPr>
              <a:defRPr sz="9600"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133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91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/>
          <a:srcRect l="1661" t="487" r="6323" b="832"/>
          <a:stretch/>
        </p:blipFill>
        <p:spPr>
          <a:xfrm>
            <a:off x="-1" y="0"/>
            <a:ext cx="18288001" cy="1029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6616472"/>
            <a:ext cx="15544800" cy="2045004"/>
          </a:xfrm>
        </p:spPr>
        <p:txBody>
          <a:bodyPr anchor="t"/>
          <a:lstStyle>
            <a:lvl1pPr algn="l">
              <a:defRPr sz="7100" b="1" cap="all">
                <a:solidFill>
                  <a:srgbClr val="FFFFFF"/>
                </a:solidFill>
              </a:defRPr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4364107"/>
            <a:ext cx="15544800" cy="2252364"/>
          </a:xfrm>
        </p:spPr>
        <p:txBody>
          <a:bodyPr anchor="b"/>
          <a:lstStyle>
            <a:lvl1pPr marL="0" indent="0">
              <a:buNone/>
              <a:defRPr sz="3600">
                <a:solidFill>
                  <a:srgbClr val="FFFFFF"/>
                </a:solidFill>
              </a:defRPr>
            </a:lvl1pPr>
            <a:lvl2pPr marL="81669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33393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 marL="245008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6678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8348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90017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71687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3357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571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12338"/>
            <a:ext cx="16459200" cy="1716088"/>
          </a:xfrm>
        </p:spPr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4801"/>
            <a:ext cx="8080376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5333"/>
            <a:ext cx="8080376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1" y="2304801"/>
            <a:ext cx="8083550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1" y="3265333"/>
            <a:ext cx="8083550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90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3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7207568"/>
            <a:ext cx="10972800" cy="850894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920014"/>
            <a:ext cx="10972800" cy="6177915"/>
          </a:xfrm>
        </p:spPr>
        <p:txBody>
          <a:bodyPr/>
          <a:lstStyle>
            <a:lvl1pPr marL="0" indent="0">
              <a:buNone/>
              <a:defRPr sz="5700"/>
            </a:lvl1pPr>
            <a:lvl2pPr marL="816696" indent="0">
              <a:buNone/>
              <a:defRPr sz="5000"/>
            </a:lvl2pPr>
            <a:lvl3pPr marL="1633393" indent="0">
              <a:buNone/>
              <a:defRPr sz="4300"/>
            </a:lvl3pPr>
            <a:lvl4pPr marL="2450089" indent="0">
              <a:buNone/>
              <a:defRPr sz="3600"/>
            </a:lvl4pPr>
            <a:lvl5pPr marL="3266785" indent="0">
              <a:buNone/>
              <a:defRPr sz="3600"/>
            </a:lvl5pPr>
            <a:lvl6pPr marL="4083482" indent="0">
              <a:buNone/>
              <a:defRPr sz="3600"/>
            </a:lvl6pPr>
            <a:lvl7pPr marL="4900178" indent="0">
              <a:buNone/>
              <a:defRPr sz="3600"/>
            </a:lvl7pPr>
            <a:lvl8pPr marL="5716875" indent="0">
              <a:buNone/>
              <a:defRPr sz="3600"/>
            </a:lvl8pPr>
            <a:lvl9pPr marL="6533571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8058462"/>
            <a:ext cx="10972800" cy="1208411"/>
          </a:xfrm>
        </p:spPr>
        <p:txBody>
          <a:bodyPr/>
          <a:lstStyle>
            <a:lvl1pPr marL="0" indent="0">
              <a:buNone/>
              <a:defRPr sz="2500"/>
            </a:lvl1pPr>
            <a:lvl2pPr marL="816696" indent="0">
              <a:buNone/>
              <a:defRPr sz="2100"/>
            </a:lvl2pPr>
            <a:lvl3pPr marL="1633393" indent="0">
              <a:buNone/>
              <a:defRPr sz="1800"/>
            </a:lvl3pPr>
            <a:lvl4pPr marL="2450089" indent="0">
              <a:buNone/>
              <a:defRPr sz="1600"/>
            </a:lvl4pPr>
            <a:lvl5pPr marL="3266785" indent="0">
              <a:buNone/>
              <a:defRPr sz="1600"/>
            </a:lvl5pPr>
            <a:lvl6pPr marL="4083482" indent="0">
              <a:buNone/>
              <a:defRPr sz="1600"/>
            </a:lvl6pPr>
            <a:lvl7pPr marL="4900178" indent="0">
              <a:buNone/>
              <a:defRPr sz="1600"/>
            </a:lvl7pPr>
            <a:lvl8pPr marL="5716875" indent="0">
              <a:buNone/>
              <a:defRPr sz="1600"/>
            </a:lvl8pPr>
            <a:lvl9pPr marL="6533571" indent="0">
              <a:buNone/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E54C6CDE-2F84-2444-A079-49B4982F2C99}" type="datetimeFigureOut">
              <a:rPr lang="en-US" smtClean="0"/>
              <a:t>4/26/18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248400" y="9543354"/>
            <a:ext cx="5791200" cy="54819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106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C8AC745B-DB40-DA47-B68C-6EB8FF08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12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E54C6CDE-2F84-2444-A079-49B4982F2C99}" type="datetimeFigureOut">
              <a:rPr lang="en-US" smtClean="0"/>
              <a:t>4/26/18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9543354"/>
            <a:ext cx="5791200" cy="54819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106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C8AC745B-DB40-DA47-B68C-6EB8FF08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78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V-logoELECTRONIC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2119" y="9173325"/>
            <a:ext cx="2454400" cy="1123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412338"/>
            <a:ext cx="16459200" cy="1618465"/>
          </a:xfrm>
          <a:prstGeom prst="rect">
            <a:avLst/>
          </a:prstGeom>
        </p:spPr>
        <p:txBody>
          <a:bodyPr vert="horz" lIns="163339" tIns="81670" rIns="163339" bIns="81670" rtlCol="0" anchor="ctr">
            <a:normAutofit/>
          </a:bodyPr>
          <a:lstStyle/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402523"/>
            <a:ext cx="16459200" cy="6795231"/>
          </a:xfrm>
          <a:prstGeom prst="rect">
            <a:avLst/>
          </a:prstGeom>
        </p:spPr>
        <p:txBody>
          <a:bodyPr vert="horz" lIns="163339" tIns="81670" rIns="163339" bIns="81670" rtlCol="0">
            <a:normAutofit/>
          </a:bodyPr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14399" y="2030803"/>
            <a:ext cx="16200000" cy="23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7" r:id="rId6"/>
    <p:sldLayoutId id="2147483658" r:id="rId7"/>
  </p:sldLayoutIdLst>
  <p:txStyles>
    <p:titleStyle>
      <a:lvl1pPr algn="l" defTabSz="816696" rtl="0" eaLnBrk="1" latinLnBrk="0" hangingPunct="1">
        <a:spcBef>
          <a:spcPct val="0"/>
        </a:spcBef>
        <a:buNone/>
        <a:defRPr sz="7900" b="1" kern="1200">
          <a:solidFill>
            <a:srgbClr val="2262AC"/>
          </a:solidFill>
          <a:latin typeface="Arial Narrow"/>
          <a:ea typeface="+mj-ea"/>
          <a:cs typeface="Arial Narrow"/>
        </a:defRPr>
      </a:lvl1pPr>
    </p:titleStyle>
    <p:bodyStyle>
      <a:lvl1pPr marL="612522" indent="-612522" algn="l" defTabSz="816696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1327132" indent="-510435" algn="l" defTabSz="816696" rtl="0" eaLnBrk="1" latinLnBrk="0" hangingPunct="1">
        <a:spcBef>
          <a:spcPct val="20000"/>
        </a:spcBef>
        <a:buFont typeface="Arial"/>
        <a:buChar char="–"/>
        <a:defRPr sz="5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2041741" indent="-408348" algn="l" defTabSz="816696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2858437" indent="-408348" algn="l" defTabSz="816696" rtl="0" eaLnBrk="1" latinLnBrk="0" hangingPunct="1">
        <a:spcBef>
          <a:spcPct val="20000"/>
        </a:spcBef>
        <a:buFont typeface="Arial"/>
        <a:buChar char="–"/>
        <a:defRPr sz="3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3675134" indent="-408348" algn="l" defTabSz="816696" rtl="0" eaLnBrk="1" latinLnBrk="0" hangingPunct="1">
        <a:spcBef>
          <a:spcPct val="20000"/>
        </a:spcBef>
        <a:buFont typeface="Arial"/>
        <a:buChar char="»"/>
        <a:defRPr sz="3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4491830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8526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5223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41919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696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3393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50089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6785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3482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900178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875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3571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(null)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" y="965201"/>
            <a:ext cx="8686800" cy="7924799"/>
          </a:xfrm>
        </p:spPr>
        <p:txBody>
          <a:bodyPr>
            <a:normAutofit/>
          </a:bodyPr>
          <a:lstStyle/>
          <a:p>
            <a:r>
              <a:rPr lang="en-US" sz="7200" dirty="0"/>
              <a:t>Communication Strategy Development project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635000" y="8712200"/>
            <a:ext cx="84074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/>
              <a:t>April 2018</a:t>
            </a:r>
          </a:p>
        </p:txBody>
      </p:sp>
    </p:spTree>
    <p:extLst>
      <p:ext uri="{BB962C8B-B14F-4D97-AF65-F5344CB8AC3E}">
        <p14:creationId xmlns:p14="http://schemas.microsoft.com/office/powerpoint/2010/main" val="518201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4DB6DE4-FB3B-8F42-BB34-418D02EC97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11626" y="2431385"/>
            <a:ext cx="8264747" cy="7597518"/>
          </a:xfrm>
        </p:spPr>
      </p:pic>
    </p:spTree>
    <p:extLst>
      <p:ext uri="{BB962C8B-B14F-4D97-AF65-F5344CB8AC3E}">
        <p14:creationId xmlns:p14="http://schemas.microsoft.com/office/powerpoint/2010/main" val="2149922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Communication Strategy Development Project 2018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444626" y="4364108"/>
            <a:ext cx="15544800" cy="2252364"/>
          </a:xfrm>
        </p:spPr>
        <p:txBody>
          <a:bodyPr/>
          <a:lstStyle/>
          <a:p>
            <a:r>
              <a:rPr lang="en-US" dirty="0"/>
              <a:t>Tom Champion, ISV President</a:t>
            </a:r>
          </a:p>
        </p:txBody>
      </p:sp>
    </p:spTree>
    <p:extLst>
      <p:ext uri="{BB962C8B-B14F-4D97-AF65-F5344CB8AC3E}">
        <p14:creationId xmlns:p14="http://schemas.microsoft.com/office/powerpoint/2010/main" val="851009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2016-2019 Strategic Plan</a:t>
            </a:r>
          </a:p>
          <a:p>
            <a:pPr lvl="1"/>
            <a:r>
              <a:rPr lang="en-US" dirty="0"/>
              <a:t>Member engagement requires an effective communication strategy.</a:t>
            </a:r>
          </a:p>
          <a:p>
            <a:pPr lvl="1"/>
            <a:r>
              <a:rPr lang="en-US" dirty="0"/>
              <a:t>Demonstrate professionalism and dynamism of ISV and members.</a:t>
            </a:r>
          </a:p>
          <a:p>
            <a:r>
              <a:rPr lang="en-US" dirty="0"/>
              <a:t>Communication Strategy Development project commenced as a result</a:t>
            </a:r>
          </a:p>
        </p:txBody>
      </p:sp>
    </p:spTree>
    <p:extLst>
      <p:ext uri="{BB962C8B-B14F-4D97-AF65-F5344CB8AC3E}">
        <p14:creationId xmlns:p14="http://schemas.microsoft.com/office/powerpoint/2010/main" val="3730410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deliverables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en-US" dirty="0"/>
              <a:t>Brand strategy</a:t>
            </a:r>
          </a:p>
          <a:p>
            <a:pPr lvl="1"/>
            <a:r>
              <a:rPr lang="en-AU" dirty="0"/>
              <a:t>Member interviews</a:t>
            </a:r>
          </a:p>
          <a:p>
            <a:pPr lvl="1"/>
            <a:r>
              <a:rPr lang="en-AU" dirty="0"/>
              <a:t>Brand workshop</a:t>
            </a:r>
          </a:p>
          <a:p>
            <a:pPr marL="1143000" lvl="0" indent="-1143000">
              <a:buFont typeface="+mj-lt"/>
              <a:buAutoNum type="arabicPeriod"/>
            </a:pPr>
            <a:r>
              <a:rPr lang="en-AU" dirty="0"/>
              <a:t>Logo and style guide</a:t>
            </a:r>
          </a:p>
          <a:p>
            <a:pPr lvl="1"/>
            <a:r>
              <a:rPr lang="en-AU" dirty="0"/>
              <a:t>Email and printed communication</a:t>
            </a:r>
          </a:p>
          <a:p>
            <a:pPr marL="1143000" lvl="0" indent="-1143000">
              <a:buFont typeface="+mj-lt"/>
              <a:buAutoNum type="arabicPeriod"/>
            </a:pPr>
            <a:r>
              <a:rPr lang="en-AU" dirty="0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3379086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essence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C2FD96E5-F3DD-5D4F-97D1-325F929D11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9385292"/>
              </p:ext>
            </p:extLst>
          </p:nvPr>
        </p:nvGraphicFramePr>
        <p:xfrm>
          <a:off x="3544529" y="2448233"/>
          <a:ext cx="11198941" cy="76418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1538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execution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2E16FD-80F1-7C40-B61B-6D87E07B4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0842" y="3490339"/>
            <a:ext cx="6602758" cy="4619597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7A7D78C-D33A-CD4E-AE4C-AB35E85F4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2402523"/>
            <a:ext cx="10176387" cy="6795231"/>
          </a:xfrm>
        </p:spPr>
        <p:txBody>
          <a:bodyPr/>
          <a:lstStyle/>
          <a:p>
            <a:r>
              <a:rPr lang="en-US" dirty="0"/>
              <a:t>Brand and style guidelines</a:t>
            </a:r>
          </a:p>
          <a:p>
            <a:pPr lvl="1"/>
            <a:r>
              <a:rPr lang="en-US" dirty="0"/>
              <a:t>Logo variations</a:t>
            </a:r>
          </a:p>
          <a:p>
            <a:r>
              <a:rPr lang="en-US" dirty="0"/>
              <a:t>Printed and electronic stationery</a:t>
            </a:r>
          </a:p>
          <a:p>
            <a:r>
              <a:rPr lang="en-US" dirty="0"/>
              <a:t>Presentation template</a:t>
            </a:r>
          </a:p>
          <a:p>
            <a:r>
              <a:rPr lang="en-US" dirty="0"/>
              <a:t>e-signature and forms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986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Website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7A7D78C-D33A-CD4E-AE4C-AB35E85F4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8" y="2402523"/>
            <a:ext cx="16164233" cy="6795231"/>
          </a:xfrm>
        </p:spPr>
        <p:txBody>
          <a:bodyPr/>
          <a:lstStyle/>
          <a:p>
            <a:r>
              <a:rPr lang="en-US" dirty="0"/>
              <a:t>Strategy</a:t>
            </a:r>
          </a:p>
          <a:p>
            <a:r>
              <a:rPr lang="en-US" dirty="0"/>
              <a:t>Content development</a:t>
            </a:r>
          </a:p>
          <a:p>
            <a:r>
              <a:rPr lang="en-US" dirty="0"/>
              <a:t>Design</a:t>
            </a:r>
          </a:p>
          <a:p>
            <a:r>
              <a:rPr lang="en-US" dirty="0"/>
              <a:t>Build and test (in process)</a:t>
            </a:r>
          </a:p>
          <a:p>
            <a:r>
              <a:rPr lang="en-US" dirty="0"/>
              <a:t>Launch and review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91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</a:t>
            </a:r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8CBBF6F7-3306-A743-A099-9FB0613076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3157" y="2382010"/>
            <a:ext cx="8861685" cy="7894637"/>
          </a:xfrm>
        </p:spPr>
      </p:pic>
    </p:spTree>
    <p:extLst>
      <p:ext uri="{BB962C8B-B14F-4D97-AF65-F5344CB8AC3E}">
        <p14:creationId xmlns:p14="http://schemas.microsoft.com/office/powerpoint/2010/main" val="1077631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Organisation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FFA89FB-C034-4345-B01E-BF843FAF5C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4634" y="2460882"/>
            <a:ext cx="8458731" cy="7627015"/>
          </a:xfrm>
        </p:spPr>
      </p:pic>
    </p:spTree>
    <p:extLst>
      <p:ext uri="{BB962C8B-B14F-4D97-AF65-F5344CB8AC3E}">
        <p14:creationId xmlns:p14="http://schemas.microsoft.com/office/powerpoint/2010/main" val="1238335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Traverse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293CFF5-ED0C-6240-81FC-0758E04103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5113" y="2431385"/>
            <a:ext cx="8457774" cy="7656512"/>
          </a:xfrm>
        </p:spPr>
      </p:pic>
    </p:spTree>
    <p:extLst>
      <p:ext uri="{BB962C8B-B14F-4D97-AF65-F5344CB8AC3E}">
        <p14:creationId xmlns:p14="http://schemas.microsoft.com/office/powerpoint/2010/main" val="116391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106</Words>
  <Application>Microsoft Macintosh PowerPoint</Application>
  <PresentationFormat>Custom</PresentationFormat>
  <Paragraphs>38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Narrow</vt:lpstr>
      <vt:lpstr>Calibri</vt:lpstr>
      <vt:lpstr>Office Theme</vt:lpstr>
      <vt:lpstr>Communication Strategy Development project </vt:lpstr>
      <vt:lpstr>Background</vt:lpstr>
      <vt:lpstr>Key deliverables</vt:lpstr>
      <vt:lpstr>Brand essence</vt:lpstr>
      <vt:lpstr>Brand execution</vt:lpstr>
      <vt:lpstr>Website</vt:lpstr>
      <vt:lpstr>Home</vt:lpstr>
      <vt:lpstr>Organisation</vt:lpstr>
      <vt:lpstr>Traverse</vt:lpstr>
      <vt:lpstr>News</vt:lpstr>
      <vt:lpstr>Communication Strategy Development Project 2018</vt:lpstr>
    </vt:vector>
  </TitlesOfParts>
  <Company>The Lead Agency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Silcox</dc:creator>
  <cp:lastModifiedBy>Michelle Brooks</cp:lastModifiedBy>
  <cp:revision>17</cp:revision>
  <dcterms:created xsi:type="dcterms:W3CDTF">2018-02-19T03:53:03Z</dcterms:created>
  <dcterms:modified xsi:type="dcterms:W3CDTF">2018-04-26T04:06:36Z</dcterms:modified>
</cp:coreProperties>
</file>