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6"/>
  </p:notesMasterIdLst>
  <p:handoutMasterIdLst>
    <p:handoutMasterId r:id="rId17"/>
  </p:handoutMasterIdLst>
  <p:sldIdLst>
    <p:sldId id="257" r:id="rId3"/>
    <p:sldId id="268" r:id="rId4"/>
    <p:sldId id="261" r:id="rId5"/>
    <p:sldId id="262" r:id="rId6"/>
    <p:sldId id="274" r:id="rId7"/>
    <p:sldId id="267" r:id="rId8"/>
    <p:sldId id="273" r:id="rId9"/>
    <p:sldId id="270" r:id="rId10"/>
    <p:sldId id="271" r:id="rId11"/>
    <p:sldId id="275" r:id="rId12"/>
    <p:sldId id="265" r:id="rId13"/>
    <p:sldId id="263" r:id="rId14"/>
    <p:sldId id="272" r:id="rId1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>
        <p:scale>
          <a:sx n="60" d="100"/>
          <a:sy n="60" d="100"/>
        </p:scale>
        <p:origin x="-413" y="629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B294CA-3E02-4E7A-A8B2-D22E2FD286B2}" type="doc">
      <dgm:prSet loTypeId="urn:microsoft.com/office/officeart/2005/8/layout/chevron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89E1FB5-D736-4E35-9466-6336B48A105E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AU" dirty="0" smtClean="0"/>
            <a:t>C1</a:t>
          </a:r>
          <a:endParaRPr lang="en-AU" dirty="0"/>
        </a:p>
      </dgm:t>
    </dgm:pt>
    <dgm:pt modelId="{8944E22A-41B9-4943-A072-A25CCB940349}" type="parTrans" cxnId="{AADECF0F-DF10-4285-A6AC-F857054527C4}">
      <dgm:prSet/>
      <dgm:spPr/>
      <dgm:t>
        <a:bodyPr/>
        <a:lstStyle/>
        <a:p>
          <a:endParaRPr lang="en-AU"/>
        </a:p>
      </dgm:t>
    </dgm:pt>
    <dgm:pt modelId="{1EE2C68E-9410-4539-91C9-E769073192CC}" type="sibTrans" cxnId="{AADECF0F-DF10-4285-A6AC-F857054527C4}">
      <dgm:prSet/>
      <dgm:spPr/>
      <dgm:t>
        <a:bodyPr/>
        <a:lstStyle/>
        <a:p>
          <a:endParaRPr lang="en-AU"/>
        </a:p>
      </dgm:t>
    </dgm:pt>
    <dgm:pt modelId="{779B6A8D-70C4-444F-8374-CB3B9AFB01C0}">
      <dgm:prSet phldrT="[Text]"/>
      <dgm:spPr/>
      <dgm:t>
        <a:bodyPr/>
        <a:lstStyle/>
        <a:p>
          <a:r>
            <a:rPr lang="en-AU" dirty="0" smtClean="0"/>
            <a:t>Calculate X, Y &amp; Z of centre of navigation at the time of capture</a:t>
          </a:r>
          <a:endParaRPr lang="en-AU" dirty="0"/>
        </a:p>
      </dgm:t>
    </dgm:pt>
    <dgm:pt modelId="{FB89D1F0-EEE7-4137-A983-39EEF665985A}" type="parTrans" cxnId="{679BD6D5-5A0F-4303-AEA4-B493CFAC53FA}">
      <dgm:prSet/>
      <dgm:spPr/>
      <dgm:t>
        <a:bodyPr/>
        <a:lstStyle/>
        <a:p>
          <a:endParaRPr lang="en-AU"/>
        </a:p>
      </dgm:t>
    </dgm:pt>
    <dgm:pt modelId="{0ED48961-1C2B-4C41-A96D-F2EB68CF0F3E}" type="sibTrans" cxnId="{679BD6D5-5A0F-4303-AEA4-B493CFAC53FA}">
      <dgm:prSet/>
      <dgm:spPr/>
      <dgm:t>
        <a:bodyPr/>
        <a:lstStyle/>
        <a:p>
          <a:endParaRPr lang="en-AU"/>
        </a:p>
      </dgm:t>
    </dgm:pt>
    <dgm:pt modelId="{1E7F122A-CA57-4836-B261-AFD150CA4C3E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AU" dirty="0" smtClean="0"/>
            <a:t>A1</a:t>
          </a:r>
          <a:endParaRPr lang="en-AU" dirty="0"/>
        </a:p>
      </dgm:t>
    </dgm:pt>
    <dgm:pt modelId="{5AA0D5B4-F75F-473F-ABB2-558B05961ECD}" type="parTrans" cxnId="{69E7AA73-1184-44DE-A714-EBEADDEA3FD5}">
      <dgm:prSet/>
      <dgm:spPr/>
      <dgm:t>
        <a:bodyPr/>
        <a:lstStyle/>
        <a:p>
          <a:endParaRPr lang="en-AU"/>
        </a:p>
      </dgm:t>
    </dgm:pt>
    <dgm:pt modelId="{B9DF90E6-23E6-4686-90A4-4330A5CB4BF0}" type="sibTrans" cxnId="{69E7AA73-1184-44DE-A714-EBEADDEA3FD5}">
      <dgm:prSet/>
      <dgm:spPr/>
      <dgm:t>
        <a:bodyPr/>
        <a:lstStyle/>
        <a:p>
          <a:endParaRPr lang="en-AU"/>
        </a:p>
      </dgm:t>
    </dgm:pt>
    <dgm:pt modelId="{0FF9497F-AD50-4426-9B8F-DA5F5B1888C5}">
      <dgm:prSet phldrT="[Text]"/>
      <dgm:spPr/>
      <dgm:t>
        <a:bodyPr/>
        <a:lstStyle/>
        <a:p>
          <a:r>
            <a:rPr lang="en-AU" dirty="0" smtClean="0"/>
            <a:t>Compute the relative translation to the LiDAR identified control</a:t>
          </a:r>
          <a:endParaRPr lang="en-AU" dirty="0"/>
        </a:p>
      </dgm:t>
    </dgm:pt>
    <dgm:pt modelId="{377EBE55-3B7E-4F45-B770-EBF331A6DB9D}" type="parTrans" cxnId="{A8DF8DE9-D989-4583-9A30-1DFC5E5662D9}">
      <dgm:prSet/>
      <dgm:spPr/>
      <dgm:t>
        <a:bodyPr/>
        <a:lstStyle/>
        <a:p>
          <a:endParaRPr lang="en-AU"/>
        </a:p>
      </dgm:t>
    </dgm:pt>
    <dgm:pt modelId="{33B74692-60F3-451E-B21B-5646DC2E1678}" type="sibTrans" cxnId="{A8DF8DE9-D989-4583-9A30-1DFC5E5662D9}">
      <dgm:prSet/>
      <dgm:spPr/>
      <dgm:t>
        <a:bodyPr/>
        <a:lstStyle/>
        <a:p>
          <a:endParaRPr lang="en-AU"/>
        </a:p>
      </dgm:t>
    </dgm:pt>
    <dgm:pt modelId="{FC677167-0552-40C3-A87C-DF780E09E899}">
      <dgm:prSet phldrT="[Text]"/>
      <dgm:spPr>
        <a:solidFill>
          <a:srgbClr val="00B050"/>
        </a:solidFill>
      </dgm:spPr>
      <dgm:t>
        <a:bodyPr/>
        <a:lstStyle/>
        <a:p>
          <a:r>
            <a:rPr lang="en-AU" dirty="0" smtClean="0"/>
            <a:t>A2</a:t>
          </a:r>
          <a:endParaRPr lang="en-AU" dirty="0"/>
        </a:p>
      </dgm:t>
    </dgm:pt>
    <dgm:pt modelId="{5B34D827-55E3-4948-B605-575B801479D7}" type="parTrans" cxnId="{A678D577-E7A7-47FE-AE88-A627798BC91F}">
      <dgm:prSet/>
      <dgm:spPr/>
      <dgm:t>
        <a:bodyPr/>
        <a:lstStyle/>
        <a:p>
          <a:endParaRPr lang="en-AU"/>
        </a:p>
      </dgm:t>
    </dgm:pt>
    <dgm:pt modelId="{E5D1A5D2-021F-4C19-833A-9F90CB10AD5D}" type="sibTrans" cxnId="{A678D577-E7A7-47FE-AE88-A627798BC91F}">
      <dgm:prSet/>
      <dgm:spPr/>
      <dgm:t>
        <a:bodyPr/>
        <a:lstStyle/>
        <a:p>
          <a:endParaRPr lang="en-AU"/>
        </a:p>
      </dgm:t>
    </dgm:pt>
    <dgm:pt modelId="{620AE738-5BFB-45FA-A235-BE5CCD350F7A}">
      <dgm:prSet phldrT="[Text]"/>
      <dgm:spPr/>
      <dgm:t>
        <a:bodyPr/>
        <a:lstStyle/>
        <a:p>
          <a:r>
            <a:rPr lang="en-AU" dirty="0" smtClean="0"/>
            <a:t>Calculate the shift between the LiDAR control and the Field control</a:t>
          </a:r>
          <a:endParaRPr lang="en-AU" dirty="0"/>
        </a:p>
      </dgm:t>
    </dgm:pt>
    <dgm:pt modelId="{2D30EFFB-C9E6-413F-9F5F-9D8A1F7D383F}" type="parTrans" cxnId="{C3FB73E5-66DF-4384-BFE3-B64FCCFE9814}">
      <dgm:prSet/>
      <dgm:spPr/>
      <dgm:t>
        <a:bodyPr/>
        <a:lstStyle/>
        <a:p>
          <a:endParaRPr lang="en-AU"/>
        </a:p>
      </dgm:t>
    </dgm:pt>
    <dgm:pt modelId="{2FFA8844-893A-4BA0-BD1A-AFC5F22909C0}" type="sibTrans" cxnId="{C3FB73E5-66DF-4384-BFE3-B64FCCFE9814}">
      <dgm:prSet/>
      <dgm:spPr/>
      <dgm:t>
        <a:bodyPr/>
        <a:lstStyle/>
        <a:p>
          <a:endParaRPr lang="en-AU"/>
        </a:p>
      </dgm:t>
    </dgm:pt>
    <dgm:pt modelId="{7094C5B0-FDCD-4B29-8ECE-7064CAE2EBF6}">
      <dgm:prSet phldrT="[Text]"/>
      <dgm:spPr>
        <a:solidFill>
          <a:srgbClr val="00B050"/>
        </a:solidFill>
      </dgm:spPr>
      <dgm:t>
        <a:bodyPr/>
        <a:lstStyle/>
        <a:p>
          <a:r>
            <a:rPr lang="en-AU" dirty="0" smtClean="0"/>
            <a:t>C2</a:t>
          </a:r>
          <a:endParaRPr lang="en-AU" dirty="0"/>
        </a:p>
      </dgm:t>
    </dgm:pt>
    <dgm:pt modelId="{9B95D0B2-A629-424B-81F1-1B3380F90F82}" type="parTrans" cxnId="{F2A759F8-6B3F-4BD6-AB68-77EFF6F61127}">
      <dgm:prSet/>
      <dgm:spPr/>
      <dgm:t>
        <a:bodyPr/>
        <a:lstStyle/>
        <a:p>
          <a:endParaRPr lang="en-AU"/>
        </a:p>
      </dgm:t>
    </dgm:pt>
    <dgm:pt modelId="{2F9BFAA0-754B-4670-B22A-4C484D018CA6}" type="sibTrans" cxnId="{F2A759F8-6B3F-4BD6-AB68-77EFF6F61127}">
      <dgm:prSet/>
      <dgm:spPr/>
      <dgm:t>
        <a:bodyPr/>
        <a:lstStyle/>
        <a:p>
          <a:endParaRPr lang="en-AU"/>
        </a:p>
      </dgm:t>
    </dgm:pt>
    <dgm:pt modelId="{2CD6A47E-D2A7-49AA-8DA2-22A211E540CA}">
      <dgm:prSet phldrT="[Text]"/>
      <dgm:spPr/>
      <dgm:t>
        <a:bodyPr/>
        <a:lstStyle/>
        <a:p>
          <a:r>
            <a:rPr lang="en-AU" dirty="0" smtClean="0"/>
            <a:t>Apply translation to Field control to determine absolute centre of navigation at time of capture </a:t>
          </a:r>
          <a:endParaRPr lang="en-AU" dirty="0"/>
        </a:p>
      </dgm:t>
    </dgm:pt>
    <dgm:pt modelId="{38F61292-8F98-4D93-991F-6EB59848DF55}" type="parTrans" cxnId="{F0C7EC16-52AD-4E3D-856C-B4581ED10744}">
      <dgm:prSet/>
      <dgm:spPr/>
      <dgm:t>
        <a:bodyPr/>
        <a:lstStyle/>
        <a:p>
          <a:endParaRPr lang="en-AU"/>
        </a:p>
      </dgm:t>
    </dgm:pt>
    <dgm:pt modelId="{8EB392DF-5C32-4D0F-845B-AB74A98D3535}" type="sibTrans" cxnId="{F0C7EC16-52AD-4E3D-856C-B4581ED10744}">
      <dgm:prSet/>
      <dgm:spPr/>
      <dgm:t>
        <a:bodyPr/>
        <a:lstStyle/>
        <a:p>
          <a:endParaRPr lang="en-AU"/>
        </a:p>
      </dgm:t>
    </dgm:pt>
    <dgm:pt modelId="{D5BB6CE2-6363-4F71-977B-DE88F687A859}" type="pres">
      <dgm:prSet presAssocID="{51B294CA-3E02-4E7A-A8B2-D22E2FD286B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F14A7ED-3D67-4F8C-AB04-D3A018982ACE}" type="pres">
      <dgm:prSet presAssocID="{389E1FB5-D736-4E35-9466-6336B48A105E}" presName="composite" presStyleCnt="0"/>
      <dgm:spPr/>
    </dgm:pt>
    <dgm:pt modelId="{7272CF94-0FD7-41B4-9305-DFD12A126644}" type="pres">
      <dgm:prSet presAssocID="{389E1FB5-D736-4E35-9466-6336B48A105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EF3D3B0-71FC-4360-A7B1-A1E84EBDFB8A}" type="pres">
      <dgm:prSet presAssocID="{389E1FB5-D736-4E35-9466-6336B48A105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5D07A5D6-BCC3-4339-992F-64F8394EAE68}" type="pres">
      <dgm:prSet presAssocID="{1EE2C68E-9410-4539-91C9-E769073192CC}" presName="sp" presStyleCnt="0"/>
      <dgm:spPr/>
    </dgm:pt>
    <dgm:pt modelId="{9E4D1B9E-98A0-4A20-88AA-0977E9BC5F33}" type="pres">
      <dgm:prSet presAssocID="{1E7F122A-CA57-4836-B261-AFD150CA4C3E}" presName="composite" presStyleCnt="0"/>
      <dgm:spPr/>
    </dgm:pt>
    <dgm:pt modelId="{6418825F-2ABD-4E21-BA64-06A1242E9ECD}" type="pres">
      <dgm:prSet presAssocID="{1E7F122A-CA57-4836-B261-AFD150CA4C3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AD197A-7FE0-4F96-BEB8-8FD06C4C7DBD}" type="pres">
      <dgm:prSet presAssocID="{1E7F122A-CA57-4836-B261-AFD150CA4C3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5ECBACC-43F3-4673-9592-82C8CA693744}" type="pres">
      <dgm:prSet presAssocID="{B9DF90E6-23E6-4686-90A4-4330A5CB4BF0}" presName="sp" presStyleCnt="0"/>
      <dgm:spPr/>
    </dgm:pt>
    <dgm:pt modelId="{BEF0E291-D334-42E6-B53A-0413672BE3CE}" type="pres">
      <dgm:prSet presAssocID="{FC677167-0552-40C3-A87C-DF780E09E899}" presName="composite" presStyleCnt="0"/>
      <dgm:spPr/>
    </dgm:pt>
    <dgm:pt modelId="{FB41263E-37A5-4A89-BA87-7C19A8F682F9}" type="pres">
      <dgm:prSet presAssocID="{FC677167-0552-40C3-A87C-DF780E09E89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BC4039-A8C5-484F-A167-643EC7F63453}" type="pres">
      <dgm:prSet presAssocID="{FC677167-0552-40C3-A87C-DF780E09E89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5439D6B0-C51C-4503-A366-14DA1A6B47DB}" type="pres">
      <dgm:prSet presAssocID="{E5D1A5D2-021F-4C19-833A-9F90CB10AD5D}" presName="sp" presStyleCnt="0"/>
      <dgm:spPr/>
    </dgm:pt>
    <dgm:pt modelId="{A16E2A2A-A036-4D85-A8E8-9087BCCA39FD}" type="pres">
      <dgm:prSet presAssocID="{7094C5B0-FDCD-4B29-8ECE-7064CAE2EBF6}" presName="composite" presStyleCnt="0"/>
      <dgm:spPr/>
    </dgm:pt>
    <dgm:pt modelId="{03D1F436-6916-4D3E-93ED-1329BE4F0D27}" type="pres">
      <dgm:prSet presAssocID="{7094C5B0-FDCD-4B29-8ECE-7064CAE2EBF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A41A63-5D4A-43B2-B701-470EC11C0846}" type="pres">
      <dgm:prSet presAssocID="{7094C5B0-FDCD-4B29-8ECE-7064CAE2EBF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3FB73E5-66DF-4384-BFE3-B64FCCFE9814}" srcId="{FC677167-0552-40C3-A87C-DF780E09E899}" destId="{620AE738-5BFB-45FA-A235-BE5CCD350F7A}" srcOrd="0" destOrd="0" parTransId="{2D30EFFB-C9E6-413F-9F5F-9D8A1F7D383F}" sibTransId="{2FFA8844-893A-4BA0-BD1A-AFC5F22909C0}"/>
    <dgm:cxn modelId="{742CC67A-2536-49E5-B811-2F0A436FFCA0}" type="presOf" srcId="{7094C5B0-FDCD-4B29-8ECE-7064CAE2EBF6}" destId="{03D1F436-6916-4D3E-93ED-1329BE4F0D27}" srcOrd="0" destOrd="0" presId="urn:microsoft.com/office/officeart/2005/8/layout/chevron2"/>
    <dgm:cxn modelId="{A678D577-E7A7-47FE-AE88-A627798BC91F}" srcId="{51B294CA-3E02-4E7A-A8B2-D22E2FD286B2}" destId="{FC677167-0552-40C3-A87C-DF780E09E899}" srcOrd="2" destOrd="0" parTransId="{5B34D827-55E3-4948-B605-575B801479D7}" sibTransId="{E5D1A5D2-021F-4C19-833A-9F90CB10AD5D}"/>
    <dgm:cxn modelId="{F2A759F8-6B3F-4BD6-AB68-77EFF6F61127}" srcId="{51B294CA-3E02-4E7A-A8B2-D22E2FD286B2}" destId="{7094C5B0-FDCD-4B29-8ECE-7064CAE2EBF6}" srcOrd="3" destOrd="0" parTransId="{9B95D0B2-A629-424B-81F1-1B3380F90F82}" sibTransId="{2F9BFAA0-754B-4670-B22A-4C484D018CA6}"/>
    <dgm:cxn modelId="{E681BB1D-6CB3-4349-82CA-C9ED3EF5E92C}" type="presOf" srcId="{51B294CA-3E02-4E7A-A8B2-D22E2FD286B2}" destId="{D5BB6CE2-6363-4F71-977B-DE88F687A859}" srcOrd="0" destOrd="0" presId="urn:microsoft.com/office/officeart/2005/8/layout/chevron2"/>
    <dgm:cxn modelId="{679BD6D5-5A0F-4303-AEA4-B493CFAC53FA}" srcId="{389E1FB5-D736-4E35-9466-6336B48A105E}" destId="{779B6A8D-70C4-444F-8374-CB3B9AFB01C0}" srcOrd="0" destOrd="0" parTransId="{FB89D1F0-EEE7-4137-A983-39EEF665985A}" sibTransId="{0ED48961-1C2B-4C41-A96D-F2EB68CF0F3E}"/>
    <dgm:cxn modelId="{61896A99-8B9C-478B-91D7-CE2485811D49}" type="presOf" srcId="{1E7F122A-CA57-4836-B261-AFD150CA4C3E}" destId="{6418825F-2ABD-4E21-BA64-06A1242E9ECD}" srcOrd="0" destOrd="0" presId="urn:microsoft.com/office/officeart/2005/8/layout/chevron2"/>
    <dgm:cxn modelId="{6FF9D723-5E82-4782-88CC-6EF3B57EDB1D}" type="presOf" srcId="{620AE738-5BFB-45FA-A235-BE5CCD350F7A}" destId="{DABC4039-A8C5-484F-A167-643EC7F63453}" srcOrd="0" destOrd="0" presId="urn:microsoft.com/office/officeart/2005/8/layout/chevron2"/>
    <dgm:cxn modelId="{A8DF8DE9-D989-4583-9A30-1DFC5E5662D9}" srcId="{1E7F122A-CA57-4836-B261-AFD150CA4C3E}" destId="{0FF9497F-AD50-4426-9B8F-DA5F5B1888C5}" srcOrd="0" destOrd="0" parTransId="{377EBE55-3B7E-4F45-B770-EBF331A6DB9D}" sibTransId="{33B74692-60F3-451E-B21B-5646DC2E1678}"/>
    <dgm:cxn modelId="{F0C7EC16-52AD-4E3D-856C-B4581ED10744}" srcId="{7094C5B0-FDCD-4B29-8ECE-7064CAE2EBF6}" destId="{2CD6A47E-D2A7-49AA-8DA2-22A211E540CA}" srcOrd="0" destOrd="0" parTransId="{38F61292-8F98-4D93-991F-6EB59848DF55}" sibTransId="{8EB392DF-5C32-4D0F-845B-AB74A98D3535}"/>
    <dgm:cxn modelId="{B528A2B1-1EC1-4B7C-BCA9-3365385E9AE3}" type="presOf" srcId="{FC677167-0552-40C3-A87C-DF780E09E899}" destId="{FB41263E-37A5-4A89-BA87-7C19A8F682F9}" srcOrd="0" destOrd="0" presId="urn:microsoft.com/office/officeart/2005/8/layout/chevron2"/>
    <dgm:cxn modelId="{551641C1-0719-4BD9-8CEA-295915F7B479}" type="presOf" srcId="{0FF9497F-AD50-4426-9B8F-DA5F5B1888C5}" destId="{A2AD197A-7FE0-4F96-BEB8-8FD06C4C7DBD}" srcOrd="0" destOrd="0" presId="urn:microsoft.com/office/officeart/2005/8/layout/chevron2"/>
    <dgm:cxn modelId="{69E7AA73-1184-44DE-A714-EBEADDEA3FD5}" srcId="{51B294CA-3E02-4E7A-A8B2-D22E2FD286B2}" destId="{1E7F122A-CA57-4836-B261-AFD150CA4C3E}" srcOrd="1" destOrd="0" parTransId="{5AA0D5B4-F75F-473F-ABB2-558B05961ECD}" sibTransId="{B9DF90E6-23E6-4686-90A4-4330A5CB4BF0}"/>
    <dgm:cxn modelId="{AADECF0F-DF10-4285-A6AC-F857054527C4}" srcId="{51B294CA-3E02-4E7A-A8B2-D22E2FD286B2}" destId="{389E1FB5-D736-4E35-9466-6336B48A105E}" srcOrd="0" destOrd="0" parTransId="{8944E22A-41B9-4943-A072-A25CCB940349}" sibTransId="{1EE2C68E-9410-4539-91C9-E769073192CC}"/>
    <dgm:cxn modelId="{CEDE7529-9913-42A5-BFC8-E369188D4AA4}" type="presOf" srcId="{779B6A8D-70C4-444F-8374-CB3B9AFB01C0}" destId="{DEF3D3B0-71FC-4360-A7B1-A1E84EBDFB8A}" srcOrd="0" destOrd="0" presId="urn:microsoft.com/office/officeart/2005/8/layout/chevron2"/>
    <dgm:cxn modelId="{E8C8128D-6A2E-46FD-9120-A95EB0FD75E0}" type="presOf" srcId="{389E1FB5-D736-4E35-9466-6336B48A105E}" destId="{7272CF94-0FD7-41B4-9305-DFD12A126644}" srcOrd="0" destOrd="0" presId="urn:microsoft.com/office/officeart/2005/8/layout/chevron2"/>
    <dgm:cxn modelId="{E584922D-488A-4D0E-ABB3-7168CDCA68FC}" type="presOf" srcId="{2CD6A47E-D2A7-49AA-8DA2-22A211E540CA}" destId="{C8A41A63-5D4A-43B2-B701-470EC11C0846}" srcOrd="0" destOrd="0" presId="urn:microsoft.com/office/officeart/2005/8/layout/chevron2"/>
    <dgm:cxn modelId="{D818427A-3B38-40D7-A9C3-E2F5CF8F0749}" type="presParOf" srcId="{D5BB6CE2-6363-4F71-977B-DE88F687A859}" destId="{0F14A7ED-3D67-4F8C-AB04-D3A018982ACE}" srcOrd="0" destOrd="0" presId="urn:microsoft.com/office/officeart/2005/8/layout/chevron2"/>
    <dgm:cxn modelId="{83E1B926-7917-48D3-9E16-F8AD1E4C3B0A}" type="presParOf" srcId="{0F14A7ED-3D67-4F8C-AB04-D3A018982ACE}" destId="{7272CF94-0FD7-41B4-9305-DFD12A126644}" srcOrd="0" destOrd="0" presId="urn:microsoft.com/office/officeart/2005/8/layout/chevron2"/>
    <dgm:cxn modelId="{E992AA3B-7A5C-49F8-BA9E-E7453B2795F6}" type="presParOf" srcId="{0F14A7ED-3D67-4F8C-AB04-D3A018982ACE}" destId="{DEF3D3B0-71FC-4360-A7B1-A1E84EBDFB8A}" srcOrd="1" destOrd="0" presId="urn:microsoft.com/office/officeart/2005/8/layout/chevron2"/>
    <dgm:cxn modelId="{628FE644-4C5D-4488-8C73-D0BD57029438}" type="presParOf" srcId="{D5BB6CE2-6363-4F71-977B-DE88F687A859}" destId="{5D07A5D6-BCC3-4339-992F-64F8394EAE68}" srcOrd="1" destOrd="0" presId="urn:microsoft.com/office/officeart/2005/8/layout/chevron2"/>
    <dgm:cxn modelId="{1442B0D0-5285-47DC-A851-2C246D43EFD4}" type="presParOf" srcId="{D5BB6CE2-6363-4F71-977B-DE88F687A859}" destId="{9E4D1B9E-98A0-4A20-88AA-0977E9BC5F33}" srcOrd="2" destOrd="0" presId="urn:microsoft.com/office/officeart/2005/8/layout/chevron2"/>
    <dgm:cxn modelId="{D0595746-2E33-4E0A-B636-C3630A6D6569}" type="presParOf" srcId="{9E4D1B9E-98A0-4A20-88AA-0977E9BC5F33}" destId="{6418825F-2ABD-4E21-BA64-06A1242E9ECD}" srcOrd="0" destOrd="0" presId="urn:microsoft.com/office/officeart/2005/8/layout/chevron2"/>
    <dgm:cxn modelId="{DEDE2950-135E-4B45-8923-8FA0FB868B25}" type="presParOf" srcId="{9E4D1B9E-98A0-4A20-88AA-0977E9BC5F33}" destId="{A2AD197A-7FE0-4F96-BEB8-8FD06C4C7DBD}" srcOrd="1" destOrd="0" presId="urn:microsoft.com/office/officeart/2005/8/layout/chevron2"/>
    <dgm:cxn modelId="{0FDEC731-CF6B-4B11-88E4-9736042A7A88}" type="presParOf" srcId="{D5BB6CE2-6363-4F71-977B-DE88F687A859}" destId="{15ECBACC-43F3-4673-9592-82C8CA693744}" srcOrd="3" destOrd="0" presId="urn:microsoft.com/office/officeart/2005/8/layout/chevron2"/>
    <dgm:cxn modelId="{124ACBB9-97F0-4BDF-AD8C-79075365A449}" type="presParOf" srcId="{D5BB6CE2-6363-4F71-977B-DE88F687A859}" destId="{BEF0E291-D334-42E6-B53A-0413672BE3CE}" srcOrd="4" destOrd="0" presId="urn:microsoft.com/office/officeart/2005/8/layout/chevron2"/>
    <dgm:cxn modelId="{DD0E0FC7-6A49-41CA-966F-06C89B0F8463}" type="presParOf" srcId="{BEF0E291-D334-42E6-B53A-0413672BE3CE}" destId="{FB41263E-37A5-4A89-BA87-7C19A8F682F9}" srcOrd="0" destOrd="0" presId="urn:microsoft.com/office/officeart/2005/8/layout/chevron2"/>
    <dgm:cxn modelId="{1F552DCB-4B7D-4E61-BAFC-1FA604A1E645}" type="presParOf" srcId="{BEF0E291-D334-42E6-B53A-0413672BE3CE}" destId="{DABC4039-A8C5-484F-A167-643EC7F63453}" srcOrd="1" destOrd="0" presId="urn:microsoft.com/office/officeart/2005/8/layout/chevron2"/>
    <dgm:cxn modelId="{545AC4C3-7245-4843-A289-3E48C09376D4}" type="presParOf" srcId="{D5BB6CE2-6363-4F71-977B-DE88F687A859}" destId="{5439D6B0-C51C-4503-A366-14DA1A6B47DB}" srcOrd="5" destOrd="0" presId="urn:microsoft.com/office/officeart/2005/8/layout/chevron2"/>
    <dgm:cxn modelId="{89CA5439-C948-4493-B93A-1CC14B8BCC01}" type="presParOf" srcId="{D5BB6CE2-6363-4F71-977B-DE88F687A859}" destId="{A16E2A2A-A036-4D85-A8E8-9087BCCA39FD}" srcOrd="6" destOrd="0" presId="urn:microsoft.com/office/officeart/2005/8/layout/chevron2"/>
    <dgm:cxn modelId="{ECA9F730-9C64-4F09-9E7D-625AE63B2AB8}" type="presParOf" srcId="{A16E2A2A-A036-4D85-A8E8-9087BCCA39FD}" destId="{03D1F436-6916-4D3E-93ED-1329BE4F0D27}" srcOrd="0" destOrd="0" presId="urn:microsoft.com/office/officeart/2005/8/layout/chevron2"/>
    <dgm:cxn modelId="{29D3C1E4-5426-4983-8EF1-EC6C007D6B42}" type="presParOf" srcId="{A16E2A2A-A036-4D85-A8E8-9087BCCA39FD}" destId="{C8A41A63-5D4A-43B2-B701-470EC11C08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72CF94-0FD7-41B4-9305-DFD12A126644}">
      <dsp:nvSpPr>
        <dsp:cNvPr id="0" name=""/>
        <dsp:cNvSpPr/>
      </dsp:nvSpPr>
      <dsp:spPr>
        <a:xfrm rot="5400000">
          <a:off x="-141196" y="143108"/>
          <a:ext cx="941307" cy="658915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/>
            <a:t>C1</a:t>
          </a:r>
          <a:endParaRPr lang="en-AU" sz="1800" kern="1200" dirty="0"/>
        </a:p>
      </dsp:txBody>
      <dsp:txXfrm rot="-5400000">
        <a:off x="1" y="331370"/>
        <a:ext cx="658915" cy="282392"/>
      </dsp:txXfrm>
    </dsp:sp>
    <dsp:sp modelId="{DEF3D3B0-71FC-4360-A7B1-A1E84EBDFB8A}">
      <dsp:nvSpPr>
        <dsp:cNvPr id="0" name=""/>
        <dsp:cNvSpPr/>
      </dsp:nvSpPr>
      <dsp:spPr>
        <a:xfrm rot="5400000">
          <a:off x="2507808" y="-1846980"/>
          <a:ext cx="611850" cy="4309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600" kern="1200" dirty="0" smtClean="0"/>
            <a:t>Calculate X, Y &amp; Z of centre of navigation at the time of capture</a:t>
          </a:r>
          <a:endParaRPr lang="en-AU" sz="1600" kern="1200" dirty="0"/>
        </a:p>
      </dsp:txBody>
      <dsp:txXfrm rot="-5400000">
        <a:off x="658916" y="31780"/>
        <a:ext cx="4279767" cy="552114"/>
      </dsp:txXfrm>
    </dsp:sp>
    <dsp:sp modelId="{6418825F-2ABD-4E21-BA64-06A1242E9ECD}">
      <dsp:nvSpPr>
        <dsp:cNvPr id="0" name=""/>
        <dsp:cNvSpPr/>
      </dsp:nvSpPr>
      <dsp:spPr>
        <a:xfrm rot="5400000">
          <a:off x="-141196" y="932187"/>
          <a:ext cx="941307" cy="658915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/>
            <a:t>A1</a:t>
          </a:r>
          <a:endParaRPr lang="en-AU" sz="1800" kern="1200" dirty="0"/>
        </a:p>
      </dsp:txBody>
      <dsp:txXfrm rot="-5400000">
        <a:off x="1" y="1120449"/>
        <a:ext cx="658915" cy="282392"/>
      </dsp:txXfrm>
    </dsp:sp>
    <dsp:sp modelId="{A2AD197A-7FE0-4F96-BEB8-8FD06C4C7DBD}">
      <dsp:nvSpPr>
        <dsp:cNvPr id="0" name=""/>
        <dsp:cNvSpPr/>
      </dsp:nvSpPr>
      <dsp:spPr>
        <a:xfrm rot="5400000">
          <a:off x="2507808" y="-1057901"/>
          <a:ext cx="611850" cy="4309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600" kern="1200" dirty="0" smtClean="0"/>
            <a:t>Compute the relative translation to the LiDAR identified control</a:t>
          </a:r>
          <a:endParaRPr lang="en-AU" sz="1600" kern="1200" dirty="0"/>
        </a:p>
      </dsp:txBody>
      <dsp:txXfrm rot="-5400000">
        <a:off x="658916" y="820859"/>
        <a:ext cx="4279767" cy="552114"/>
      </dsp:txXfrm>
    </dsp:sp>
    <dsp:sp modelId="{FB41263E-37A5-4A89-BA87-7C19A8F682F9}">
      <dsp:nvSpPr>
        <dsp:cNvPr id="0" name=""/>
        <dsp:cNvSpPr/>
      </dsp:nvSpPr>
      <dsp:spPr>
        <a:xfrm rot="5400000">
          <a:off x="-141196" y="1721265"/>
          <a:ext cx="941307" cy="658915"/>
        </a:xfrm>
        <a:prstGeom prst="chevron">
          <a:avLst/>
        </a:prstGeom>
        <a:solidFill>
          <a:srgbClr val="00B05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/>
            <a:t>A2</a:t>
          </a:r>
          <a:endParaRPr lang="en-AU" sz="1800" kern="1200" dirty="0"/>
        </a:p>
      </dsp:txBody>
      <dsp:txXfrm rot="-5400000">
        <a:off x="1" y="1909527"/>
        <a:ext cx="658915" cy="282392"/>
      </dsp:txXfrm>
    </dsp:sp>
    <dsp:sp modelId="{DABC4039-A8C5-484F-A167-643EC7F63453}">
      <dsp:nvSpPr>
        <dsp:cNvPr id="0" name=""/>
        <dsp:cNvSpPr/>
      </dsp:nvSpPr>
      <dsp:spPr>
        <a:xfrm rot="5400000">
          <a:off x="2507808" y="-268823"/>
          <a:ext cx="611850" cy="4309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600" kern="1200" dirty="0" smtClean="0"/>
            <a:t>Calculate the shift between the LiDAR control and the Field control</a:t>
          </a:r>
          <a:endParaRPr lang="en-AU" sz="1600" kern="1200" dirty="0"/>
        </a:p>
      </dsp:txBody>
      <dsp:txXfrm rot="-5400000">
        <a:off x="658916" y="1609937"/>
        <a:ext cx="4279767" cy="552114"/>
      </dsp:txXfrm>
    </dsp:sp>
    <dsp:sp modelId="{03D1F436-6916-4D3E-93ED-1329BE4F0D27}">
      <dsp:nvSpPr>
        <dsp:cNvPr id="0" name=""/>
        <dsp:cNvSpPr/>
      </dsp:nvSpPr>
      <dsp:spPr>
        <a:xfrm rot="5400000">
          <a:off x="-141196" y="2510343"/>
          <a:ext cx="941307" cy="658915"/>
        </a:xfrm>
        <a:prstGeom prst="chevron">
          <a:avLst/>
        </a:prstGeom>
        <a:solidFill>
          <a:srgbClr val="00B05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800" kern="1200" dirty="0" smtClean="0"/>
            <a:t>C2</a:t>
          </a:r>
          <a:endParaRPr lang="en-AU" sz="1800" kern="1200" dirty="0"/>
        </a:p>
      </dsp:txBody>
      <dsp:txXfrm rot="-5400000">
        <a:off x="1" y="2698605"/>
        <a:ext cx="658915" cy="282392"/>
      </dsp:txXfrm>
    </dsp:sp>
    <dsp:sp modelId="{C8A41A63-5D4A-43B2-B701-470EC11C0846}">
      <dsp:nvSpPr>
        <dsp:cNvPr id="0" name=""/>
        <dsp:cNvSpPr/>
      </dsp:nvSpPr>
      <dsp:spPr>
        <a:xfrm rot="5400000">
          <a:off x="2507808" y="520254"/>
          <a:ext cx="611850" cy="43096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  <a:scene3d>
          <a:camera prst="orthographicFront"/>
          <a:lightRig rig="chilly" dir="t"/>
        </a:scene3d>
        <a:sp3d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600" kern="1200" dirty="0" smtClean="0"/>
            <a:t>Apply translation to Field control to determine absolute centre of navigation at time of capture </a:t>
          </a:r>
          <a:endParaRPr lang="en-AU" sz="1600" kern="1200" dirty="0"/>
        </a:p>
      </dsp:txBody>
      <dsp:txXfrm rot="-5400000">
        <a:off x="658916" y="2399014"/>
        <a:ext cx="4279767" cy="552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B4EDC-59C0-49C7-8ADA-5A781B329E02}" type="datetimeFigureOut">
              <a:rPr lang="en-US"/>
              <a:t>9/9/2016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29053-DC2A-4342-ADD4-2FD729D91E2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8D46A-B586-417D-BFBD-8C8FE0AAF762}" type="datetimeFigureOut">
              <a:rPr lang="en-US"/>
              <a:t>9/9/2016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A5BD7-F043-4D1B-AA17-CD412FC534D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A5BD7-F043-4D1B-AA17-CD412FC534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22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l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Straight Connector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bottom lin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reeform 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Freeform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1" name="Freeform 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  <p:grpSp>
        <p:nvGrpSpPr>
          <p:cNvPr id="11" name="diagonal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Straight Connector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 baseline="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 baseline="0"/>
            </a:lvl6pPr>
            <a:lvl7pPr>
              <a:defRPr sz="2000" baseline="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anchor="b">
            <a:normAutofit/>
          </a:bodyPr>
          <a:lstStyle>
            <a:lvl1pPr algn="l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anchor="b">
            <a:normAutofit/>
          </a:bodyPr>
          <a:lstStyle>
            <a:lvl1pPr algn="l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9/9/2016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eft lines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reeform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Freeform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Freeform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FD029-FB74-4578-B929-F66AA97659CA}" type="datetimeFigureOut">
              <a:rPr lang="en-US"/>
              <a:pPr/>
              <a:t>9/9/2016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D1E-5D91-48A3-AD6D-45FBA980D10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Investigation into INS corrections using LiDAR control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3045048"/>
          </a:xfrm>
        </p:spPr>
        <p:txBody>
          <a:bodyPr>
            <a:normAutofit/>
          </a:bodyPr>
          <a:lstStyle/>
          <a:p>
            <a:r>
              <a:rPr lang="en-US" dirty="0" smtClean="0"/>
              <a:t>Russell Campbell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AU" b="1" dirty="0"/>
              <a:t>REGIONAL CONFERENCE </a:t>
            </a:r>
            <a:r>
              <a:rPr lang="en-AU" b="1" dirty="0" smtClean="0"/>
              <a:t>HORSHAM 2016</a:t>
            </a:r>
          </a:p>
          <a:p>
            <a:endParaRPr lang="en-AU" b="1" dirty="0"/>
          </a:p>
          <a:p>
            <a:endParaRPr lang="en-AU" b="1" dirty="0" smtClean="0"/>
          </a:p>
          <a:p>
            <a:r>
              <a:rPr lang="en-AU" sz="1800" b="1" dirty="0" smtClean="0"/>
              <a:t>Supervisors</a:t>
            </a:r>
            <a:r>
              <a:rPr lang="en-AU" sz="1800" b="1" dirty="0" smtClean="0"/>
              <a:t>: David </a:t>
            </a:r>
            <a:r>
              <a:rPr lang="en-AU" sz="1800" b="1" dirty="0"/>
              <a:t>S</a:t>
            </a:r>
            <a:r>
              <a:rPr lang="en-AU" sz="1800" b="1" dirty="0" smtClean="0"/>
              <a:t>ilcock, Lucas Holden</a:t>
            </a:r>
          </a:p>
          <a:p>
            <a:r>
              <a:rPr lang="en-AU" sz="1800" b="1" dirty="0" smtClean="0"/>
              <a:t>Rmit university 2015</a:t>
            </a:r>
            <a:endParaRPr 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364" y="5805264"/>
            <a:ext cx="1656184" cy="74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844" y="116632"/>
            <a:ext cx="4062942" cy="56718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3" y="275773"/>
            <a:ext cx="4953707" cy="207310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3" y="4581128"/>
            <a:ext cx="4912715" cy="20626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3" y="2440339"/>
            <a:ext cx="4912715" cy="2034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" t="5880" r="-1128" b="8870"/>
          <a:stretch/>
        </p:blipFill>
        <p:spPr>
          <a:xfrm>
            <a:off x="3537399" y="260648"/>
            <a:ext cx="3127940" cy="20882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99" y="4581128"/>
            <a:ext cx="3118769" cy="20639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6" t="3387" r="-1"/>
          <a:stretch/>
        </p:blipFill>
        <p:spPr>
          <a:xfrm>
            <a:off x="3502124" y="2420887"/>
            <a:ext cx="3154045" cy="2053657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197868" y="1028734"/>
            <a:ext cx="4062942" cy="567184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70000" lnSpcReduction="2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Blocked out </a:t>
            </a:r>
            <a:endParaRPr lang="en-US" dirty="0" smtClean="0"/>
          </a:p>
          <a:p>
            <a:r>
              <a:rPr lang="en-US" dirty="0" smtClean="0"/>
              <a:t>satellites</a:t>
            </a:r>
            <a:endParaRPr lang="en-US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79944" y="3116966"/>
            <a:ext cx="4062942" cy="567184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70000" lnSpcReduction="20000"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gps </a:t>
            </a:r>
          </a:p>
          <a:p>
            <a:r>
              <a:rPr lang="en-US" dirty="0" smtClean="0"/>
              <a:t>corrections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229856" y="5113194"/>
            <a:ext cx="2056244" cy="90809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external </a:t>
            </a:r>
          </a:p>
          <a:p>
            <a:r>
              <a:rPr lang="en-US" sz="2000" dirty="0" smtClean="0"/>
              <a:t>control </a:t>
            </a:r>
          </a:p>
          <a:p>
            <a:r>
              <a:rPr lang="en-US" sz="2000" dirty="0" smtClean="0"/>
              <a:t>corrections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190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8882" y="567080"/>
            <a:ext cx="4062942" cy="57507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ANALYSIS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" r="1225"/>
          <a:stretch>
            <a:fillRect/>
          </a:stretch>
        </p:blipFill>
        <p:spPr>
          <a:xfrm>
            <a:off x="5558062" y="2636912"/>
            <a:ext cx="6021163" cy="353528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490" y="1120840"/>
            <a:ext cx="7689735" cy="14244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" y="2636912"/>
            <a:ext cx="4344089" cy="35394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326660" y="5826989"/>
            <a:ext cx="288032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6740" y="5823633"/>
            <a:ext cx="288032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N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33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981844" y="260648"/>
            <a:ext cx="4062942" cy="567184"/>
          </a:xfrm>
          <a:prstGeom prst="rect">
            <a:avLst/>
          </a:prstGeom>
        </p:spPr>
        <p:txBody>
          <a:bodyPr/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CONCLUSION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2" y="1340768"/>
            <a:ext cx="1056483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85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18883" y="1701797"/>
            <a:ext cx="10360501" cy="1799211"/>
          </a:xfrm>
        </p:spPr>
        <p:txBody>
          <a:bodyPr numCol="1"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"/>
          <a:stretch/>
        </p:blipFill>
        <p:spPr>
          <a:xfrm>
            <a:off x="1053852" y="1701797"/>
            <a:ext cx="5568414" cy="42007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315" y="1701797"/>
            <a:ext cx="5579698" cy="420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3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218883" y="1701797"/>
            <a:ext cx="10360501" cy="1799211"/>
          </a:xfrm>
        </p:spPr>
        <p:txBody>
          <a:bodyPr numCol="2"/>
          <a:lstStyle/>
          <a:p>
            <a:r>
              <a:rPr lang="en-US" dirty="0" smtClean="0"/>
              <a:t>What is INS?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is LiDAR?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83" y="2420888"/>
            <a:ext cx="3960440" cy="39142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2" y="2398017"/>
            <a:ext cx="4365202" cy="393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I do?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ERROR IN INERTIAL FILE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DESIRED INERTIAL FILE</a:t>
            </a:r>
            <a:endParaRPr lang="en-US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867983"/>
            <a:ext cx="5078413" cy="3154034"/>
          </a:xfrm>
        </p:spPr>
      </p:pic>
      <p:pic>
        <p:nvPicPr>
          <p:cNvPr id="3" name="Content Placeholder 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13" y="2832542"/>
            <a:ext cx="5078412" cy="3224916"/>
          </a:xfrm>
        </p:spPr>
      </p:pic>
    </p:spTree>
    <p:extLst>
      <p:ext uri="{BB962C8B-B14F-4D97-AF65-F5344CB8AC3E}">
        <p14:creationId xmlns:p14="http://schemas.microsoft.com/office/powerpoint/2010/main" val="267203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97868" y="301338"/>
            <a:ext cx="10360501" cy="661888"/>
          </a:xfrm>
        </p:spPr>
        <p:txBody>
          <a:bodyPr/>
          <a:lstStyle/>
          <a:p>
            <a:r>
              <a:rPr lang="en-US" dirty="0" err="1" smtClean="0"/>
              <a:t>Mobilisation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1196752"/>
            <a:ext cx="8588614" cy="4831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88" y="4402541"/>
            <a:ext cx="2304256" cy="1627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88" y="1196752"/>
            <a:ext cx="2304256" cy="14663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88" y="2731488"/>
            <a:ext cx="2304256" cy="16026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81824" y="1185392"/>
            <a:ext cx="1689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CPT SPAN IMU</a:t>
            </a:r>
            <a:endParaRPr lang="en-A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94068" y="2729412"/>
            <a:ext cx="1532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HG1700 IMU</a:t>
            </a:r>
            <a:endParaRPr lang="en-A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96562" y="4347620"/>
            <a:ext cx="15982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ISA-100c IMU</a:t>
            </a:r>
            <a:endParaRPr lang="en-A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71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1058" y="94709"/>
            <a:ext cx="10360501" cy="778099"/>
          </a:xfrm>
        </p:spPr>
        <p:txBody>
          <a:bodyPr/>
          <a:lstStyle/>
          <a:p>
            <a:r>
              <a:rPr lang="en-AU" dirty="0" smtClean="0"/>
              <a:t>Data Collection</a:t>
            </a:r>
            <a:endParaRPr lang="en-AU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466" y="1296604"/>
            <a:ext cx="7636538" cy="4824536"/>
          </a:xfrm>
          <a:prstGeom prst="rect">
            <a:avLst/>
          </a:prstGeom>
          <a:noFill/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t="11561" r="46676" b="37969"/>
          <a:stretch/>
        </p:blipFill>
        <p:spPr bwMode="auto">
          <a:xfrm>
            <a:off x="9622804" y="2348880"/>
            <a:ext cx="2381658" cy="1824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8" t="11513" b="30752"/>
          <a:stretch/>
        </p:blipFill>
        <p:spPr bwMode="auto">
          <a:xfrm>
            <a:off x="9636026" y="257266"/>
            <a:ext cx="2376264" cy="19885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8" t="11581" b="26596"/>
          <a:stretch/>
        </p:blipFill>
        <p:spPr bwMode="auto">
          <a:xfrm>
            <a:off x="9636026" y="4311873"/>
            <a:ext cx="2355215" cy="22542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66220" y="87280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Data Collection Snail Trail</a:t>
            </a:r>
            <a:endParaRPr lang="en-A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830716" y="1096549"/>
            <a:ext cx="866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PDOP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94439" y="3212976"/>
            <a:ext cx="866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 SKY</a:t>
            </a:r>
          </a:p>
          <a:p>
            <a:r>
              <a:rPr lang="en-AU" sz="2000" dirty="0" smtClean="0"/>
              <a:t>PLOT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30716" y="5246569"/>
            <a:ext cx="866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INS</a:t>
            </a:r>
          </a:p>
        </p:txBody>
      </p:sp>
    </p:spTree>
    <p:extLst>
      <p:ext uri="{BB962C8B-B14F-4D97-AF65-F5344CB8AC3E}">
        <p14:creationId xmlns:p14="http://schemas.microsoft.com/office/powerpoint/2010/main" val="16786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06519" y="427494"/>
            <a:ext cx="10360501" cy="877912"/>
          </a:xfrm>
        </p:spPr>
        <p:txBody>
          <a:bodyPr/>
          <a:lstStyle/>
          <a:p>
            <a:r>
              <a:rPr lang="en-US" dirty="0" smtClean="0"/>
              <a:t>Simulated Tunnel Scenario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639" y="4096181"/>
            <a:ext cx="5721381" cy="163468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635" y="1908743"/>
            <a:ext cx="5721385" cy="1664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34372" y="1498600"/>
            <a:ext cx="5328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Full satellite </a:t>
            </a:r>
            <a:r>
              <a:rPr lang="en-AU" sz="2000" dirty="0"/>
              <a:t>v</a:t>
            </a:r>
            <a:r>
              <a:rPr lang="en-AU" sz="2000" dirty="0" smtClean="0"/>
              <a:t>iew during capture</a:t>
            </a:r>
            <a:endParaRPr lang="en-A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779678" y="3717032"/>
            <a:ext cx="4635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Blocked satellites during capture</a:t>
            </a:r>
            <a:endParaRPr lang="en-AU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7" r="21252" b="15676"/>
          <a:stretch/>
        </p:blipFill>
        <p:spPr>
          <a:xfrm>
            <a:off x="909836" y="1906806"/>
            <a:ext cx="4824536" cy="383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47084" y="430912"/>
            <a:ext cx="10360501" cy="733896"/>
          </a:xfrm>
        </p:spPr>
        <p:txBody>
          <a:bodyPr>
            <a:normAutofit/>
          </a:bodyPr>
          <a:lstStyle/>
          <a:p>
            <a:r>
              <a:rPr lang="en-US" dirty="0" smtClean="0"/>
              <a:t>Identifying Control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145920" y="1429704"/>
            <a:ext cx="5082740" cy="544192"/>
          </a:xfrm>
        </p:spPr>
        <p:txBody>
          <a:bodyPr/>
          <a:lstStyle/>
          <a:p>
            <a:r>
              <a:rPr lang="en-US" dirty="0" smtClean="0"/>
              <a:t>LiDAR control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Field Survey control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133" y="2909767"/>
            <a:ext cx="5281612" cy="3059981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51" y="2196291"/>
            <a:ext cx="5078413" cy="3070466"/>
          </a:xfrm>
        </p:spPr>
      </p:pic>
      <p:sp>
        <p:nvSpPr>
          <p:cNvPr id="12" name="TextBox 11"/>
          <p:cNvSpPr txBox="1"/>
          <p:nvPr/>
        </p:nvSpPr>
        <p:spPr>
          <a:xfrm>
            <a:off x="3673725" y="4515724"/>
            <a:ext cx="2778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92D050"/>
                </a:solidFill>
              </a:rPr>
              <a:t>FIELD CONTROL</a:t>
            </a:r>
            <a:endParaRPr lang="en-AU" sz="2800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7743" y="2686004"/>
            <a:ext cx="2778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LIDAR CONTROL</a:t>
            </a:r>
            <a:endParaRPr lang="en-A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10636" y="2924944"/>
            <a:ext cx="288032" cy="1238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8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26560" y="2879168"/>
            <a:ext cx="2982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/>
              <a:t>A</a:t>
            </a:r>
            <a:endParaRPr lang="en-AU" sz="800" dirty="0"/>
          </a:p>
        </p:txBody>
      </p:sp>
      <p:sp>
        <p:nvSpPr>
          <p:cNvPr id="14" name="Rectangle 13"/>
          <p:cNvSpPr/>
          <p:nvPr/>
        </p:nvSpPr>
        <p:spPr>
          <a:xfrm>
            <a:off x="9066939" y="5491000"/>
            <a:ext cx="288032" cy="1238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80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82863" y="5445224"/>
            <a:ext cx="2982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/>
              <a:t>B</a:t>
            </a:r>
            <a:endParaRPr lang="en-AU" sz="800" dirty="0"/>
          </a:p>
        </p:txBody>
      </p:sp>
      <p:pic>
        <p:nvPicPr>
          <p:cNvPr id="16" name="Picture 1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32043" r="2630" b="27903"/>
          <a:stretch/>
        </p:blipFill>
        <p:spPr>
          <a:xfrm>
            <a:off x="1145920" y="5266757"/>
            <a:ext cx="5065544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3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Position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96" y="1772816"/>
            <a:ext cx="5628829" cy="4706604"/>
          </a:xfr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099659017"/>
              </p:ext>
            </p:extLst>
          </p:nvPr>
        </p:nvGraphicFramePr>
        <p:xfrm>
          <a:off x="907924" y="1772816"/>
          <a:ext cx="4968551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30273" r="-1598" b="22623"/>
          <a:stretch/>
        </p:blipFill>
        <p:spPr>
          <a:xfrm>
            <a:off x="1422454" y="5065344"/>
            <a:ext cx="4677792" cy="14140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81004" y="5589240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C1</a:t>
            </a:r>
            <a:endParaRPr lang="en-AU" sz="11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5276" y="5795344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</a:t>
            </a:r>
            <a:r>
              <a:rPr lang="en-AU" sz="11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  <a:endParaRPr lang="en-AU" sz="11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5213" y="5349569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rgbClr val="00B050"/>
                </a:solidFill>
              </a:rPr>
              <a:t>A2</a:t>
            </a:r>
            <a:endParaRPr lang="en-AU" sz="11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1044" y="5126294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rgbClr val="00B050"/>
                </a:solidFill>
              </a:rPr>
              <a:t>C2</a:t>
            </a:r>
            <a:endParaRPr lang="en-AU" sz="1100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8073" y="6165304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</a:t>
            </a:r>
            <a:r>
              <a:rPr lang="en-AU" sz="11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  <a:endParaRPr lang="en-AU" sz="11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82244" y="6296109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C1</a:t>
            </a:r>
            <a:endParaRPr lang="en-AU" sz="11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4648" y="5664539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rgbClr val="00B050"/>
                </a:solidFill>
              </a:rPr>
              <a:t>A2</a:t>
            </a:r>
            <a:endParaRPr lang="en-AU" sz="1100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44588" y="5956200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 smtClean="0">
                <a:solidFill>
                  <a:srgbClr val="00B050"/>
                </a:solidFill>
              </a:rPr>
              <a:t>C2</a:t>
            </a:r>
            <a:endParaRPr lang="en-AU" sz="11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1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844" y="116632"/>
            <a:ext cx="4062942" cy="56718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197868" y="1028734"/>
            <a:ext cx="4062942" cy="567184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CPT IMU</a:t>
            </a:r>
            <a:endParaRPr lang="en-US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79944" y="3116966"/>
            <a:ext cx="4062942" cy="567184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HG1700 IMU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229856" y="5445224"/>
            <a:ext cx="2056244" cy="57606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 cap="all" spc="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100C </a:t>
            </a:r>
            <a:r>
              <a:rPr lang="en-US" dirty="0" err="1"/>
              <a:t>imu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7"/>
          <a:stretch/>
        </p:blipFill>
        <p:spPr bwMode="auto">
          <a:xfrm>
            <a:off x="4730130" y="331976"/>
            <a:ext cx="4536440" cy="18389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8"/>
          <a:stretch/>
        </p:blipFill>
        <p:spPr bwMode="auto">
          <a:xfrm>
            <a:off x="4730130" y="2549326"/>
            <a:ext cx="4453890" cy="18110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2"/>
          <a:stretch/>
        </p:blipFill>
        <p:spPr bwMode="auto">
          <a:xfrm>
            <a:off x="4730130" y="4705264"/>
            <a:ext cx="4511040" cy="1791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90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 16x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Triple circuit lines presentation (widescreen)</Template>
  <TotalTime>0</TotalTime>
  <Words>175</Words>
  <Application>Microsoft Office PowerPoint</Application>
  <PresentationFormat>Custom</PresentationFormat>
  <Paragraphs>72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Tech 16x9</vt:lpstr>
      <vt:lpstr>Investigation into INS corrections using LiDAR control</vt:lpstr>
      <vt:lpstr>Introduction</vt:lpstr>
      <vt:lpstr>What did I do?</vt:lpstr>
      <vt:lpstr>Mobilisation</vt:lpstr>
      <vt:lpstr>Data Collection</vt:lpstr>
      <vt:lpstr>Simulated Tunnel Scenario</vt:lpstr>
      <vt:lpstr>Identifying Control</vt:lpstr>
      <vt:lpstr>Absolute Position</vt:lpstr>
      <vt:lpstr>RESULTS</vt:lpstr>
      <vt:lpstr>RESULTS</vt:lpstr>
      <vt:lpstr>ANALYSIS</vt:lpstr>
      <vt:lpstr>PowerPoint Presentation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2015-10-22T08:18:31Z</dcterms:created>
  <dcterms:modified xsi:type="dcterms:W3CDTF">2016-09-09T13:31:25Z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TC027879909991</vt:lpwstr>
  </property>
</Properties>
</file>